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4" r:id="rId1"/>
  </p:sld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4" autoAdjust="0"/>
    <p:restoredTop sz="94606" autoAdjust="0"/>
  </p:normalViewPr>
  <p:slideViewPr>
    <p:cSldViewPr snapToGrid="0" snapToObjects="1">
      <p:cViewPr varScale="1">
        <p:scale>
          <a:sx n="156" d="100"/>
          <a:sy n="156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Oppgaver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på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Teknisk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Museum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19480"/>
            <a:ext cx="8423100" cy="4526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Løs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oppgavene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med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videosnutt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(max 3 min). Ta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bilder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</a:p>
          <a:p>
            <a:pPr marL="514350" indent="-51435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papirnotater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tillegg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 </a:t>
            </a:r>
            <a:endParaRPr lang="en-US" sz="18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514350" indent="-51435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Oppgaver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:</a:t>
            </a:r>
          </a:p>
          <a:p>
            <a:pPr marL="514350" indent="-51435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1) 	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Bruk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varmepumpeinstallasjonen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som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skjer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endParaRPr lang="en-US" sz="18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514350" indent="-51435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2)	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Bruk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solcelleinstallasjonen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andre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ressurser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energiutstillingen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til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å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belyse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hvorfor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ikke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kan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forsvinne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oppstå</a:t>
            </a:r>
            <a:r>
              <a:rPr lang="en-US" sz="1800" b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men bare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skifte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form. </a:t>
            </a:r>
            <a:endParaRPr lang="en-US" sz="18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514350" indent="-51435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3)	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Diskuterer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tror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vil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være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fremtidens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energiformer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Film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installasjoner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fra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energiutstillingen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og/eller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intervjuer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med </a:t>
            </a:r>
            <a:r>
              <a:rPr lang="en-US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hverandre</a:t>
            </a:r>
            <a:r>
              <a:rPr lang="en-US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110176775"/>
      </p:ext>
    </p:extLst>
  </p:cSld>
  <p:clrMapOvr>
    <a:masterClrMapping/>
  </p:clrMapOvr>
  <mc:AlternateContent>
    <mc:Choice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c="http://schemas.openxmlformats.org/markup-compatibility/2006" xmlns:mv="urn:schemas-microsoft-com:mac:vml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237</TotalTime>
  <Words>85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Oppgaver på Teknisk Museum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RETNINGSLINJER</dc:title>
  <dc:creator>Edith I</dc:creator>
  <cp:lastModifiedBy>Kari-Anne Ulfsnes</cp:lastModifiedBy>
  <cp:revision>31</cp:revision>
  <dcterms:created xsi:type="dcterms:W3CDTF">2012-03-30T12:44:03Z</dcterms:created>
  <dcterms:modified xsi:type="dcterms:W3CDTF">2012-03-30T12:47:08Z</dcterms:modified>
</cp:coreProperties>
</file>