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Default Extension="emf" ContentType="image/x-emf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4" r:id="rId1"/>
  </p:sldMasterIdLst>
  <p:sldIdLst>
    <p:sldId id="289" r:id="rId2"/>
    <p:sldId id="290" r:id="rId3"/>
    <p:sldId id="291" r:id="rId4"/>
    <p:sldId id="292" r:id="rId5"/>
    <p:sldId id="293" r:id="rId6"/>
    <p:sldId id="29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165" d="100"/>
          <a:sy n="165" d="100"/>
        </p:scale>
        <p:origin x="-8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9260" y="390219"/>
            <a:ext cx="8229600" cy="460114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Lag en </a:t>
            </a:r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plakat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15366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Bruk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denne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presentasjonen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for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lage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innhold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til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en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plakat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Når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ferdige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med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oppgavene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, print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ut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lim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plakaten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egg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til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en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ny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slide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hvis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blir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for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lite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plass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noen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av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oppgavene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823850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Plakaten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skal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også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inneholde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: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- et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bilde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eller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illustrasjon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av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gruppa</a:t>
            </a:r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-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avn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deltakerne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gruppa</a:t>
            </a: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110176775"/>
      </p:ext>
    </p:extLst>
  </p:cSld>
  <p:clrMapOvr>
    <a:masterClrMapping/>
  </p:clrMapOvr>
  <mc:AlternateContent>
    <mc:Choice xmlns:mc="http://schemas.openxmlformats.org/markup-compatibility/2006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9260" y="390219"/>
            <a:ext cx="8229600" cy="460114"/>
          </a:xfrm>
        </p:spPr>
        <p:txBody>
          <a:bodyPr/>
          <a:lstStyle/>
          <a:p>
            <a:pPr algn="l"/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Hva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trodde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dere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før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?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15366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trodde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energi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var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?</a:t>
            </a: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trodde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om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hvordan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energi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kunne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utnyttes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mer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effektivt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?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Plukk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opp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noen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punkter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skrev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ned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begynnelsen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av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prosjektet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823850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Hvordan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vil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vurdere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trodde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sett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lys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av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vet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?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Vurder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trodde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forklar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gjerne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hvorfor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trodde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før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feil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  <a:endParaRPr lang="en-US" sz="18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110176775"/>
      </p:ext>
    </p:extLst>
  </p:cSld>
  <p:clrMapOvr>
    <a:masterClrMapping/>
  </p:clrMapOvr>
  <mc:AlternateContent>
    <mc:Choice xmlns:mc="http://schemas.openxmlformats.org/markup-compatibility/2006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9260" y="390219"/>
            <a:ext cx="8229600" cy="460114"/>
          </a:xfrm>
        </p:spPr>
        <p:txBody>
          <a:bodyPr/>
          <a:lstStyle/>
          <a:p>
            <a:pPr algn="l"/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Eksperimentene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15366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Plukk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ut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en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eller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to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videoer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jobbet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med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skriv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hovedpunktene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823850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Hvordan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vil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vurdere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trodde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sett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lys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av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vet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?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Vurder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forklar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gjerne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hvorfor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feil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eller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riktig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110176775"/>
      </p:ext>
    </p:extLst>
  </p:cSld>
  <p:clrMapOvr>
    <a:masterClrMapping/>
  </p:clrMapOvr>
  <mc:AlternateContent>
    <mc:Choice xmlns:mc="http://schemas.openxmlformats.org/markup-compatibility/2006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9260" y="390219"/>
            <a:ext cx="8229600" cy="460114"/>
          </a:xfrm>
        </p:spPr>
        <p:txBody>
          <a:bodyPr/>
          <a:lstStyle/>
          <a:p>
            <a:pPr algn="l"/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Varmepumpa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15366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Lim inn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skjermdumper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tok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når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jobbet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med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modellene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av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varmepumpa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 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Bruk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gjerne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også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tekst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fra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huske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lappene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som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laget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varmepumpeanimasjonen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823850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Hvordan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vil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vurdere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trodde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sett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lys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av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vet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?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Vurder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forklar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gjerne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hvorfor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feil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eller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riktig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110176775"/>
      </p:ext>
    </p:extLst>
  </p:cSld>
  <p:clrMapOvr>
    <a:masterClrMapping/>
  </p:clrMapOvr>
  <mc:AlternateContent>
    <mc:Choice xmlns:mc="http://schemas.openxmlformats.org/markup-compatibility/2006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9260" y="390219"/>
            <a:ext cx="8229600" cy="460114"/>
          </a:xfrm>
        </p:spPr>
        <p:txBody>
          <a:bodyPr/>
          <a:lstStyle/>
          <a:p>
            <a:pPr algn="l"/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Hva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vet </a:t>
            </a:r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dere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nå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?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15366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Sett inn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skjermdump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av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varmepumpa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her.</a:t>
            </a:r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823850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Forklar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hvordan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varmepumpa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fungerer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.</a:t>
            </a: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Hvordan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klarer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den å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omforme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energi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?</a:t>
            </a:r>
            <a:endParaRPr lang="en-US" sz="18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110176775"/>
      </p:ext>
    </p:extLst>
  </p:cSld>
  <p:clrMapOvr>
    <a:masterClrMapping/>
  </p:clrMapOvr>
  <mc:AlternateContent>
    <mc:Choice xmlns:mc="http://schemas.openxmlformats.org/markup-compatibility/2006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9260" y="390219"/>
            <a:ext cx="8229600" cy="460114"/>
          </a:xfrm>
        </p:spPr>
        <p:txBody>
          <a:bodyPr/>
          <a:lstStyle/>
          <a:p>
            <a:pPr algn="l"/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Oppsummering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15366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hovedforskjellene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mellom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hva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trodde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før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det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dere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tror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nå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;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om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energi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om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energioverføring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og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om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Helvetica"/>
                <a:cs typeface="Helvetica"/>
              </a:rPr>
              <a:t>varmepumper</a:t>
            </a:r>
            <a:r>
              <a:rPr lang="en-US" sz="1800" b="1" dirty="0" smtClean="0">
                <a:solidFill>
                  <a:schemeClr val="tx1"/>
                </a:solidFill>
                <a:latin typeface="Helvetica"/>
                <a:cs typeface="Helvetica"/>
              </a:rPr>
              <a:t>?</a:t>
            </a:r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823850" y="1342134"/>
            <a:ext cx="366201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110176775"/>
      </p:ext>
    </p:extLst>
  </p:cSld>
  <p:clrMapOvr>
    <a:masterClrMapping/>
  </p:clrMapOvr>
  <mc:AlternateContent>
    <mc:Choice xmlns:mc="http://schemas.openxmlformats.org/markup-compatibility/2006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215</TotalTime>
  <Words>281</Words>
  <Application>Microsoft Macintosh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Lag en plakat</vt:lpstr>
      <vt:lpstr>Hva trodde dere før?</vt:lpstr>
      <vt:lpstr>Eksperimentene</vt:lpstr>
      <vt:lpstr>Varmepumpa</vt:lpstr>
      <vt:lpstr>Hva vet dere nå?</vt:lpstr>
      <vt:lpstr>Oppsummering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RETNINGSLINJER</dc:title>
  <dc:creator>Edith I</dc:creator>
  <cp:lastModifiedBy>Kari-Anne Ulfsnes</cp:lastModifiedBy>
  <cp:revision>29</cp:revision>
  <dcterms:created xsi:type="dcterms:W3CDTF">2012-03-30T09:06:35Z</dcterms:created>
  <dcterms:modified xsi:type="dcterms:W3CDTF">2012-03-30T09:31:25Z</dcterms:modified>
</cp:coreProperties>
</file>