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4" r:id="rId1"/>
  </p:sld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4" autoAdjust="0"/>
    <p:restoredTop sz="94606" autoAdjust="0"/>
  </p:normalViewPr>
  <p:slideViewPr>
    <p:cSldViewPr snapToGrid="0" snapToObjects="1">
      <p:cViewPr varScale="1">
        <p:scale>
          <a:sx n="156" d="100"/>
          <a:sy n="156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B86EDB7-E582-2E4E-96FF-171591D8E3E7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291A09-F0B3-5047-9AC2-88D523F77D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9260" y="390219"/>
            <a:ext cx="8229600" cy="460114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Tre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regler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for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bruk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Helvetica"/>
                <a:cs typeface="Helvetica"/>
              </a:rPr>
              <a:t>av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iP</a:t>
            </a:r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od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19480"/>
            <a:ext cx="8423100" cy="4526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1)	FØR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dere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begynner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opptak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li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enige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om</a:t>
            </a:r>
            <a:endParaRPr lang="en-GB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</a:p>
          <a:p>
            <a:pPr marL="914400" lvl="1" indent="-514350">
              <a:buAutoNum type="romanLcParenR"/>
            </a:pP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hvordan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dere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skal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besvare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oppgavene</a:t>
            </a:r>
            <a:endParaRPr lang="en-GB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914400" lvl="1" indent="-514350">
              <a:buAutoNum type="romanLcParenR"/>
            </a:pP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hvem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skal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filme</a:t>
            </a:r>
            <a:endParaRPr lang="en-GB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914400" lvl="1" indent="-514350">
              <a:buAutoNum type="romanLcParenR"/>
            </a:pP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hvem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skal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forklare</a:t>
            </a:r>
            <a:endParaRPr lang="en-GB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914400" lvl="1" indent="-514350">
              <a:buAutoNum type="romanLcParenR"/>
            </a:pP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hvem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som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skal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demonstrere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forsøket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eller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aktiviteten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dere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skal</a:t>
            </a:r>
            <a:r>
              <a:rPr lang="en-GB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gjøre</a:t>
            </a:r>
            <a:endParaRPr lang="en-GB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914400" lvl="1" indent="-514350">
              <a:buNone/>
            </a:pPr>
            <a:endParaRPr lang="en-GB" sz="10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2)	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Bruk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iP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oden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til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å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gjøre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opptakene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av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deres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besvarelser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og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demonstrasjoner</a:t>
            </a:r>
            <a:endParaRPr lang="en-GB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endParaRPr lang="en-GB" sz="1800" b="1" dirty="0" smtClean="0">
              <a:solidFill>
                <a:schemeClr val="tx1"/>
              </a:solidFill>
              <a:latin typeface="Helvetica" pitchFamily="34" charset="0"/>
              <a:cs typeface="Helvetica" pitchFamily="34" charset="0"/>
            </a:endParaRPr>
          </a:p>
          <a:p>
            <a:pPr marL="514350" indent="-514350">
              <a:buNone/>
            </a:pP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3)	Send </a:t>
            </a:r>
            <a:r>
              <a:rPr lang="en-GB" sz="1800" b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videoene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til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1800" b="1" dirty="0" err="1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SciWork</a:t>
            </a:r>
            <a:r>
              <a:rPr lang="en-GB" sz="1800" b="1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411017677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234</TotalTime>
  <Words>62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Tre regler for bruk av iPod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RETNINGSLINJER</dc:title>
  <dc:creator>Edith I</dc:creator>
  <cp:lastModifiedBy>Kari-Anne Ulfsnes</cp:lastModifiedBy>
  <cp:revision>30</cp:revision>
  <dcterms:created xsi:type="dcterms:W3CDTF">2012-03-30T12:22:12Z</dcterms:created>
  <dcterms:modified xsi:type="dcterms:W3CDTF">2012-03-30T12:28:18Z</dcterms:modified>
</cp:coreProperties>
</file>