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2" r:id="rId3"/>
    <p:sldId id="260" r:id="rId4"/>
    <p:sldId id="263" r:id="rId5"/>
    <p:sldId id="264" r:id="rId6"/>
    <p:sldId id="257" r:id="rId7"/>
    <p:sldId id="265" r:id="rId8"/>
    <p:sldId id="258" r:id="rId9"/>
    <p:sldId id="259" r:id="rId10"/>
    <p:sldId id="266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F2A30-D2F2-DE4C-8684-6657EC127FEC}" type="datetimeFigureOut">
              <a:rPr lang="nb-NO" smtClean="0"/>
              <a:t>26.03.2012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2218-4A76-E94D-8A32-D9FC9D31C1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51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smtClean="0"/>
              <a:t>1,1 % </a:t>
            </a:r>
            <a:r>
              <a:rPr lang="nb-NO" baseline="0" dirty="0" err="1" smtClean="0"/>
              <a:t>p.a</a:t>
            </a:r>
            <a:r>
              <a:rPr lang="nb-NO" baseline="0" dirty="0" smtClean="0"/>
              <a:t> tilsvarer </a:t>
            </a:r>
            <a:r>
              <a:rPr lang="nb-NO" baseline="0" dirty="0" err="1" smtClean="0"/>
              <a:t>ca</a:t>
            </a:r>
            <a:r>
              <a:rPr lang="nb-NO" baseline="0" dirty="0" smtClean="0"/>
              <a:t> 200 000 pr dag.</a:t>
            </a:r>
          </a:p>
          <a:p>
            <a:r>
              <a:rPr lang="nb-NO" baseline="0" dirty="0" err="1" smtClean="0"/>
              <a:t>Ca</a:t>
            </a:r>
            <a:r>
              <a:rPr lang="nb-NO" baseline="0" dirty="0" smtClean="0"/>
              <a:t> 40 år til olja tar slutt, 150 år til gassen og 300 år til kullet tar slutt, men utvinninga blir stadig </a:t>
            </a:r>
            <a:r>
              <a:rPr lang="nb-NO" baseline="0" dirty="0" err="1" smtClean="0"/>
              <a:t>vanslikere</a:t>
            </a:r>
            <a:endParaRPr lang="nb-NO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62218-4A76-E94D-8A32-D9FC9D31C15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91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8992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176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1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8613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724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3688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926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121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778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06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67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BF7F-C64C-E340-AEED-4D487C1EF041}" type="datetimeFigureOut">
              <a:rPr lang="nn-NO" smtClean="0"/>
              <a:t>26.03.2012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F526-F602-724C-89C2-DD9A3795106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9016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ublicdata?ds=wb-wdi&amp;met=eg_use_pcap_kg_oe&amp;tdim=true&amp;dl=en&amp;hl=en&amp;q=statistics+of+the+wor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Energi</a:t>
            </a:r>
            <a:br>
              <a:rPr lang="nn-NO" dirty="0" smtClean="0"/>
            </a:br>
            <a:r>
              <a:rPr lang="nn-NO" sz="3200" dirty="0" smtClean="0"/>
              <a:t>-</a:t>
            </a:r>
            <a:r>
              <a:rPr lang="nn-NO" sz="3200" dirty="0" err="1" smtClean="0"/>
              <a:t>utfordringer</a:t>
            </a:r>
            <a:r>
              <a:rPr lang="nn-NO" sz="3200" dirty="0" smtClean="0"/>
              <a:t> og mulige </a:t>
            </a:r>
            <a:r>
              <a:rPr lang="nn-NO" sz="3200" dirty="0" err="1" smtClean="0"/>
              <a:t>løsninger</a:t>
            </a:r>
            <a:endParaRPr lang="nn-NO" sz="32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n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Varmepumper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Hovedfokus for prosjektperioden.</a:t>
            </a:r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306096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energifysikk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Energiloven: Energi kan ikke oppstå eller forsvinne, bare skifte form.</a:t>
            </a:r>
          </a:p>
          <a:p>
            <a:r>
              <a:rPr lang="nb-NO" dirty="0" smtClean="0"/>
              <a:t>Vi har to hovedformer av energi: Stillingsenergi (potensiell) og bevegelsesenergi (kinetisk).</a:t>
            </a:r>
          </a:p>
          <a:p>
            <a:r>
              <a:rPr lang="nb-NO" dirty="0" smtClean="0"/>
              <a:t>Energioverganger:</a:t>
            </a:r>
          </a:p>
          <a:p>
            <a:pPr lvl="1"/>
            <a:r>
              <a:rPr lang="nb-NO" dirty="0" smtClean="0"/>
              <a:t>Det vi kaller ”energiproduksjon” er oppgradering av energikvalitet så den blir mer tilgjengelig</a:t>
            </a:r>
          </a:p>
          <a:p>
            <a:pPr lvl="1"/>
            <a:r>
              <a:rPr lang="nb-NO" dirty="0" smtClean="0"/>
              <a:t>Det vi kaller ”energibruk” er at vi utnytter en energiovergang til å utføre </a:t>
            </a:r>
            <a:r>
              <a:rPr lang="nb-NO" dirty="0" err="1" smtClean="0"/>
              <a:t>f.eks</a:t>
            </a:r>
            <a:r>
              <a:rPr lang="nb-NO" dirty="0" smtClean="0"/>
              <a:t> et arbeid. Den totale energi er lik etterpå, men kvaliteten er lavere.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247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Introduksjon av </a:t>
            </a:r>
            <a:r>
              <a:rPr lang="nb-NO" dirty="0" err="1" smtClean="0"/>
              <a:t>SciWork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Introduksjon av teknologi</a:t>
            </a:r>
          </a:p>
          <a:p>
            <a:r>
              <a:rPr lang="nb-NO" dirty="0" smtClean="0"/>
              <a:t>Gruppene deres. (To ”fokusgrupper”)</a:t>
            </a:r>
          </a:p>
          <a:p>
            <a:r>
              <a:rPr lang="nb-NO" dirty="0" smtClean="0"/>
              <a:t>Prøv å logge inn i </a:t>
            </a:r>
            <a:r>
              <a:rPr lang="nb-NO" dirty="0" err="1" smtClean="0"/>
              <a:t>SciWork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94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Tid for de store spørsmål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er energi?</a:t>
            </a:r>
          </a:p>
          <a:p>
            <a:r>
              <a:rPr lang="nb-NO" dirty="0" smtClean="0"/>
              <a:t>Hvordan henger energi sammen med fenomener du kan observere rundt deg?</a:t>
            </a:r>
          </a:p>
          <a:p>
            <a:r>
              <a:rPr lang="nb-NO" dirty="0" smtClean="0"/>
              <a:t>Hvordan kan energi transformeres mest mulig effektivt og miljøvennlig?</a:t>
            </a:r>
          </a:p>
          <a:p>
            <a:endParaRPr lang="nb-NO" dirty="0"/>
          </a:p>
          <a:p>
            <a:r>
              <a:rPr lang="nb-NO" dirty="0" smtClean="0"/>
              <a:t>Gruppene blir enige om 5 nøkkelord og sender dem inn til </a:t>
            </a:r>
            <a:r>
              <a:rPr lang="nb-NO" dirty="0" err="1" smtClean="0"/>
              <a:t>SciWork</a:t>
            </a:r>
            <a:r>
              <a:rPr lang="nb-NO" dirty="0" smtClean="0"/>
              <a:t> om 10 min.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Først litt historie</a:t>
            </a:r>
            <a:endParaRPr lang="nb-NO" dirty="0"/>
          </a:p>
        </p:txBody>
      </p:sp>
      <p:pic>
        <p:nvPicPr>
          <p:cNvPr id="7" name="Plassholder for innhold 6" descr="Befolkningsutvikling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-285"/>
          <a:stretch/>
        </p:blipFill>
        <p:spPr>
          <a:xfrm>
            <a:off x="0" y="1160637"/>
            <a:ext cx="4168020" cy="3267555"/>
          </a:xfrm>
        </p:spPr>
      </p:pic>
      <p:pic>
        <p:nvPicPr>
          <p:cNvPr id="8" name="Bilde 7" descr="document.ashx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8" y="1160637"/>
            <a:ext cx="4572662" cy="40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9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Energihistorie</a:t>
            </a:r>
            <a:endParaRPr lang="nn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346283" y="1600200"/>
            <a:ext cx="8229600" cy="4525963"/>
          </a:xfrm>
        </p:spPr>
        <p:txBody>
          <a:bodyPr/>
          <a:lstStyle/>
          <a:p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4461083" y="5898514"/>
            <a:ext cx="3093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 smtClean="0">
                <a:hlinkClick r:id="rId3"/>
              </a:rPr>
              <a:t>Energikalkulator</a:t>
            </a:r>
            <a:endParaRPr lang="nn-NO" sz="2400" dirty="0"/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Energikildehistorie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" r="-503"/>
          <a:stretch/>
        </p:blipFill>
        <p:spPr>
          <a:xfrm>
            <a:off x="1563006" y="1600200"/>
            <a:ext cx="6056655" cy="4525963"/>
          </a:xfrm>
        </p:spPr>
      </p:pic>
    </p:spTree>
    <p:extLst>
      <p:ext uri="{BB962C8B-B14F-4D97-AF65-F5344CB8AC3E}">
        <p14:creationId xmlns:p14="http://schemas.microsoft.com/office/powerpoint/2010/main" val="351525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Norske forhold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rcRect t="6198" b="61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15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59252"/>
            <a:ext cx="5715000" cy="2398747"/>
          </a:xfrm>
          <a:prstGeom prst="rect">
            <a:avLst/>
          </a:prstGeom>
        </p:spPr>
      </p:pic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998" cy="3137315"/>
          </a:xfrm>
        </p:spPr>
        <p:txBody>
          <a:bodyPr>
            <a:normAutofit fontScale="92500" lnSpcReduction="20000"/>
          </a:bodyPr>
          <a:lstStyle/>
          <a:p>
            <a:r>
              <a:rPr lang="nn-NO" dirty="0" smtClean="0"/>
              <a:t>Vi, </a:t>
            </a:r>
            <a:r>
              <a:rPr lang="nn-NO" dirty="0" err="1" smtClean="0"/>
              <a:t>menneskene</a:t>
            </a:r>
            <a:r>
              <a:rPr lang="nn-NO" dirty="0" smtClean="0"/>
              <a:t> på jorda, blir stadig </a:t>
            </a:r>
            <a:r>
              <a:rPr lang="nn-NO" dirty="0" err="1"/>
              <a:t>flere</a:t>
            </a:r>
            <a:r>
              <a:rPr lang="nn-NO" dirty="0"/>
              <a:t>, </a:t>
            </a:r>
            <a:r>
              <a:rPr lang="nn-NO" dirty="0" err="1" smtClean="0"/>
              <a:t>øker</a:t>
            </a:r>
            <a:r>
              <a:rPr lang="nn-NO" dirty="0" smtClean="0"/>
              <a:t> nå med </a:t>
            </a:r>
            <a:r>
              <a:rPr lang="nn-NO" dirty="0" err="1"/>
              <a:t>ca</a:t>
            </a:r>
            <a:r>
              <a:rPr lang="nn-NO" dirty="0"/>
              <a:t> 1,1% </a:t>
            </a:r>
            <a:r>
              <a:rPr lang="nn-NO" dirty="0" err="1"/>
              <a:t>pr</a:t>
            </a:r>
            <a:r>
              <a:rPr lang="nn-NO" dirty="0"/>
              <a:t> år</a:t>
            </a:r>
            <a:r>
              <a:rPr lang="nn-NO" dirty="0" smtClean="0"/>
              <a:t>.</a:t>
            </a:r>
          </a:p>
          <a:p>
            <a:r>
              <a:rPr lang="nn-NO" dirty="0" smtClean="0"/>
              <a:t>Økt krav til levestandard </a:t>
            </a:r>
            <a:r>
              <a:rPr lang="nn-NO" dirty="0" err="1" smtClean="0"/>
              <a:t>krever</a:t>
            </a:r>
            <a:r>
              <a:rPr lang="nn-NO" dirty="0" smtClean="0"/>
              <a:t> </a:t>
            </a:r>
            <a:r>
              <a:rPr lang="nn-NO" dirty="0" err="1" smtClean="0"/>
              <a:t>mer</a:t>
            </a:r>
            <a:r>
              <a:rPr lang="nn-NO" dirty="0" smtClean="0"/>
              <a:t> energi til </a:t>
            </a:r>
            <a:r>
              <a:rPr lang="nn-NO" dirty="0" err="1" smtClean="0"/>
              <a:t>hver</a:t>
            </a:r>
            <a:r>
              <a:rPr lang="nn-NO" dirty="0" smtClean="0"/>
              <a:t> person.</a:t>
            </a:r>
          </a:p>
          <a:p>
            <a:r>
              <a:rPr lang="nn-NO" dirty="0" smtClean="0"/>
              <a:t>Fossile </a:t>
            </a:r>
            <a:r>
              <a:rPr lang="nn-NO" dirty="0" err="1" smtClean="0"/>
              <a:t>energikilder</a:t>
            </a:r>
            <a:r>
              <a:rPr lang="nn-NO" dirty="0" smtClean="0"/>
              <a:t> vil gå tomme og bruken av </a:t>
            </a:r>
            <a:r>
              <a:rPr lang="nn-NO" dirty="0" err="1" smtClean="0"/>
              <a:t>dem</a:t>
            </a:r>
            <a:r>
              <a:rPr lang="nn-NO" dirty="0" smtClean="0"/>
              <a:t> </a:t>
            </a:r>
            <a:r>
              <a:rPr lang="nn-NO" dirty="0" err="1" smtClean="0"/>
              <a:t>påvirker</a:t>
            </a:r>
            <a:r>
              <a:rPr lang="nn-NO" dirty="0" smtClean="0"/>
              <a:t> klimaet .</a:t>
            </a:r>
          </a:p>
          <a:p>
            <a:r>
              <a:rPr lang="nn-NO" dirty="0" err="1" smtClean="0"/>
              <a:t>Vannkraftpotensialet</a:t>
            </a:r>
            <a:r>
              <a:rPr lang="nn-NO" dirty="0" smtClean="0"/>
              <a:t> er snart oppbrukt.</a:t>
            </a:r>
            <a:endParaRPr lang="nn-NO" dirty="0"/>
          </a:p>
          <a:p>
            <a:endParaRPr lang="nn-NO" dirty="0" smtClean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Utfordringen</a:t>
            </a:r>
            <a:endParaRPr lang="nn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763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Løsningene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nn-NO" dirty="0" smtClean="0"/>
              <a:t>Bruke mindre energi?</a:t>
            </a:r>
          </a:p>
          <a:p>
            <a:r>
              <a:rPr lang="nn-NO" dirty="0" smtClean="0"/>
              <a:t>Bruke nye </a:t>
            </a:r>
            <a:r>
              <a:rPr lang="nn-NO" dirty="0" err="1" smtClean="0"/>
              <a:t>energikilder</a:t>
            </a:r>
            <a:r>
              <a:rPr lang="nn-NO" dirty="0" smtClean="0"/>
              <a:t>?</a:t>
            </a:r>
          </a:p>
          <a:p>
            <a:pPr lvl="1"/>
            <a:r>
              <a:rPr lang="nn-NO" dirty="0" err="1" smtClean="0"/>
              <a:t>Hvilke</a:t>
            </a:r>
            <a:r>
              <a:rPr lang="nn-NO" dirty="0" smtClean="0"/>
              <a:t> finnes?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 smtClean="0"/>
              <a:t>Mer</a:t>
            </a:r>
            <a:r>
              <a:rPr lang="nn-NO" dirty="0" smtClean="0"/>
              <a:t> om </a:t>
            </a:r>
            <a:r>
              <a:rPr lang="nn-NO" dirty="0" err="1" smtClean="0"/>
              <a:t>løsningene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err="1"/>
              <a:t>Hva</a:t>
            </a:r>
            <a:r>
              <a:rPr lang="nn-NO" dirty="0"/>
              <a:t> er fordeler og ulemper med </a:t>
            </a:r>
            <a:r>
              <a:rPr lang="nn-NO" dirty="0" err="1"/>
              <a:t>kildene</a:t>
            </a:r>
            <a:r>
              <a:rPr lang="nn-NO" dirty="0"/>
              <a:t> </a:t>
            </a:r>
            <a:r>
              <a:rPr lang="nn-NO" dirty="0" err="1"/>
              <a:t>dere</a:t>
            </a:r>
            <a:r>
              <a:rPr lang="nn-NO" dirty="0"/>
              <a:t> har </a:t>
            </a:r>
            <a:r>
              <a:rPr lang="nn-NO" dirty="0" err="1"/>
              <a:t>nevnt</a:t>
            </a:r>
            <a:r>
              <a:rPr lang="nn-NO" dirty="0"/>
              <a:t>?</a:t>
            </a:r>
          </a:p>
          <a:p>
            <a:pPr lvl="1"/>
            <a:r>
              <a:rPr lang="nn-NO" dirty="0"/>
              <a:t>Kostnader</a:t>
            </a:r>
          </a:p>
          <a:p>
            <a:pPr lvl="1"/>
            <a:r>
              <a:rPr lang="nn-NO" dirty="0"/>
              <a:t>Effekt</a:t>
            </a:r>
          </a:p>
          <a:p>
            <a:pPr lvl="1"/>
            <a:r>
              <a:rPr lang="nn-NO" dirty="0"/>
              <a:t>Geografiske </a:t>
            </a:r>
            <a:r>
              <a:rPr lang="nn-NO" dirty="0" err="1"/>
              <a:t>forskjeller</a:t>
            </a:r>
            <a:endParaRPr lang="nn-NO" dirty="0"/>
          </a:p>
          <a:p>
            <a:pPr lvl="1"/>
            <a:r>
              <a:rPr lang="nn-NO" dirty="0" err="1"/>
              <a:t>Miljøkonsekvenser</a:t>
            </a:r>
            <a:endParaRPr lang="nn-NO" dirty="0"/>
          </a:p>
          <a:p>
            <a:endParaRPr lang="nn-NO" dirty="0" smtClean="0"/>
          </a:p>
          <a:p>
            <a:r>
              <a:rPr lang="nn-NO" dirty="0" smtClean="0"/>
              <a:t>Prøv å sortere </a:t>
            </a:r>
            <a:r>
              <a:rPr lang="nn-NO" dirty="0" err="1" smtClean="0"/>
              <a:t>tiltakene</a:t>
            </a:r>
            <a:r>
              <a:rPr lang="nn-NO" dirty="0" smtClean="0"/>
              <a:t>/ de nye </a:t>
            </a:r>
            <a:r>
              <a:rPr lang="nn-NO" dirty="0" err="1" smtClean="0"/>
              <a:t>energikildene</a:t>
            </a:r>
            <a:r>
              <a:rPr lang="nn-NO" dirty="0" smtClean="0"/>
              <a:t> </a:t>
            </a:r>
            <a:r>
              <a:rPr lang="nn-NO" dirty="0" err="1" smtClean="0"/>
              <a:t>deres</a:t>
            </a:r>
            <a:r>
              <a:rPr lang="nn-NO" dirty="0" smtClean="0"/>
              <a:t> inn etter om det er et tiltak på samfunnsnivå eller på individnivå.</a:t>
            </a:r>
          </a:p>
          <a:p>
            <a:r>
              <a:rPr lang="nn-NO" dirty="0" err="1" smtClean="0"/>
              <a:t>Hva</a:t>
            </a:r>
            <a:r>
              <a:rPr lang="nn-NO" dirty="0" smtClean="0"/>
              <a:t> er det lettest å </a:t>
            </a:r>
            <a:r>
              <a:rPr lang="nn-NO" dirty="0" err="1" smtClean="0"/>
              <a:t>iverksette</a:t>
            </a:r>
            <a:r>
              <a:rPr lang="nn-NO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304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Office-tema</vt:lpstr>
      <vt:lpstr>Energi -utfordringer og mulige løsninger</vt:lpstr>
      <vt:lpstr>Først litt historie</vt:lpstr>
      <vt:lpstr>Energihistorie</vt:lpstr>
      <vt:lpstr>Energikildehistorie</vt:lpstr>
      <vt:lpstr>Norske forhold</vt:lpstr>
      <vt:lpstr>Utfordringen</vt:lpstr>
      <vt:lpstr>PowerPoint Presentation</vt:lpstr>
      <vt:lpstr>Løsningene</vt:lpstr>
      <vt:lpstr>Mer om løsningene</vt:lpstr>
      <vt:lpstr>Varmepumper</vt:lpstr>
      <vt:lpstr>Litt energifysikk</vt:lpstr>
      <vt:lpstr>Introduksjon av SciWork</vt:lpstr>
      <vt:lpstr>Tid for de store spørsmål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energi</dc:title>
  <dc:creator>Ragnar</dc:creator>
  <cp:lastModifiedBy>Ingeborg Hognestad Krange</cp:lastModifiedBy>
  <cp:revision>15</cp:revision>
  <dcterms:created xsi:type="dcterms:W3CDTF">2011-11-15T16:08:53Z</dcterms:created>
  <dcterms:modified xsi:type="dcterms:W3CDTF">2012-03-26T08:30:34Z</dcterms:modified>
</cp:coreProperties>
</file>