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90" r:id="rId2"/>
    <p:sldId id="257" r:id="rId3"/>
    <p:sldId id="291" r:id="rId4"/>
    <p:sldId id="292" r:id="rId5"/>
    <p:sldId id="293" r:id="rId6"/>
    <p:sldId id="268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 Regular" panose="020B0604020202020204" charset="0"/>
      <p:regular r:id="rId13"/>
    </p:embeddedFont>
    <p:embeddedFont>
      <p:font typeface="Roboto Thin" panose="020B0604020202020204" charset="0"/>
      <p:regular r:id="rId14"/>
      <p:italic r:id="rId15"/>
    </p:embeddedFont>
    <p:embeddedFont>
      <p:font typeface="Roboto Light" panose="020B0604020202020204" charset="0"/>
      <p:regular r:id="rId16"/>
      <p: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 snapToGrid="0">
      <p:cViewPr varScale="1">
        <p:scale>
          <a:sx n="107" d="100"/>
          <a:sy n="107" d="100"/>
        </p:scale>
        <p:origin x="37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D47D-2CC4-45F3-81BD-ED2BCB8ACC8C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68C99-CDBF-4F2A-A024-87B87F4B3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75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96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5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8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04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9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9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2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93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015E-6F66-49E3-8709-B2031E0C7EC7}" type="datetimeFigureOut">
              <a:rPr lang="pt-BR" smtClean="0"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0D29-FD8F-45DB-A9C8-09F59C6C3D5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2386" y="6221427"/>
            <a:ext cx="676447" cy="4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53024" y="0"/>
            <a:ext cx="6838976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520072" y="2274838"/>
            <a:ext cx="515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 smtClean="0">
                <a:solidFill>
                  <a:schemeClr val="bg1"/>
                </a:solidFill>
                <a:latin typeface="Roboto Regular" panose="020B0604020202020204" charset="0"/>
                <a:ea typeface="Roboto Regular" panose="020B0604020202020204" charset="0"/>
                <a:cs typeface="Roboto Thin"/>
              </a:rPr>
              <a:t>GITWORKFLOW</a:t>
            </a:r>
            <a:endParaRPr lang="pt-BR" sz="3600" dirty="0">
              <a:solidFill>
                <a:schemeClr val="bg1"/>
              </a:solidFill>
              <a:latin typeface="Roboto Thin" pitchFamily="2" charset="0"/>
              <a:ea typeface="Roboto Thin" pitchFamily="2" charset="0"/>
              <a:cs typeface="Roboto Thin"/>
            </a:endParaRPr>
          </a:p>
          <a:p>
            <a:pPr algn="r"/>
            <a:r>
              <a:rPr lang="pt-BR" sz="36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Roboto Thin"/>
              </a:rPr>
              <a:t>Uma maneira fácil para não dar “merge” na hora do merge</a:t>
            </a:r>
            <a:endParaRPr lang="en-US" sz="1600" dirty="0">
              <a:solidFill>
                <a:schemeClr val="bg1"/>
              </a:solidFill>
              <a:latin typeface="Roboto Regular" panose="020B0604020202020204" charset="0"/>
              <a:ea typeface="Roboto Regular" panose="020B0604020202020204" charset="0"/>
              <a:cs typeface="Roboto Thin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1" y="3042291"/>
            <a:ext cx="3807581" cy="11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3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5029200" cy="6858000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3"/>
          <a:srcRect l="5655"/>
          <a:stretch/>
        </p:blipFill>
        <p:spPr>
          <a:xfrm>
            <a:off x="-645827" y="211261"/>
            <a:ext cx="6360715" cy="970843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99379" y="351437"/>
            <a:ext cx="449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Thin"/>
              </a:rPr>
              <a:t>BRANCHES </a:t>
            </a:r>
            <a:r>
              <a:rPr lang="en-US" sz="4000" dirty="0" smtClean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Thin"/>
              </a:rPr>
              <a:t>FIXAS!</a:t>
            </a:r>
            <a:endParaRPr lang="en-US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Thin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02226" y="1825625"/>
            <a:ext cx="5112662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Tudo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começa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com as braches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fixas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“develop” e “master.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Todos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testes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integrados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ser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realizados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test.engage.bz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que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espelhar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a branch 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develop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”.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 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master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”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representa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nosso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ambiente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produção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Por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isso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nunca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existir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nada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nela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que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esteja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produção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Roboto Light" panose="020B0604020202020204" charset="0"/>
              <a:ea typeface="Roboto Light" panose="020B0604020202020204" charset="0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147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/>
          <a:srcRect l="5655"/>
          <a:stretch/>
        </p:blipFill>
        <p:spPr>
          <a:xfrm>
            <a:off x="-645827" y="211261"/>
            <a:ext cx="6360715" cy="970843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99379" y="351437"/>
            <a:ext cx="450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Thin"/>
              </a:rPr>
              <a:t>NOVAS </a:t>
            </a:r>
            <a:r>
              <a:rPr lang="en-US" sz="4000" dirty="0" smtClean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Thin"/>
              </a:rPr>
              <a:t>FEATURES</a:t>
            </a:r>
            <a:endParaRPr lang="en-US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Thin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02226" y="1825625"/>
            <a:ext cx="511266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criando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uma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branch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partir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git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checkout -b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feature/new-feature develop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add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commits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à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nova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feature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/>
            </a:r>
            <a:b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git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commit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-m 'adicionando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commit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#fazendo merge com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/>
            </a:r>
            <a:b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git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checkout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develop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/>
            </a:r>
            <a:b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</a:b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git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merge --no-ff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feature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/new-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feature</a:t>
            </a:r>
            <a:endParaRPr lang="pt-BR" sz="1400" dirty="0" smtClean="0">
              <a:solidFill>
                <a:schemeClr val="bg1">
                  <a:lumMod val="50000"/>
                </a:schemeClr>
              </a:solidFill>
              <a:latin typeface="Roboto Regular" panose="020B0604020202020204" charset="0"/>
              <a:ea typeface="Roboto Regular" panose="020B0604020202020204" charset="0"/>
              <a:cs typeface="Roboto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#deletando a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branch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temporária</a:t>
            </a:r>
            <a:b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git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branch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-D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feature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/new-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feature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 Regular" panose="020B0604020202020204" charset="0"/>
              <a:ea typeface="Roboto Regular" panose="020B0604020202020204" charset="0"/>
              <a:cs typeface="Roboto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#subindo as atualizações para o servidor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/>
            </a:r>
            <a:b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git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push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origin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 </a:t>
            </a:r>
            <a:r>
              <a:rPr lang="pt-BR" sz="1400" dirty="0" err="1" smtClean="0">
                <a:solidFill>
                  <a:schemeClr val="bg1">
                    <a:lumMod val="50000"/>
                  </a:schemeClr>
                </a:solidFill>
                <a:latin typeface="Roboto Regular" panose="020B0604020202020204" charset="0"/>
                <a:ea typeface="Roboto Regular" panose="020B0604020202020204" charset="0"/>
                <a:cs typeface="Roboto Regular"/>
              </a:rPr>
              <a:t>develop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Roboto Regular" panose="020B0604020202020204" charset="0"/>
              <a:ea typeface="Roboto Regular" panose="020B0604020202020204" charset="0"/>
              <a:cs typeface="Roboto Regular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5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/>
          <a:srcRect l="5655"/>
          <a:stretch/>
        </p:blipFill>
        <p:spPr>
          <a:xfrm>
            <a:off x="-358955" y="211261"/>
            <a:ext cx="6360715" cy="970843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99379" y="351437"/>
            <a:ext cx="517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Thin"/>
              </a:rPr>
              <a:t>CRIAR UMA</a:t>
            </a:r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Thin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Thin"/>
              </a:rPr>
              <a:t>RELEASE</a:t>
            </a:r>
            <a:endParaRPr lang="en-US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Thin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02226" y="1825625"/>
            <a:ext cx="5112662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criando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a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release a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partir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de develop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checkout -b release/some-release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aplicando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pequenas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correções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à release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commit -a -m '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adicionando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commit a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release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‘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Light" panose="020B0604020202020204" charset="0"/>
              <a:ea typeface="Roboto Light" panose="020B0604020202020204" charset="0"/>
              <a:cs typeface="Roboto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#merge da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release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master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checkout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master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merge --no-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ff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release/some-release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tag -a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some-release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Roboto Light" panose="020B0604020202020204" charset="0"/>
              <a:ea typeface="Roboto Light" panose="020B0604020202020204" charset="0"/>
              <a:cs typeface="Roboto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#merge da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release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checkout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merge --no-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ff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release/some-release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deletando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a branch da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release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branch -d release/some-release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#merge da release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master 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push --follow-tags origin develop master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Roboto Regular" panose="020B0604020202020204" charset="0"/>
              <a:ea typeface="Roboto Regular" panose="020B0604020202020204" charset="0"/>
              <a:cs typeface="Roboto Regular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2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/>
          <a:srcRect l="5655"/>
          <a:stretch/>
        </p:blipFill>
        <p:spPr>
          <a:xfrm>
            <a:off x="-358955" y="211261"/>
            <a:ext cx="6360715" cy="970843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99379" y="351437"/>
            <a:ext cx="5323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Thin"/>
              </a:rPr>
              <a:t>CORRIGIR UM</a:t>
            </a:r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Thin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Thin"/>
              </a:rPr>
              <a:t>HOTFIX</a:t>
            </a:r>
            <a:endParaRPr lang="en-US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Thin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02226" y="1825624"/>
            <a:ext cx="5112662" cy="465585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iniciando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o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hotfix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checkout -b hotfix/some-fix master 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Roboto Light" panose="020B0604020202020204" charset="0"/>
              <a:ea typeface="Roboto Light" panose="020B0604020202020204" charset="0"/>
              <a:cs typeface="Roboto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add commits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hotfix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commit -a -m '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adicionando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commit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ao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hotfix'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atualizando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master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checkout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master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merge --no-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ff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hotfix/some-fix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tag -a -m '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correcao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de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emergencia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'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v1.0.1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Roboto Light" panose="020B0604020202020204" charset="0"/>
              <a:ea typeface="Roboto Light" panose="020B0604020202020204" charset="0"/>
              <a:cs typeface="Roboto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atualizando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develop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checkout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merge --no-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ff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hotfix/some-fix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Roboto Light" panose="020B0604020202020204" charset="0"/>
              <a:ea typeface="Roboto Light" panose="020B0604020202020204" charset="0"/>
              <a:cs typeface="Roboto Regula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deletando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a branch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temporária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/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branch -D hotfix/some-fix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#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enviando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hotfix para as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branchs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master 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</a:b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git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push --follow-tags origin develop master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OBS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: é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importante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observar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que o merge do hotfix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ser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feito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com develop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somente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se a branch release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não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existir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Caso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ela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exista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devemos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fazer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o merge do hotfix com a branch release 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avaliar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a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necessidade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de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fazermos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 o merge com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Roboto Regular"/>
              </a:rPr>
              <a:t>develop.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Roboto Regular" panose="020B0604020202020204" charset="0"/>
              <a:ea typeface="Roboto Regular" panose="020B0604020202020204" charset="0"/>
              <a:cs typeface="Roboto Regular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9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509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0057" y="2675042"/>
            <a:ext cx="4221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oboto Regular"/>
                <a:cs typeface="Roboto Regular"/>
              </a:rPr>
              <a:t>Rodrigo </a:t>
            </a:r>
            <a:r>
              <a:rPr lang="en-US" sz="3200" dirty="0" err="1" smtClean="0">
                <a:solidFill>
                  <a:schemeClr val="bg1"/>
                </a:solidFill>
                <a:latin typeface="Roboto Regular"/>
                <a:cs typeface="Roboto Regular"/>
              </a:rPr>
              <a:t>Nappi</a:t>
            </a:r>
            <a:endParaRPr lang="en-US" sz="3200" dirty="0">
              <a:solidFill>
                <a:schemeClr val="bg1"/>
              </a:solidFill>
              <a:latin typeface="Roboto Regular"/>
              <a:cs typeface="Roboto Regula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Roboto Light"/>
                <a:cs typeface="Roboto Light"/>
              </a:rPr>
              <a:t>Desenvolvedor</a:t>
            </a:r>
            <a:r>
              <a:rPr lang="en-US" sz="1400" dirty="0" smtClean="0">
                <a:solidFill>
                  <a:schemeClr val="bg1"/>
                </a:solidFill>
                <a:latin typeface="Roboto Light"/>
                <a:cs typeface="Roboto Light"/>
              </a:rPr>
              <a:t> Web</a:t>
            </a:r>
            <a:endParaRPr lang="en-US" sz="1400" dirty="0">
              <a:solidFill>
                <a:schemeClr val="bg1"/>
              </a:solidFill>
              <a:latin typeface="Roboto Light"/>
              <a:cs typeface="Roboto Light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Light"/>
                <a:cs typeface="Roboto Light"/>
              </a:rPr>
              <a:t>(11) </a:t>
            </a:r>
            <a:r>
              <a:rPr lang="en-US" sz="1400" dirty="0" smtClean="0">
                <a:solidFill>
                  <a:schemeClr val="bg1"/>
                </a:solidFill>
                <a:latin typeface="Roboto Light"/>
                <a:cs typeface="Roboto Light"/>
              </a:rPr>
              <a:t>99707.5061</a:t>
            </a:r>
            <a:endParaRPr lang="en-US" sz="1400" dirty="0">
              <a:solidFill>
                <a:schemeClr val="bg1"/>
              </a:solidFill>
              <a:latin typeface="Roboto Light"/>
              <a:cs typeface="Roboto Light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Roboto Light"/>
                <a:cs typeface="Roboto Light"/>
              </a:rPr>
              <a:t>rodrigo.nappi@engage.bz</a:t>
            </a:r>
            <a:endParaRPr lang="en-US" sz="14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9019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109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Calibri</vt:lpstr>
      <vt:lpstr>Roboto Regular</vt:lpstr>
      <vt:lpstr>Roboto Thin</vt:lpstr>
      <vt:lpstr>Arial</vt:lpstr>
      <vt:lpstr>Roboto Light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Pradella</dc:creator>
  <cp:lastModifiedBy>Windows User</cp:lastModifiedBy>
  <cp:revision>160</cp:revision>
  <dcterms:created xsi:type="dcterms:W3CDTF">2016-03-21T01:25:13Z</dcterms:created>
  <dcterms:modified xsi:type="dcterms:W3CDTF">2017-10-09T20:57:37Z</dcterms:modified>
</cp:coreProperties>
</file>