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3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9" r:id="rId4"/>
    <p:sldMasterId id="2147483713" r:id="rId5"/>
  </p:sldMasterIdLst>
  <p:notesMasterIdLst>
    <p:notesMasterId r:id="rId8"/>
  </p:notesMasterIdLst>
  <p:sldIdLst>
    <p:sldId id="2147471233" r:id="rId6"/>
    <p:sldId id="2147471236" r:id="rId7"/>
  </p:sldIdLst>
  <p:sldSz cx="12192000" cy="6858000"/>
  <p:notesSz cx="7010400" cy="92964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254F513-AE27-2538-7F37-7A6B7977578F}" name="Whit Bernard" initials="WB" userId="Whit Bernard" providerId="None"/>
  <p188:author id="{C3D142B0-1626-A402-9F44-F39EBFB49FBD}" name="Eshan Vasudeva" initials="EV" userId="S::eshan.vasudeva@populationhp.com::8fd6d2dc-4408-45c9-b9c9-302955e1321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52"/>
    <a:srgbClr val="DE5900"/>
    <a:srgbClr val="DE5A00"/>
    <a:srgbClr val="003A28"/>
    <a:srgbClr val="FFCEB3"/>
    <a:srgbClr val="FFE1D1"/>
    <a:srgbClr val="E06258"/>
    <a:srgbClr val="D5FFF2"/>
    <a:srgbClr val="A24200"/>
    <a:srgbClr val="FF5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2DBBEB-8239-468D-96F6-B2CE832DA6B4}" v="1" dt="2023-12-04T16:21:06.3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6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67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8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F37364-4253-4BC9-BBFD-9C4FDEE23315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2E9F67F-724E-4669-BC51-C8A1C148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73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oleObject" Target="../embeddings/oleObject3.bin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3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3.emf"/><Relationship Id="rId4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13.xml"/><Relationship Id="rId7" Type="http://schemas.openxmlformats.org/officeDocument/2006/relationships/image" Target="../media/image1.emf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oleObject" Target="../embeddings/oleObject5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4.xml"/><Relationship Id="rId9" Type="http://schemas.openxmlformats.org/officeDocument/2006/relationships/oleObject" Target="../embeddings/oleObject2.bin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CEE3E01-E9DA-4092-A27B-6EC7A72142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85838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CEE3E01-E9DA-4092-A27B-6EC7A72142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D4E5D5EC-54B3-44D2-BE33-871FC1F840C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300" b="1" i="0" baseline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B4A5A04-FA96-457E-BD4F-8D7DE6059F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8724" y="1778000"/>
            <a:ext cx="10445186" cy="2229039"/>
          </a:xfrm>
          <a:prstGeom prst="rect">
            <a:avLst/>
          </a:prstGeom>
        </p:spPr>
        <p:txBody>
          <a:bodyPr vert="horz" lIns="0" anchor="b">
            <a:normAutofit/>
          </a:bodyPr>
          <a:lstStyle>
            <a:lvl1pPr algn="l">
              <a:lnSpc>
                <a:spcPct val="80000"/>
              </a:lnSpc>
              <a:defRPr sz="4000" b="1" i="0" spc="-50" baseline="0">
                <a:solidFill>
                  <a:schemeClr val="accent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E63D79D-FA26-4C8B-BB56-793ED849E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090893"/>
            <a:ext cx="10451006" cy="1029820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2400" b="0">
                <a:solidFill>
                  <a:schemeClr val="accent5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732730B9-E286-0049-90BA-CE84B84D1D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8724" y="5461870"/>
            <a:ext cx="3200400" cy="365125"/>
          </a:xfrm>
        </p:spPr>
        <p:txBody>
          <a:bodyPr lIns="0">
            <a:normAutofit/>
          </a:bodyPr>
          <a:lstStyle>
            <a:lvl1pPr marL="0" indent="0">
              <a:buNone/>
              <a:defRPr sz="1200" b="0">
                <a:solidFill>
                  <a:schemeClr val="accent5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13850E-D368-6082-2038-319DE050CF5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 t="2815" b="2815"/>
          <a:stretch/>
        </p:blipFill>
        <p:spPr>
          <a:xfrm>
            <a:off x="197697" y="376730"/>
            <a:ext cx="3418905" cy="91242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FD4D6C2-6185-7BA6-594A-953C700715A9}"/>
              </a:ext>
            </a:extLst>
          </p:cNvPr>
          <p:cNvCxnSpPr/>
          <p:nvPr userDrawn="1"/>
        </p:nvCxnSpPr>
        <p:spPr>
          <a:xfrm>
            <a:off x="458724" y="4007039"/>
            <a:ext cx="1127241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419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ondary Slid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B92F2B5-7FD5-3F94-21BE-35C298FA30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2024" y="1461877"/>
            <a:ext cx="3353839" cy="4497705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242BDC-FBEB-3449-DF66-AAEEAA458D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10965" y="1461877"/>
            <a:ext cx="3353839" cy="4497705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ECE8547-A935-0545-AE1A-847685C1805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66050" y="1461877"/>
            <a:ext cx="3353839" cy="4497705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9">
            <a:extLst>
              <a:ext uri="{FF2B5EF4-FFF2-40B4-BE49-F238E27FC236}">
                <a16:creationId xmlns:a16="http://schemas.microsoft.com/office/drawing/2014/main" id="{ADBFCA2D-CC7B-46C4-23EA-3FDB3823C4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24" y="325588"/>
            <a:ext cx="11261165" cy="536415"/>
          </a:xfrm>
          <a:prstGeom prst="rect">
            <a:avLst/>
          </a:prstGeom>
        </p:spPr>
        <p:txBody>
          <a:bodyPr lIns="0" anchor="t"/>
          <a:lstStyle>
            <a:lvl1pPr>
              <a:defRPr sz="2400" b="1" i="0" spc="-50" baseline="0">
                <a:solidFill>
                  <a:schemeClr val="accent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5133CAD0-2DC7-2D3B-2954-0DC4A62F37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2024" y="656482"/>
            <a:ext cx="11274552" cy="469900"/>
          </a:xfrm>
        </p:spPr>
        <p:txBody>
          <a:bodyPr lIns="0">
            <a:norm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86417D-FAF6-F717-1848-5724E0F601E5}"/>
              </a:ext>
            </a:extLst>
          </p:cNvPr>
          <p:cNvCxnSpPr>
            <a:cxnSpLocks/>
          </p:cNvCxnSpPr>
          <p:nvPr/>
        </p:nvCxnSpPr>
        <p:spPr>
          <a:xfrm>
            <a:off x="458724" y="1160675"/>
            <a:ext cx="1127455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1F92F369-7D4C-E641-F055-D88B780E02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6046" y="6114979"/>
            <a:ext cx="457201" cy="457200"/>
          </a:xfrm>
          <a:prstGeom prst="rect">
            <a:avLst/>
          </a:prstGeom>
        </p:spPr>
        <p:txBody>
          <a:bodyPr lIns="0" anchor="ctr"/>
          <a:lstStyle>
            <a:lvl1pPr>
              <a:defRPr sz="1400" spc="-50" baseline="0">
                <a:solidFill>
                  <a:schemeClr val="bg2"/>
                </a:solidFill>
                <a:latin typeface="Candara" panose="020E0502030303020204" pitchFamily="34" charset="0"/>
              </a:defRPr>
            </a:lvl1pPr>
          </a:lstStyle>
          <a:p>
            <a:fld id="{F0D6E494-49D5-4155-9E52-425437BF7D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C1A748-22B1-DD1A-E2E0-07FF9CF738A5}"/>
              </a:ext>
            </a:extLst>
          </p:cNvPr>
          <p:cNvCxnSpPr>
            <a:cxnSpLocks/>
          </p:cNvCxnSpPr>
          <p:nvPr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35E65C21-D86A-45A4-ABE1-7CD953DF4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3369" y="6114979"/>
            <a:ext cx="10080259" cy="4572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algn="l" defTabSz="914400" rtl="0" eaLnBrk="1" latinLnBrk="0" hangingPunct="1">
              <a:defRPr lang="en-US" sz="1200" kern="1200" spc="-50" baseline="0" smtClean="0">
                <a:solidFill>
                  <a:schemeClr val="bg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Confidential  |  January 2024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5AEFE18-8C4B-8A33-DFFC-D7AFCAA89C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8849A7-491E-ABDC-F31E-413A04A297AC}"/>
              </a:ext>
            </a:extLst>
          </p:cNvPr>
          <p:cNvCxnSpPr>
            <a:cxnSpLocks/>
          </p:cNvCxnSpPr>
          <p:nvPr userDrawn="1"/>
        </p:nvCxnSpPr>
        <p:spPr>
          <a:xfrm>
            <a:off x="458724" y="1160675"/>
            <a:ext cx="1127455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FBE1B0-06D5-5C2D-A278-20EA0C120FC9}"/>
              </a:ext>
            </a:extLst>
          </p:cNvPr>
          <p:cNvCxnSpPr>
            <a:cxnSpLocks/>
          </p:cNvCxnSpPr>
          <p:nvPr userDrawn="1"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DFAD4B1-D27F-0F8A-5D2B-CA1861E73D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8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ondary Slide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9">
            <a:extLst>
              <a:ext uri="{FF2B5EF4-FFF2-40B4-BE49-F238E27FC236}">
                <a16:creationId xmlns:a16="http://schemas.microsoft.com/office/drawing/2014/main" id="{C9974485-2D0E-FAEA-D0DB-A49D808D1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24" y="325588"/>
            <a:ext cx="11261165" cy="536415"/>
          </a:xfrm>
          <a:prstGeom prst="rect">
            <a:avLst/>
          </a:prstGeom>
        </p:spPr>
        <p:txBody>
          <a:bodyPr lIns="0" anchor="t"/>
          <a:lstStyle>
            <a:lvl1pPr>
              <a:defRPr sz="2400" b="1" i="0" spc="-50" baseline="0">
                <a:solidFill>
                  <a:schemeClr val="accent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64570818-F557-452A-3488-71F7A2F6FC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2024" y="656482"/>
            <a:ext cx="11274552" cy="469900"/>
          </a:xfrm>
        </p:spPr>
        <p:txBody>
          <a:bodyPr lIns="0">
            <a:norm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BE4002-6DAA-423F-C293-AA0F2CF0AE7A}"/>
              </a:ext>
            </a:extLst>
          </p:cNvPr>
          <p:cNvCxnSpPr>
            <a:cxnSpLocks/>
          </p:cNvCxnSpPr>
          <p:nvPr/>
        </p:nvCxnSpPr>
        <p:spPr>
          <a:xfrm>
            <a:off x="458724" y="1160675"/>
            <a:ext cx="1127455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7B3A7369-F9CF-7CE0-7888-EA95B952D3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6046" y="6114979"/>
            <a:ext cx="457201" cy="457200"/>
          </a:xfrm>
          <a:prstGeom prst="rect">
            <a:avLst/>
          </a:prstGeom>
        </p:spPr>
        <p:txBody>
          <a:bodyPr lIns="0" anchor="ctr"/>
          <a:lstStyle>
            <a:lvl1pPr>
              <a:defRPr sz="1400" spc="-50" baseline="0">
                <a:solidFill>
                  <a:schemeClr val="bg2"/>
                </a:solidFill>
                <a:latin typeface="Candara" panose="020E0502030303020204" pitchFamily="34" charset="0"/>
              </a:defRPr>
            </a:lvl1pPr>
          </a:lstStyle>
          <a:p>
            <a:fld id="{F0D6E494-49D5-4155-9E52-425437BF7D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A4092C6-FE61-9E75-D143-B0F2F6CE928B}"/>
              </a:ext>
            </a:extLst>
          </p:cNvPr>
          <p:cNvCxnSpPr>
            <a:cxnSpLocks/>
          </p:cNvCxnSpPr>
          <p:nvPr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ECDE42AD-82B8-E3CF-30E8-CA2B35DC8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3369" y="6114979"/>
            <a:ext cx="10080259" cy="4572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algn="l" defTabSz="914400" rtl="0" eaLnBrk="1" latinLnBrk="0" hangingPunct="1">
              <a:defRPr lang="en-US" sz="1200" kern="1200" spc="-50" baseline="0" smtClean="0">
                <a:solidFill>
                  <a:schemeClr val="bg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Confidential  |  January 2024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71D5A74-ED12-A033-4545-B3A67A24F5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5D73040-FD4D-2CD8-6401-6553E3F34C19}"/>
              </a:ext>
            </a:extLst>
          </p:cNvPr>
          <p:cNvCxnSpPr>
            <a:cxnSpLocks/>
          </p:cNvCxnSpPr>
          <p:nvPr userDrawn="1"/>
        </p:nvCxnSpPr>
        <p:spPr>
          <a:xfrm>
            <a:off x="458724" y="1160675"/>
            <a:ext cx="1127455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970D55-B00E-6D6E-B1AB-F97A4199570B}"/>
              </a:ext>
            </a:extLst>
          </p:cNvPr>
          <p:cNvCxnSpPr>
            <a:cxnSpLocks/>
          </p:cNvCxnSpPr>
          <p:nvPr userDrawn="1"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39A400C-7A85-607E-C361-564594F455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53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ondary Slide Break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6B98505-CFE9-94CB-E6AB-503D4256D64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3822767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86B98505-CFE9-94CB-E6AB-503D4256D6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9">
            <a:extLst>
              <a:ext uri="{FF2B5EF4-FFF2-40B4-BE49-F238E27FC236}">
                <a16:creationId xmlns:a16="http://schemas.microsoft.com/office/drawing/2014/main" id="{A771E4BF-CECF-5FE2-230C-C09CC46BD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24" y="447868"/>
            <a:ext cx="11274552" cy="5267121"/>
          </a:xfrm>
          <a:prstGeom prst="rect">
            <a:avLst/>
          </a:prstGeom>
        </p:spPr>
        <p:txBody>
          <a:bodyPr lIns="0" anchor="ctr"/>
          <a:lstStyle>
            <a:lvl1pPr>
              <a:lnSpc>
                <a:spcPct val="80000"/>
              </a:lnSpc>
              <a:defRPr sz="4000" b="1" i="0" spc="-50" baseline="0">
                <a:solidFill>
                  <a:schemeClr val="tx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CLICK TO EDIT BREAK SLIDE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ECA7860-4A01-FCE9-D4AA-90E07D8E3F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6046" y="6114979"/>
            <a:ext cx="457201" cy="457200"/>
          </a:xfrm>
          <a:prstGeom prst="rect">
            <a:avLst/>
          </a:prstGeom>
        </p:spPr>
        <p:txBody>
          <a:bodyPr lIns="0" anchor="ctr"/>
          <a:lstStyle>
            <a:lvl1pPr>
              <a:defRPr sz="1400" spc="-50" baseline="0"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F0D6E494-49D5-4155-9E52-425437BF7D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2880A3-9F60-5AA4-0905-83D714193A66}"/>
              </a:ext>
            </a:extLst>
          </p:cNvPr>
          <p:cNvCxnSpPr>
            <a:cxnSpLocks/>
          </p:cNvCxnSpPr>
          <p:nvPr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2E9186F8-3821-0675-CCC4-A192E27ED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3369" y="6114979"/>
            <a:ext cx="10080259" cy="4572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algn="l" defTabSz="914400" rtl="0" eaLnBrk="1" latinLnBrk="0" hangingPunct="1">
              <a:defRPr lang="en-US" sz="1200" kern="1200" spc="-50" baseline="0" smtClean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Confidential  |  January 2024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9786D8-F6F4-F7E4-9BAF-C7A91A7B9BD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E068402-C27E-3BB5-CD59-1D753A3C5B6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3822767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7772400" imgH="10058400" progId="TCLayout.ActiveDocument.1">
                  <p:embed/>
                </p:oleObj>
              </mc:Choice>
              <mc:Fallback>
                <p:oleObj name="think-cell Slide" r:id="rId7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E068402-C27E-3BB5-CD59-1D753A3C5B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91FF88-5AF9-2314-E9C6-BE907DEB7268}"/>
              </a:ext>
            </a:extLst>
          </p:cNvPr>
          <p:cNvCxnSpPr>
            <a:cxnSpLocks/>
          </p:cNvCxnSpPr>
          <p:nvPr userDrawn="1"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1EF79F8-5D2E-778B-6E16-1DA65DF0771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11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9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9">
            <a:extLst>
              <a:ext uri="{FF2B5EF4-FFF2-40B4-BE49-F238E27FC236}">
                <a16:creationId xmlns:a16="http://schemas.microsoft.com/office/drawing/2014/main" id="{90EC8A67-C222-1570-FC76-73283A84E7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24" y="325588"/>
            <a:ext cx="11261165" cy="536415"/>
          </a:xfrm>
          <a:prstGeom prst="rect">
            <a:avLst/>
          </a:prstGeom>
        </p:spPr>
        <p:txBody>
          <a:bodyPr lIns="0" anchor="t"/>
          <a:lstStyle>
            <a:lvl1pPr>
              <a:defRPr sz="2400" b="1" i="0" spc="-50" baseline="0">
                <a:solidFill>
                  <a:schemeClr val="accent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AC84BFD-C099-B833-4BB0-393D222708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2024" y="656482"/>
            <a:ext cx="11274552" cy="469900"/>
          </a:xfrm>
        </p:spPr>
        <p:txBody>
          <a:bodyPr lIns="0">
            <a:norm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361033A-20F6-9872-733F-FCE006C1245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8724" y="1454911"/>
            <a:ext cx="11274552" cy="4497709"/>
          </a:xfrm>
        </p:spPr>
        <p:txBody>
          <a:bodyPr l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0BF2B5-F244-1ACE-2DE8-E01B0C5DDBEB}"/>
              </a:ext>
            </a:extLst>
          </p:cNvPr>
          <p:cNvCxnSpPr>
            <a:cxnSpLocks/>
          </p:cNvCxnSpPr>
          <p:nvPr userDrawn="1"/>
        </p:nvCxnSpPr>
        <p:spPr>
          <a:xfrm>
            <a:off x="458724" y="1160675"/>
            <a:ext cx="1127455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FD03754-254E-CF28-E536-ECF19940F3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6046" y="6114979"/>
            <a:ext cx="457201" cy="457200"/>
          </a:xfrm>
          <a:prstGeom prst="rect">
            <a:avLst/>
          </a:prstGeom>
        </p:spPr>
        <p:txBody>
          <a:bodyPr lIns="0" anchor="ctr"/>
          <a:lstStyle>
            <a:lvl1pPr>
              <a:defRPr sz="1400" spc="-50" baseline="0">
                <a:solidFill>
                  <a:schemeClr val="bg2"/>
                </a:solidFill>
                <a:latin typeface="Candara" panose="020E0502030303020204" pitchFamily="34" charset="0"/>
              </a:defRPr>
            </a:lvl1pPr>
          </a:lstStyle>
          <a:p>
            <a:fld id="{F0D6E494-49D5-4155-9E52-425437BF7D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B50686-B547-F9DF-784F-B4D3CBB1D516}"/>
              </a:ext>
            </a:extLst>
          </p:cNvPr>
          <p:cNvCxnSpPr>
            <a:cxnSpLocks/>
          </p:cNvCxnSpPr>
          <p:nvPr userDrawn="1"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677AD99-72CC-0D7F-56C8-4B0389CE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3369" y="6114979"/>
            <a:ext cx="10080259" cy="4572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algn="l" defTabSz="914400" rtl="0" eaLnBrk="1" latinLnBrk="0" hangingPunct="1">
              <a:defRPr lang="en-US" sz="1200" kern="1200" spc="-50" baseline="0" smtClean="0">
                <a:solidFill>
                  <a:schemeClr val="bg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Confidential  |  January 2024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0565BA-6481-5A4E-BA7A-C990F19C91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8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CFAF608-3FA7-8C85-363F-0DBBFF44561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2024" y="1458871"/>
            <a:ext cx="5297735" cy="4497709"/>
          </a:xfrm>
        </p:spPr>
        <p:txBody>
          <a:bodyPr l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B5119-8865-0CF0-6368-C529DACA52E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435542" y="1458871"/>
            <a:ext cx="5277480" cy="4497705"/>
          </a:xfrm>
        </p:spPr>
        <p:txBody>
          <a:bodyPr l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2FEC398D-416D-E91C-2CD0-ECEA3A845A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25" y="325588"/>
            <a:ext cx="11254296" cy="536415"/>
          </a:xfrm>
          <a:prstGeom prst="rect">
            <a:avLst/>
          </a:prstGeom>
        </p:spPr>
        <p:txBody>
          <a:bodyPr lIns="0" anchor="t"/>
          <a:lstStyle>
            <a:lvl1pPr>
              <a:defRPr sz="2400" b="1" i="0" spc="-50" baseline="0">
                <a:solidFill>
                  <a:schemeClr val="accent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64F6A4B8-1230-D302-8F9A-EEB6E13260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2023" y="656482"/>
            <a:ext cx="11267675" cy="469900"/>
          </a:xfrm>
        </p:spPr>
        <p:txBody>
          <a:bodyPr lIns="0">
            <a:norm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158B2A-21F7-FAFF-E17A-3D1FBA429C67}"/>
              </a:ext>
            </a:extLst>
          </p:cNvPr>
          <p:cNvCxnSpPr>
            <a:cxnSpLocks/>
          </p:cNvCxnSpPr>
          <p:nvPr userDrawn="1"/>
        </p:nvCxnSpPr>
        <p:spPr>
          <a:xfrm>
            <a:off x="458724" y="1160675"/>
            <a:ext cx="1127455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72B7C099-2B1F-2C0A-C5AD-CF8CBDC865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6046" y="6114979"/>
            <a:ext cx="457201" cy="457200"/>
          </a:xfrm>
          <a:prstGeom prst="rect">
            <a:avLst/>
          </a:prstGeom>
        </p:spPr>
        <p:txBody>
          <a:bodyPr lIns="0" anchor="ctr"/>
          <a:lstStyle>
            <a:lvl1pPr>
              <a:defRPr sz="1400" spc="-50" baseline="0">
                <a:solidFill>
                  <a:schemeClr val="bg2"/>
                </a:solidFill>
                <a:latin typeface="Candara" panose="020E0502030303020204" pitchFamily="34" charset="0"/>
              </a:defRPr>
            </a:lvl1pPr>
          </a:lstStyle>
          <a:p>
            <a:fld id="{F0D6E494-49D5-4155-9E52-425437BF7D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5663A1F-7315-C38D-7E2D-46213DA2DB14}"/>
              </a:ext>
            </a:extLst>
          </p:cNvPr>
          <p:cNvCxnSpPr>
            <a:cxnSpLocks/>
          </p:cNvCxnSpPr>
          <p:nvPr userDrawn="1"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83923292-A7A2-F1DA-3EB8-0D15EF206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3369" y="6114979"/>
            <a:ext cx="10080259" cy="4572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algn="l" defTabSz="914400" rtl="0" eaLnBrk="1" latinLnBrk="0" hangingPunct="1">
              <a:defRPr lang="en-US" sz="1200" kern="1200" spc="-50" baseline="0" smtClean="0">
                <a:solidFill>
                  <a:schemeClr val="bg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Confidential  |  January 2024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0DD75C3-15CA-AA8B-32F3-386DAC2638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1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B92F2B5-7FD5-3F94-21BE-35C298FA30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2024" y="1461877"/>
            <a:ext cx="3353839" cy="4497705"/>
          </a:xfrm>
        </p:spPr>
        <p:txBody>
          <a:bodyPr l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242BDC-FBEB-3449-DF66-AAEEAA458D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10965" y="1461877"/>
            <a:ext cx="3353839" cy="4497705"/>
          </a:xfrm>
        </p:spPr>
        <p:txBody>
          <a:bodyPr l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ECE8547-A935-0545-AE1A-847685C1805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66050" y="1461877"/>
            <a:ext cx="3353839" cy="4497705"/>
          </a:xfrm>
        </p:spPr>
        <p:txBody>
          <a:bodyPr l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22" name="Title 9">
            <a:extLst>
              <a:ext uri="{FF2B5EF4-FFF2-40B4-BE49-F238E27FC236}">
                <a16:creationId xmlns:a16="http://schemas.microsoft.com/office/drawing/2014/main" id="{ADBFCA2D-CC7B-46C4-23EA-3FDB3823C4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24" y="325588"/>
            <a:ext cx="11261165" cy="536415"/>
          </a:xfrm>
          <a:prstGeom prst="rect">
            <a:avLst/>
          </a:prstGeom>
        </p:spPr>
        <p:txBody>
          <a:bodyPr lIns="0" anchor="t"/>
          <a:lstStyle>
            <a:lvl1pPr>
              <a:defRPr sz="2400" b="1" i="0" spc="-50" baseline="0">
                <a:solidFill>
                  <a:schemeClr val="accent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5133CAD0-2DC7-2D3B-2954-0DC4A62F37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2024" y="656482"/>
            <a:ext cx="11274552" cy="469900"/>
          </a:xfrm>
        </p:spPr>
        <p:txBody>
          <a:bodyPr lIns="0">
            <a:norm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86417D-FAF6-F717-1848-5724E0F601E5}"/>
              </a:ext>
            </a:extLst>
          </p:cNvPr>
          <p:cNvCxnSpPr>
            <a:cxnSpLocks/>
          </p:cNvCxnSpPr>
          <p:nvPr userDrawn="1"/>
        </p:nvCxnSpPr>
        <p:spPr>
          <a:xfrm>
            <a:off x="458724" y="1160675"/>
            <a:ext cx="1127455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1F92F369-7D4C-E641-F055-D88B780E02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6046" y="6114979"/>
            <a:ext cx="457201" cy="457200"/>
          </a:xfrm>
          <a:prstGeom prst="rect">
            <a:avLst/>
          </a:prstGeom>
        </p:spPr>
        <p:txBody>
          <a:bodyPr lIns="0" anchor="ctr"/>
          <a:lstStyle>
            <a:lvl1pPr>
              <a:defRPr sz="1400" spc="-50" baseline="0">
                <a:solidFill>
                  <a:schemeClr val="bg2"/>
                </a:solidFill>
                <a:latin typeface="Candara" panose="020E0502030303020204" pitchFamily="34" charset="0"/>
              </a:defRPr>
            </a:lvl1pPr>
          </a:lstStyle>
          <a:p>
            <a:fld id="{F0D6E494-49D5-4155-9E52-425437BF7D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C1A748-22B1-DD1A-E2E0-07FF9CF738A5}"/>
              </a:ext>
            </a:extLst>
          </p:cNvPr>
          <p:cNvCxnSpPr>
            <a:cxnSpLocks/>
          </p:cNvCxnSpPr>
          <p:nvPr userDrawn="1"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35E65C21-D86A-45A4-ABE1-7CD953DF4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3369" y="6114979"/>
            <a:ext cx="10080259" cy="4572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algn="l" defTabSz="914400" rtl="0" eaLnBrk="1" latinLnBrk="0" hangingPunct="1">
              <a:defRPr lang="en-US" sz="1200" kern="1200" spc="-50" baseline="0" smtClean="0">
                <a:solidFill>
                  <a:schemeClr val="bg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Confidential  |  January 2024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5AEFE18-8C4B-8A33-DFFC-D7AFCAA89C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9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9">
            <a:extLst>
              <a:ext uri="{FF2B5EF4-FFF2-40B4-BE49-F238E27FC236}">
                <a16:creationId xmlns:a16="http://schemas.microsoft.com/office/drawing/2014/main" id="{C9974485-2D0E-FAEA-D0DB-A49D808D1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24" y="325588"/>
            <a:ext cx="11261165" cy="536415"/>
          </a:xfrm>
          <a:prstGeom prst="rect">
            <a:avLst/>
          </a:prstGeom>
        </p:spPr>
        <p:txBody>
          <a:bodyPr lIns="0" anchor="t"/>
          <a:lstStyle>
            <a:lvl1pPr>
              <a:defRPr sz="2400" b="1" i="0" spc="-50" baseline="0">
                <a:solidFill>
                  <a:schemeClr val="accent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64570818-F557-452A-3488-71F7A2F6FC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2024" y="656482"/>
            <a:ext cx="11274552" cy="469900"/>
          </a:xfrm>
        </p:spPr>
        <p:txBody>
          <a:bodyPr lIns="0">
            <a:norm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BE4002-6DAA-423F-C293-AA0F2CF0AE7A}"/>
              </a:ext>
            </a:extLst>
          </p:cNvPr>
          <p:cNvCxnSpPr>
            <a:cxnSpLocks/>
          </p:cNvCxnSpPr>
          <p:nvPr userDrawn="1"/>
        </p:nvCxnSpPr>
        <p:spPr>
          <a:xfrm>
            <a:off x="458724" y="1160675"/>
            <a:ext cx="1127455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7B3A7369-F9CF-7CE0-7888-EA95B952D3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6046" y="6114979"/>
            <a:ext cx="457201" cy="457200"/>
          </a:xfrm>
          <a:prstGeom prst="rect">
            <a:avLst/>
          </a:prstGeom>
        </p:spPr>
        <p:txBody>
          <a:bodyPr lIns="0" anchor="ctr"/>
          <a:lstStyle>
            <a:lvl1pPr>
              <a:defRPr sz="1400" spc="-50" baseline="0">
                <a:solidFill>
                  <a:schemeClr val="bg2"/>
                </a:solidFill>
                <a:latin typeface="Candara" panose="020E0502030303020204" pitchFamily="34" charset="0"/>
              </a:defRPr>
            </a:lvl1pPr>
          </a:lstStyle>
          <a:p>
            <a:fld id="{F0D6E494-49D5-4155-9E52-425437BF7D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A4092C6-FE61-9E75-D143-B0F2F6CE928B}"/>
              </a:ext>
            </a:extLst>
          </p:cNvPr>
          <p:cNvCxnSpPr>
            <a:cxnSpLocks/>
          </p:cNvCxnSpPr>
          <p:nvPr userDrawn="1"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ECDE42AD-82B8-E3CF-30E8-CA2B35DC8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3369" y="6114979"/>
            <a:ext cx="10080259" cy="4572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algn="l" defTabSz="914400" rtl="0" eaLnBrk="1" latinLnBrk="0" hangingPunct="1">
              <a:defRPr lang="en-US" sz="1200" kern="1200" spc="-50" baseline="0" smtClean="0">
                <a:solidFill>
                  <a:schemeClr val="bg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Confidential  |  January 2024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71D5A74-ED12-A033-4545-B3A67A24F5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6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reak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6B98505-CFE9-94CB-E6AB-503D4256D64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3822767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86B98505-CFE9-94CB-E6AB-503D4256D6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9">
            <a:extLst>
              <a:ext uri="{FF2B5EF4-FFF2-40B4-BE49-F238E27FC236}">
                <a16:creationId xmlns:a16="http://schemas.microsoft.com/office/drawing/2014/main" id="{A771E4BF-CECF-5FE2-230C-C09CC46BD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24" y="447868"/>
            <a:ext cx="11274552" cy="5267121"/>
          </a:xfrm>
          <a:prstGeom prst="rect">
            <a:avLst/>
          </a:prstGeom>
        </p:spPr>
        <p:txBody>
          <a:bodyPr lIns="0" anchor="ctr"/>
          <a:lstStyle>
            <a:lvl1pPr>
              <a:lnSpc>
                <a:spcPct val="80000"/>
              </a:lnSpc>
              <a:defRPr sz="4000" b="1" i="0" spc="-50" baseline="0">
                <a:solidFill>
                  <a:schemeClr val="tx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CLICK TO EDIT BREAK SLIDE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ECA7860-4A01-FCE9-D4AA-90E07D8E3F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6046" y="6114979"/>
            <a:ext cx="457201" cy="457200"/>
          </a:xfrm>
          <a:prstGeom prst="rect">
            <a:avLst/>
          </a:prstGeom>
        </p:spPr>
        <p:txBody>
          <a:bodyPr lIns="0" anchor="ctr"/>
          <a:lstStyle>
            <a:lvl1pPr>
              <a:defRPr sz="1400" spc="-50" baseline="0"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F0D6E494-49D5-4155-9E52-425437BF7D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2880A3-9F60-5AA4-0905-83D714193A66}"/>
              </a:ext>
            </a:extLst>
          </p:cNvPr>
          <p:cNvCxnSpPr>
            <a:cxnSpLocks/>
          </p:cNvCxnSpPr>
          <p:nvPr userDrawn="1"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2E9186F8-3821-0675-CCC4-A192E27ED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3369" y="6114979"/>
            <a:ext cx="10080259" cy="4572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algn="l" defTabSz="914400" rtl="0" eaLnBrk="1" latinLnBrk="0" hangingPunct="1">
              <a:defRPr lang="en-US" sz="1200" kern="1200" spc="-50" baseline="0" smtClean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Confidential  |  January 2024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9786D8-F6F4-F7E4-9BAF-C7A91A7B9BD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19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9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CEE3E01-E9DA-4092-A27B-6EC7A721429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85838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73" imgH="476" progId="TCLayout.ActiveDocument.1">
                  <p:embed/>
                </p:oleObj>
              </mc:Choice>
              <mc:Fallback>
                <p:oleObj name="think-cell Slide" r:id="rId6" imgW="473" imgH="47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CEE3E01-E9DA-4092-A27B-6EC7A72142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D4E5D5EC-54B3-44D2-BE33-871FC1F840C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300" b="1" i="0" baseline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B4A5A04-FA96-457E-BD4F-8D7DE6059F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8724" y="1778000"/>
            <a:ext cx="10445186" cy="2229039"/>
          </a:xfrm>
          <a:prstGeom prst="rect">
            <a:avLst/>
          </a:prstGeom>
        </p:spPr>
        <p:txBody>
          <a:bodyPr vert="horz" lIns="0" anchor="b">
            <a:normAutofit/>
          </a:bodyPr>
          <a:lstStyle>
            <a:lvl1pPr algn="l">
              <a:lnSpc>
                <a:spcPct val="80000"/>
              </a:lnSpc>
              <a:defRPr sz="4000" b="1" i="0" spc="-50" baseline="0">
                <a:solidFill>
                  <a:schemeClr val="accent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E63D79D-FA26-4C8B-BB56-793ED849E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090893"/>
            <a:ext cx="10451006" cy="1029820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2400" b="0">
                <a:solidFill>
                  <a:schemeClr val="accent5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732730B9-E286-0049-90BA-CE84B84D1D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8724" y="5461870"/>
            <a:ext cx="3200400" cy="365125"/>
          </a:xfrm>
        </p:spPr>
        <p:txBody>
          <a:bodyPr lIns="0">
            <a:normAutofit/>
          </a:bodyPr>
          <a:lstStyle>
            <a:lvl1pPr marL="0" indent="0">
              <a:buNone/>
              <a:defRPr sz="1200" b="0">
                <a:solidFill>
                  <a:schemeClr val="accent5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13850E-D368-6082-2038-319DE050CF5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2815" b="2815"/>
          <a:stretch/>
        </p:blipFill>
        <p:spPr>
          <a:xfrm>
            <a:off x="197697" y="376730"/>
            <a:ext cx="3418905" cy="91242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FD4D6C2-6185-7BA6-594A-953C700715A9}"/>
              </a:ext>
            </a:extLst>
          </p:cNvPr>
          <p:cNvCxnSpPr/>
          <p:nvPr/>
        </p:nvCxnSpPr>
        <p:spPr>
          <a:xfrm>
            <a:off x="458724" y="4007039"/>
            <a:ext cx="1127241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EA482FE6-D2C7-E676-F74F-B481B41B5D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85838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EA482FE6-D2C7-E676-F74F-B481B41B5D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2B5A7C83-3BFD-1330-108F-0BD11870EBAF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300" b="1" i="0" baseline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5395A6-0290-3BEB-46C0-2FDE77AD3DC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rcRect t="2815" b="2815"/>
          <a:stretch/>
        </p:blipFill>
        <p:spPr>
          <a:xfrm>
            <a:off x="197697" y="376730"/>
            <a:ext cx="3418905" cy="91242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AB5DE0-3C4B-C127-317C-B20927CC6ABD}"/>
              </a:ext>
            </a:extLst>
          </p:cNvPr>
          <p:cNvCxnSpPr/>
          <p:nvPr userDrawn="1"/>
        </p:nvCxnSpPr>
        <p:spPr>
          <a:xfrm>
            <a:off x="458724" y="4007039"/>
            <a:ext cx="1127241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129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9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ond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9">
            <a:extLst>
              <a:ext uri="{FF2B5EF4-FFF2-40B4-BE49-F238E27FC236}">
                <a16:creationId xmlns:a16="http://schemas.microsoft.com/office/drawing/2014/main" id="{90EC8A67-C222-1570-FC76-73283A84E7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24" y="325588"/>
            <a:ext cx="11261165" cy="536415"/>
          </a:xfrm>
          <a:prstGeom prst="rect">
            <a:avLst/>
          </a:prstGeom>
        </p:spPr>
        <p:txBody>
          <a:bodyPr lIns="0" anchor="t"/>
          <a:lstStyle>
            <a:lvl1pPr>
              <a:defRPr sz="2400" b="1" i="0" spc="-50" baseline="0">
                <a:solidFill>
                  <a:schemeClr val="accent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AC84BFD-C099-B833-4BB0-393D222708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2024" y="656482"/>
            <a:ext cx="11274552" cy="469900"/>
          </a:xfrm>
        </p:spPr>
        <p:txBody>
          <a:bodyPr lIns="0">
            <a:norm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361033A-20F6-9872-733F-FCE006C1245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8724" y="1454911"/>
            <a:ext cx="11274552" cy="4497709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0BF2B5-F244-1ACE-2DE8-E01B0C5DDBEB}"/>
              </a:ext>
            </a:extLst>
          </p:cNvPr>
          <p:cNvCxnSpPr>
            <a:cxnSpLocks/>
          </p:cNvCxnSpPr>
          <p:nvPr/>
        </p:nvCxnSpPr>
        <p:spPr>
          <a:xfrm>
            <a:off x="458724" y="1160675"/>
            <a:ext cx="1127455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FD03754-254E-CF28-E536-ECF19940F3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6046" y="6114979"/>
            <a:ext cx="457201" cy="457200"/>
          </a:xfrm>
          <a:prstGeom prst="rect">
            <a:avLst/>
          </a:prstGeom>
        </p:spPr>
        <p:txBody>
          <a:bodyPr lIns="0" anchor="ctr"/>
          <a:lstStyle>
            <a:lvl1pPr>
              <a:defRPr sz="1400" spc="-50" baseline="0">
                <a:solidFill>
                  <a:schemeClr val="bg2"/>
                </a:solidFill>
                <a:latin typeface="Candara" panose="020E0502030303020204" pitchFamily="34" charset="0"/>
              </a:defRPr>
            </a:lvl1pPr>
          </a:lstStyle>
          <a:p>
            <a:fld id="{F0D6E494-49D5-4155-9E52-425437BF7D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B50686-B547-F9DF-784F-B4D3CBB1D516}"/>
              </a:ext>
            </a:extLst>
          </p:cNvPr>
          <p:cNvCxnSpPr>
            <a:cxnSpLocks/>
          </p:cNvCxnSpPr>
          <p:nvPr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677AD99-72CC-0D7F-56C8-4B0389CE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3369" y="6114979"/>
            <a:ext cx="10080259" cy="4572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algn="l" defTabSz="914400" rtl="0" eaLnBrk="1" latinLnBrk="0" hangingPunct="1">
              <a:defRPr lang="en-US" sz="1200" kern="1200" spc="-50" baseline="0" smtClean="0">
                <a:solidFill>
                  <a:schemeClr val="bg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Confidential  |  January 2024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0565BA-6481-5A4E-BA7A-C990F19C91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FEF0509-D5A0-B5C7-7F2D-37B2E80C974A}"/>
              </a:ext>
            </a:extLst>
          </p:cNvPr>
          <p:cNvCxnSpPr>
            <a:cxnSpLocks/>
          </p:cNvCxnSpPr>
          <p:nvPr userDrawn="1"/>
        </p:nvCxnSpPr>
        <p:spPr>
          <a:xfrm>
            <a:off x="458724" y="1160675"/>
            <a:ext cx="1127455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66881E-B59E-C220-94D7-F2580463AD1D}"/>
              </a:ext>
            </a:extLst>
          </p:cNvPr>
          <p:cNvCxnSpPr>
            <a:cxnSpLocks/>
          </p:cNvCxnSpPr>
          <p:nvPr userDrawn="1"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533C9D2-0917-38E9-7B0E-90C1CDAC11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9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ondary Slid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CFAF608-3FA7-8C85-363F-0DBBFF44561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2024" y="1458871"/>
            <a:ext cx="5297735" cy="4497709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B5119-8865-0CF0-6368-C529DACA52E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435542" y="1458871"/>
            <a:ext cx="5277480" cy="4497705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2FEC398D-416D-E91C-2CD0-ECEA3A845A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25" y="325588"/>
            <a:ext cx="11254296" cy="536415"/>
          </a:xfrm>
          <a:prstGeom prst="rect">
            <a:avLst/>
          </a:prstGeom>
        </p:spPr>
        <p:txBody>
          <a:bodyPr lIns="0" anchor="t"/>
          <a:lstStyle>
            <a:lvl1pPr>
              <a:defRPr sz="2400" b="1" i="0" spc="-50" baseline="0">
                <a:solidFill>
                  <a:schemeClr val="accent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64F6A4B8-1230-D302-8F9A-EEB6E13260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2023" y="656482"/>
            <a:ext cx="11267675" cy="469900"/>
          </a:xfrm>
        </p:spPr>
        <p:txBody>
          <a:bodyPr lIns="0">
            <a:norm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158B2A-21F7-FAFF-E17A-3D1FBA429C67}"/>
              </a:ext>
            </a:extLst>
          </p:cNvPr>
          <p:cNvCxnSpPr>
            <a:cxnSpLocks/>
          </p:cNvCxnSpPr>
          <p:nvPr/>
        </p:nvCxnSpPr>
        <p:spPr>
          <a:xfrm>
            <a:off x="458724" y="1160675"/>
            <a:ext cx="1127455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72B7C099-2B1F-2C0A-C5AD-CF8CBDC865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6046" y="6114979"/>
            <a:ext cx="457201" cy="457200"/>
          </a:xfrm>
          <a:prstGeom prst="rect">
            <a:avLst/>
          </a:prstGeom>
        </p:spPr>
        <p:txBody>
          <a:bodyPr lIns="0" anchor="ctr"/>
          <a:lstStyle>
            <a:lvl1pPr>
              <a:defRPr sz="1400" spc="-50" baseline="0">
                <a:solidFill>
                  <a:schemeClr val="bg2"/>
                </a:solidFill>
                <a:latin typeface="Candara" panose="020E0502030303020204" pitchFamily="34" charset="0"/>
              </a:defRPr>
            </a:lvl1pPr>
          </a:lstStyle>
          <a:p>
            <a:fld id="{F0D6E494-49D5-4155-9E52-425437BF7D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5663A1F-7315-C38D-7E2D-46213DA2DB14}"/>
              </a:ext>
            </a:extLst>
          </p:cNvPr>
          <p:cNvCxnSpPr>
            <a:cxnSpLocks/>
          </p:cNvCxnSpPr>
          <p:nvPr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83923292-A7A2-F1DA-3EB8-0D15EF206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3369" y="6114979"/>
            <a:ext cx="10080259" cy="4572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algn="l" defTabSz="914400" rtl="0" eaLnBrk="1" latinLnBrk="0" hangingPunct="1">
              <a:defRPr lang="en-US" sz="1200" kern="1200" spc="-50" baseline="0" smtClean="0">
                <a:solidFill>
                  <a:schemeClr val="bg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Confidential  |  January 2024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0DD75C3-15CA-AA8B-32F3-386DAC2638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5B65C1-7EC8-6942-DE51-E76A5455F021}"/>
              </a:ext>
            </a:extLst>
          </p:cNvPr>
          <p:cNvCxnSpPr>
            <a:cxnSpLocks/>
          </p:cNvCxnSpPr>
          <p:nvPr userDrawn="1"/>
        </p:nvCxnSpPr>
        <p:spPr>
          <a:xfrm>
            <a:off x="458724" y="1160675"/>
            <a:ext cx="1127455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A0C6C3-E820-0F69-93D0-8843D4AA4D25}"/>
              </a:ext>
            </a:extLst>
          </p:cNvPr>
          <p:cNvCxnSpPr>
            <a:cxnSpLocks/>
          </p:cNvCxnSpPr>
          <p:nvPr userDrawn="1"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79E0EE7-5C74-C52D-E5B4-E9EB02E26E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59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tags" Target="../tags/tag10.xml"/><Relationship Id="rId5" Type="http://schemas.openxmlformats.org/officeDocument/2006/relationships/slideLayout" Target="../slideLayouts/slideLayout11.xml"/><Relationship Id="rId10" Type="http://schemas.openxmlformats.org/officeDocument/2006/relationships/tags" Target="../tags/tag9.xml"/><Relationship Id="rId4" Type="http://schemas.openxmlformats.org/officeDocument/2006/relationships/slideLayout" Target="../slideLayouts/slideLayout10.xml"/><Relationship Id="rId9" Type="http://schemas.openxmlformats.org/officeDocument/2006/relationships/tags" Target="../tags/tag8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4669A-3965-4574-AE08-023D5B9A75E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09033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4669A-3965-4574-AE08-023D5B9A75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3A21BD4-7ED6-49C2-8F9D-399A4343D23A}"/>
              </a:ext>
            </a:extLst>
          </p:cNvPr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4A7151B9-1C44-6246-8C23-5044ABE74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2775" y="6221369"/>
            <a:ext cx="3114739" cy="462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/>
              <a:t>Confidential  |  January 2024</a:t>
            </a:r>
            <a:endParaRPr lang="en-US" dirty="0"/>
          </a:p>
        </p:txBody>
      </p:sp>
      <p:sp>
        <p:nvSpPr>
          <p:cNvPr id="20" name="Title Placeholder 1">
            <a:extLst>
              <a:ext uri="{FF2B5EF4-FFF2-40B4-BE49-F238E27FC236}">
                <a16:creationId xmlns:a16="http://schemas.microsoft.com/office/drawing/2014/main" id="{C4788BE5-9378-D14A-9E2E-5551132ED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76" y="361456"/>
            <a:ext cx="11172467" cy="831194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3D021ED-74DD-514E-A630-410E50434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775" y="1370073"/>
            <a:ext cx="11172468" cy="464385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377019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4" r:id="rId2"/>
    <p:sldLayoutId id="2147483712" r:id="rId3"/>
    <p:sldLayoutId id="2147483705" r:id="rId4"/>
    <p:sldLayoutId id="2147483706" r:id="rId5"/>
    <p:sldLayoutId id="2147483702" r:id="rId6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600" b="1" i="0" kern="1200">
          <a:solidFill>
            <a:schemeClr val="accent1"/>
          </a:solidFill>
          <a:latin typeface="Franklin Gothic Heavy" panose="020B0603020102020204" pitchFamily="34" charset="0"/>
          <a:ea typeface="Tahoma" panose="020B0604030504040204" pitchFamily="34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4"/>
        </a:buClr>
        <a:buFont typeface="Arial" panose="020B0604020202020204" pitchFamily="34" charset="0"/>
        <a:buNone/>
        <a:defRPr sz="2000" b="1" i="0" kern="1200" spc="-50" baseline="0">
          <a:solidFill>
            <a:schemeClr val="tx2"/>
          </a:solidFill>
          <a:latin typeface="Candara" panose="020E0502030303020204" pitchFamily="34" charset="0"/>
          <a:ea typeface="Tahoma" panose="020B0604030504040204" pitchFamily="34" charset="0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None/>
        <a:tabLst/>
        <a:defRPr sz="2000" b="0" kern="1200" spc="-50" baseline="0">
          <a:solidFill>
            <a:schemeClr val="tx2"/>
          </a:solidFill>
          <a:latin typeface="+mn-lt"/>
          <a:ea typeface="Tahoma" panose="020B0604030504040204" pitchFamily="34" charset="0"/>
          <a:cs typeface="Arial" panose="020B0604020202020204" pitchFamily="34" charset="0"/>
        </a:defRPr>
      </a:lvl2pPr>
      <a:lvl3pPr marL="354013" indent="-354013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Arial" panose="020B0604020202020204" pitchFamily="34" charset="0"/>
        <a:buChar char="•"/>
        <a:tabLst/>
        <a:defRPr sz="2000" b="0" i="0" kern="1200" spc="-50" baseline="0">
          <a:solidFill>
            <a:schemeClr val="tx2"/>
          </a:solidFill>
          <a:latin typeface="+mn-lt"/>
          <a:ea typeface="Tahoma" panose="020B0604030504040204" pitchFamily="34" charset="0"/>
          <a:cs typeface="Arial" panose="020B0604020202020204" pitchFamily="34" charset="0"/>
        </a:defRPr>
      </a:lvl3pPr>
      <a:lvl4pPr marL="695325" indent="-341313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SzPct val="100000"/>
        <a:buFont typeface="Arial" panose="020B0604020202020204" pitchFamily="34" charset="0"/>
        <a:buChar char="•"/>
        <a:tabLst/>
        <a:defRPr sz="2000" b="0" i="0" kern="1200" spc="-50" baseline="0">
          <a:solidFill>
            <a:schemeClr val="tx2"/>
          </a:solidFill>
          <a:latin typeface="+mn-lt"/>
          <a:ea typeface="Tahoma" panose="020B0604030504040204" pitchFamily="34" charset="0"/>
          <a:cs typeface="Arial" panose="020B0604020202020204" pitchFamily="34" charset="0"/>
        </a:defRPr>
      </a:lvl4pPr>
      <a:lvl5pPr marL="1036638" indent="-341313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Arial" panose="020B0604020202020204" pitchFamily="34" charset="0"/>
        <a:buChar char="•"/>
        <a:tabLst/>
        <a:defRPr sz="2000" b="0" i="0" kern="1200" spc="-50" baseline="0">
          <a:solidFill>
            <a:schemeClr val="tx2"/>
          </a:solidFill>
          <a:latin typeface="+mn-lt"/>
          <a:ea typeface="Tahoma" panose="020B0604030504040204" pitchFamily="34" charset="0"/>
          <a:cs typeface="Arial" panose="020B0604020202020204" pitchFamily="34" charset="0"/>
        </a:defRPr>
      </a:lvl5pPr>
      <a:lvl6pPr marL="1422400" indent="-342900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Arial" panose="020B0604020202020204" pitchFamily="34" charset="0"/>
        <a:buChar char="•"/>
        <a:tabLst/>
        <a:defRPr sz="2000" b="0" i="0" kern="1200" spc="-50" baseline="0">
          <a:solidFill>
            <a:schemeClr val="tx2"/>
          </a:solidFill>
          <a:latin typeface="Candara" panose="020E0502030303020204" pitchFamily="34" charset="0"/>
          <a:ea typeface="Tahoma" panose="020B0604030504040204" pitchFamily="34" charset="0"/>
          <a:cs typeface="Tahoma" panose="020B0604030504040204" pitchFamily="34" charset="0"/>
        </a:defRPr>
      </a:lvl6pPr>
      <a:lvl7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/>
        <a:buNone/>
        <a:tabLst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4669A-3965-4574-AE08-023D5B9A75EA}"/>
              </a:ext>
            </a:extLst>
          </p:cNvPr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09033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473" imgH="476" progId="TCLayout.ActiveDocument.1">
                  <p:embed/>
                </p:oleObj>
              </mc:Choice>
              <mc:Fallback>
                <p:oleObj name="think-cell Slide" r:id="rId12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4669A-3965-4574-AE08-023D5B9A75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3A21BD4-7ED6-49C2-8F9D-399A4343D23A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4A7151B9-1C44-6246-8C23-5044ABE74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2775" y="6221369"/>
            <a:ext cx="3114739" cy="462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/>
              <a:t>Confidential  |  January 2024</a:t>
            </a:r>
            <a:endParaRPr lang="en-US" dirty="0"/>
          </a:p>
        </p:txBody>
      </p:sp>
      <p:sp>
        <p:nvSpPr>
          <p:cNvPr id="20" name="Title Placeholder 1">
            <a:extLst>
              <a:ext uri="{FF2B5EF4-FFF2-40B4-BE49-F238E27FC236}">
                <a16:creationId xmlns:a16="http://schemas.microsoft.com/office/drawing/2014/main" id="{C4788BE5-9378-D14A-9E2E-5551132ED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76" y="361456"/>
            <a:ext cx="11172467" cy="831194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3D021ED-74DD-514E-A630-410E50434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775" y="1370073"/>
            <a:ext cx="11172468" cy="464385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78E017C-B21B-BC61-5692-4DD2E27C9D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4909033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73" imgH="476" progId="TCLayout.ActiveDocument.1">
                  <p:embed/>
                </p:oleObj>
              </mc:Choice>
              <mc:Fallback>
                <p:oleObj name="think-cell Slide" r:id="rId14" imgW="473" imgH="47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78E017C-B21B-BC61-5692-4DD2E27C9D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D224D28F-ACC4-6373-B61F-030FBEFBB16A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57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600" b="1" i="0" kern="1200">
          <a:solidFill>
            <a:schemeClr val="accent1"/>
          </a:solidFill>
          <a:latin typeface="Franklin Gothic Heavy" panose="020B0603020102020204" pitchFamily="34" charset="0"/>
          <a:ea typeface="Tahoma" panose="020B0604030504040204" pitchFamily="34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4"/>
        </a:buClr>
        <a:buFont typeface="Arial" panose="020B0604020202020204" pitchFamily="34" charset="0"/>
        <a:buNone/>
        <a:defRPr sz="2000" b="1" i="0" kern="1200" spc="-50" baseline="0">
          <a:solidFill>
            <a:schemeClr val="tx2"/>
          </a:solidFill>
          <a:latin typeface="Candara" panose="020E0502030303020204" pitchFamily="34" charset="0"/>
          <a:ea typeface="Tahoma" panose="020B0604030504040204" pitchFamily="34" charset="0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None/>
        <a:tabLst/>
        <a:defRPr sz="2000" b="0" kern="1200" spc="-50" baseline="0">
          <a:solidFill>
            <a:schemeClr val="tx2"/>
          </a:solidFill>
          <a:latin typeface="+mn-lt"/>
          <a:ea typeface="Tahoma" panose="020B0604030504040204" pitchFamily="34" charset="0"/>
          <a:cs typeface="Arial" panose="020B0604020202020204" pitchFamily="34" charset="0"/>
        </a:defRPr>
      </a:lvl2pPr>
      <a:lvl3pPr marL="354013" indent="-354013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Arial" panose="020B0604020202020204" pitchFamily="34" charset="0"/>
        <a:buChar char="•"/>
        <a:tabLst/>
        <a:defRPr sz="2000" b="0" i="0" kern="1200" spc="-50" baseline="0">
          <a:solidFill>
            <a:schemeClr val="tx2"/>
          </a:solidFill>
          <a:latin typeface="+mn-lt"/>
          <a:ea typeface="Tahoma" panose="020B0604030504040204" pitchFamily="34" charset="0"/>
          <a:cs typeface="Arial" panose="020B0604020202020204" pitchFamily="34" charset="0"/>
        </a:defRPr>
      </a:lvl3pPr>
      <a:lvl4pPr marL="695325" indent="-341313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SzPct val="100000"/>
        <a:buFont typeface="Arial" panose="020B0604020202020204" pitchFamily="34" charset="0"/>
        <a:buChar char="•"/>
        <a:tabLst/>
        <a:defRPr sz="2000" b="0" i="0" kern="1200" spc="-50" baseline="0">
          <a:solidFill>
            <a:schemeClr val="tx2"/>
          </a:solidFill>
          <a:latin typeface="+mn-lt"/>
          <a:ea typeface="Tahoma" panose="020B0604030504040204" pitchFamily="34" charset="0"/>
          <a:cs typeface="Arial" panose="020B0604020202020204" pitchFamily="34" charset="0"/>
        </a:defRPr>
      </a:lvl4pPr>
      <a:lvl5pPr marL="1036638" indent="-341313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Arial" panose="020B0604020202020204" pitchFamily="34" charset="0"/>
        <a:buChar char="•"/>
        <a:tabLst/>
        <a:defRPr sz="2000" b="0" i="0" kern="1200" spc="-50" baseline="0">
          <a:solidFill>
            <a:schemeClr val="tx2"/>
          </a:solidFill>
          <a:latin typeface="+mn-lt"/>
          <a:ea typeface="Tahoma" panose="020B0604030504040204" pitchFamily="34" charset="0"/>
          <a:cs typeface="Arial" panose="020B0604020202020204" pitchFamily="34" charset="0"/>
        </a:defRPr>
      </a:lvl5pPr>
      <a:lvl6pPr marL="1422400" indent="-342900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Arial" panose="020B0604020202020204" pitchFamily="34" charset="0"/>
        <a:buChar char="•"/>
        <a:tabLst/>
        <a:defRPr sz="2000" b="0" i="0" kern="1200" spc="-50" baseline="0">
          <a:solidFill>
            <a:schemeClr val="tx2"/>
          </a:solidFill>
          <a:latin typeface="Candara" panose="020E0502030303020204" pitchFamily="34" charset="0"/>
          <a:ea typeface="Tahoma" panose="020B0604030504040204" pitchFamily="34" charset="0"/>
          <a:cs typeface="Tahoma" panose="020B0604030504040204" pitchFamily="34" charset="0"/>
        </a:defRPr>
      </a:lvl6pPr>
      <a:lvl7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/>
        <a:buNone/>
        <a:tabLst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6F3EEB6B-616A-8C64-CABD-C3D4B83A192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F3EEB6B-616A-8C64-CABD-C3D4B83A19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277A7F5-FB48-D8E7-4F3E-3B4635454C0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6046" y="1461877"/>
            <a:ext cx="2643188" cy="4497705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STRATEGY  </a:t>
            </a:r>
          </a:p>
          <a:p>
            <a:r>
              <a:rPr lang="en-US" sz="1100" dirty="0">
                <a:solidFill>
                  <a:schemeClr val="accent5"/>
                </a:solidFill>
              </a:rPr>
              <a:t>Sees the big picture </a:t>
            </a:r>
            <a:br>
              <a:rPr lang="en-US" sz="1100" dirty="0">
                <a:solidFill>
                  <a:schemeClr val="accent5"/>
                </a:solidFill>
              </a:rPr>
            </a:br>
            <a:r>
              <a:rPr lang="en-US" sz="1100" dirty="0">
                <a:solidFill>
                  <a:schemeClr val="accent5"/>
                </a:solidFill>
              </a:rPr>
              <a:t>Clarifies choices </a:t>
            </a:r>
            <a:br>
              <a:rPr lang="en-US" sz="1100" dirty="0">
                <a:solidFill>
                  <a:schemeClr val="accent5"/>
                </a:solidFill>
              </a:rPr>
            </a:br>
            <a:r>
              <a:rPr lang="en-US" sz="1100" dirty="0">
                <a:solidFill>
                  <a:schemeClr val="accent5"/>
                </a:solidFill>
              </a:rPr>
              <a:t>Energizes others </a:t>
            </a:r>
            <a:br>
              <a:rPr lang="en-US" sz="1100" dirty="0">
                <a:solidFill>
                  <a:schemeClr val="accent5"/>
                </a:solidFill>
              </a:rPr>
            </a:br>
            <a:r>
              <a:rPr lang="en-US" sz="1100" dirty="0">
                <a:solidFill>
                  <a:schemeClr val="accent5"/>
                </a:solidFill>
              </a:rPr>
              <a:t>Visionary</a:t>
            </a:r>
          </a:p>
          <a:p>
            <a:r>
              <a:rPr lang="en-US" sz="1100" dirty="0"/>
              <a:t>Level 1 </a:t>
            </a:r>
            <a:br>
              <a:rPr lang="en-US" sz="1100" dirty="0"/>
            </a:br>
            <a:r>
              <a:rPr lang="en-US" sz="1100" b="0" dirty="0"/>
              <a:t>Understands immediate issues of work </a:t>
            </a:r>
            <a:br>
              <a:rPr lang="en-US" sz="1100" b="0" dirty="0"/>
            </a:br>
            <a:r>
              <a:rPr lang="en-US" sz="1100" b="0" dirty="0"/>
              <a:t>or analysis </a:t>
            </a:r>
          </a:p>
          <a:p>
            <a:r>
              <a:rPr lang="en-US" sz="1100" dirty="0"/>
              <a:t>Level 2 </a:t>
            </a:r>
            <a:br>
              <a:rPr lang="en-US" sz="1100" dirty="0"/>
            </a:br>
            <a:r>
              <a:rPr lang="en-US" sz="1100" b="0" dirty="0"/>
              <a:t>Identifies opportunities for improvement </a:t>
            </a:r>
            <a:br>
              <a:rPr lang="en-US" sz="1100" b="0" dirty="0"/>
            </a:br>
            <a:r>
              <a:rPr lang="en-US" sz="1100" b="0" dirty="0"/>
              <a:t>within area of responsibility </a:t>
            </a:r>
          </a:p>
          <a:p>
            <a:r>
              <a:rPr lang="en-US" sz="1100" dirty="0"/>
              <a:t>Level 3 </a:t>
            </a:r>
            <a:br>
              <a:rPr lang="en-US" sz="1100" dirty="0"/>
            </a:br>
            <a:r>
              <a:rPr lang="en-US" sz="1100" b="0" dirty="0"/>
              <a:t>Develops insights or recommendations that have improved business performance enabling trustworthy and effective communications</a:t>
            </a:r>
          </a:p>
          <a:p>
            <a:r>
              <a:rPr lang="en-US" sz="1100" dirty="0"/>
              <a:t>Level 4 </a:t>
            </a:r>
            <a:br>
              <a:rPr lang="en-US" sz="1100" dirty="0"/>
            </a:br>
            <a:r>
              <a:rPr lang="en-US" sz="1100" b="0" dirty="0"/>
              <a:t>Develops insights or recommendations that have shaped team or department strategy </a:t>
            </a:r>
          </a:p>
          <a:p>
            <a:r>
              <a:rPr lang="en-US" sz="1100" dirty="0"/>
              <a:t>Level 5 </a:t>
            </a:r>
            <a:br>
              <a:rPr lang="en-US" sz="1100" dirty="0"/>
            </a:br>
            <a:r>
              <a:rPr lang="en-US" sz="1100" b="0" dirty="0"/>
              <a:t>Implements a successful strategy that challenges other parts of the company or other players in the industry</a:t>
            </a:r>
            <a:endParaRPr lang="en-US" sz="11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249D9A-F389-DD26-25B3-943C97A3A6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8756" y="1461877"/>
            <a:ext cx="2643188" cy="4497705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EXECUTION  </a:t>
            </a:r>
          </a:p>
          <a:p>
            <a:r>
              <a:rPr lang="en-US" sz="1100" dirty="0">
                <a:solidFill>
                  <a:schemeClr val="accent5"/>
                </a:solidFill>
              </a:rPr>
              <a:t>Plans from fundamentals </a:t>
            </a:r>
            <a:br>
              <a:rPr lang="en-US" sz="1100" dirty="0">
                <a:solidFill>
                  <a:schemeClr val="accent5"/>
                </a:solidFill>
              </a:rPr>
            </a:br>
            <a:r>
              <a:rPr lang="en-US" sz="1100" dirty="0">
                <a:solidFill>
                  <a:schemeClr val="accent5"/>
                </a:solidFill>
              </a:rPr>
              <a:t>Gets people aligned </a:t>
            </a:r>
            <a:br>
              <a:rPr lang="en-US" sz="1100" dirty="0">
                <a:solidFill>
                  <a:schemeClr val="accent5"/>
                </a:solidFill>
              </a:rPr>
            </a:br>
            <a:r>
              <a:rPr lang="en-US" sz="1100" dirty="0">
                <a:solidFill>
                  <a:schemeClr val="accent5"/>
                </a:solidFill>
              </a:rPr>
              <a:t>Gets results </a:t>
            </a:r>
            <a:br>
              <a:rPr lang="en-US" sz="1100" dirty="0">
                <a:solidFill>
                  <a:schemeClr val="accent5"/>
                </a:solidFill>
              </a:rPr>
            </a:br>
            <a:r>
              <a:rPr lang="en-US" sz="1100" dirty="0">
                <a:solidFill>
                  <a:schemeClr val="accent5"/>
                </a:solidFill>
              </a:rPr>
              <a:t>Experiential learner </a:t>
            </a:r>
            <a:br>
              <a:rPr lang="en-US" sz="1100" dirty="0">
                <a:solidFill>
                  <a:schemeClr val="accent5"/>
                </a:solidFill>
              </a:rPr>
            </a:br>
            <a:r>
              <a:rPr lang="en-US" sz="1100" dirty="0">
                <a:solidFill>
                  <a:schemeClr val="accent5"/>
                </a:solidFill>
              </a:rPr>
              <a:t>Fast, right first time</a:t>
            </a:r>
          </a:p>
          <a:p>
            <a:r>
              <a:rPr lang="en-US" sz="1100" dirty="0"/>
              <a:t>Level 1 </a:t>
            </a:r>
            <a:br>
              <a:rPr lang="en-US" sz="1100" dirty="0"/>
            </a:br>
            <a:r>
              <a:rPr lang="en-US" sz="1100" b="0" dirty="0"/>
              <a:t>Fulfills assigned tasks </a:t>
            </a:r>
          </a:p>
          <a:p>
            <a:r>
              <a:rPr lang="en-US" sz="1100" dirty="0"/>
              <a:t>Level 2 </a:t>
            </a:r>
            <a:br>
              <a:rPr lang="en-US" sz="1100" dirty="0"/>
            </a:br>
            <a:r>
              <a:rPr lang="en-US" sz="1100" b="0" dirty="0"/>
              <a:t>Overcomes obstacles to achieve goals through trustworthy actions and communications </a:t>
            </a:r>
          </a:p>
          <a:p>
            <a:r>
              <a:rPr lang="en-US" sz="1100" dirty="0"/>
              <a:t>Level 3 </a:t>
            </a:r>
            <a:br>
              <a:rPr lang="en-US" sz="1100" dirty="0"/>
            </a:br>
            <a:r>
              <a:rPr lang="en-US" sz="1100" b="0" dirty="0"/>
              <a:t>Exceeds goals and raises effectiveness of organization </a:t>
            </a:r>
          </a:p>
          <a:p>
            <a:r>
              <a:rPr lang="en-US" sz="1100" dirty="0"/>
              <a:t>Level 4 </a:t>
            </a:r>
            <a:br>
              <a:rPr lang="en-US" sz="1100" dirty="0"/>
            </a:br>
            <a:r>
              <a:rPr lang="en-US" sz="1100" b="0" dirty="0"/>
              <a:t>Introduces incremental improvements </a:t>
            </a:r>
            <a:br>
              <a:rPr lang="en-US" sz="1100" b="0" dirty="0"/>
            </a:br>
            <a:r>
              <a:rPr lang="en-US" sz="1100" b="0" dirty="0"/>
              <a:t>to enhance business performance using </a:t>
            </a:r>
            <a:br>
              <a:rPr lang="en-US" sz="1100" b="0" dirty="0"/>
            </a:br>
            <a:r>
              <a:rPr lang="en-US" sz="1100" b="0" dirty="0"/>
              <a:t>robust analysis </a:t>
            </a:r>
          </a:p>
          <a:p>
            <a:r>
              <a:rPr lang="en-US" sz="1100" dirty="0"/>
              <a:t>Level 5 </a:t>
            </a:r>
            <a:br>
              <a:rPr lang="en-US" sz="1100" dirty="0"/>
            </a:br>
            <a:r>
              <a:rPr lang="en-US" sz="1100" b="0" dirty="0"/>
              <a:t>Invents and delivers best-in-class standards </a:t>
            </a:r>
            <a:br>
              <a:rPr lang="en-US" sz="1100" b="0" dirty="0"/>
            </a:br>
            <a:r>
              <a:rPr lang="en-US" sz="1100" b="0" dirty="0"/>
              <a:t>and performance</a:t>
            </a:r>
            <a:endParaRPr lang="en-US" sz="1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2D5DB1-13FA-7C29-321F-0A919B2BC21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31466" y="1461877"/>
            <a:ext cx="2643188" cy="449770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ENGAGING TALENT  </a:t>
            </a:r>
          </a:p>
          <a:p>
            <a:r>
              <a:rPr lang="en-US" sz="1100" dirty="0">
                <a:solidFill>
                  <a:schemeClr val="accent5"/>
                </a:solidFill>
              </a:rPr>
              <a:t>Finds, attracts, retains </a:t>
            </a:r>
            <a:br>
              <a:rPr lang="en-US" sz="1100" dirty="0">
                <a:solidFill>
                  <a:schemeClr val="accent5"/>
                </a:solidFill>
              </a:rPr>
            </a:br>
            <a:r>
              <a:rPr lang="en-US" sz="1100" dirty="0">
                <a:solidFill>
                  <a:schemeClr val="accent5"/>
                </a:solidFill>
              </a:rPr>
              <a:t>Inspires and motivates </a:t>
            </a:r>
            <a:br>
              <a:rPr lang="en-US" sz="1100" dirty="0">
                <a:solidFill>
                  <a:schemeClr val="accent5"/>
                </a:solidFill>
              </a:rPr>
            </a:br>
            <a:r>
              <a:rPr lang="en-US" sz="1100" dirty="0">
                <a:solidFill>
                  <a:schemeClr val="accent5"/>
                </a:solidFill>
              </a:rPr>
              <a:t>Highest and best use</a:t>
            </a:r>
          </a:p>
          <a:p>
            <a:r>
              <a:rPr lang="en-US" sz="1100" dirty="0"/>
              <a:t>Level 1 </a:t>
            </a:r>
            <a:br>
              <a:rPr lang="en-US" sz="1100" dirty="0"/>
            </a:br>
            <a:r>
              <a:rPr lang="en-US" sz="1100" b="0" dirty="0"/>
              <a:t>Focuses primarily on own abilities</a:t>
            </a:r>
          </a:p>
          <a:p>
            <a:r>
              <a:rPr lang="en-US" sz="1100" dirty="0"/>
              <a:t>Level 2 </a:t>
            </a:r>
            <a:br>
              <a:rPr lang="en-US" sz="1100" dirty="0"/>
            </a:br>
            <a:r>
              <a:rPr lang="en-US" sz="1100" b="0" dirty="0"/>
              <a:t>Points out mistakes to support the development of others</a:t>
            </a:r>
          </a:p>
          <a:p>
            <a:r>
              <a:rPr lang="en-US" sz="1100" dirty="0"/>
              <a:t>Level 3 </a:t>
            </a:r>
            <a:br>
              <a:rPr lang="en-US" sz="1100" dirty="0"/>
            </a:br>
            <a:r>
              <a:rPr lang="en-US" sz="1100" b="0" dirty="0"/>
              <a:t>Gives specific positive and negative behavioral feedback to support the development of others</a:t>
            </a:r>
          </a:p>
          <a:p>
            <a:r>
              <a:rPr lang="en-US" sz="1100" dirty="0"/>
              <a:t>Level 4 </a:t>
            </a:r>
            <a:br>
              <a:rPr lang="en-US" sz="1100" dirty="0"/>
            </a:br>
            <a:r>
              <a:rPr lang="en-US" sz="1100" b="0" dirty="0"/>
              <a:t>Gives specific positive and negative behavioral feedback and provides unfailing support</a:t>
            </a:r>
          </a:p>
          <a:p>
            <a:r>
              <a:rPr lang="en-US" sz="1100" dirty="0"/>
              <a:t>Level 5 </a:t>
            </a:r>
            <a:br>
              <a:rPr lang="en-US" sz="1100" dirty="0"/>
            </a:br>
            <a:r>
              <a:rPr lang="en-US" sz="1100" b="0" dirty="0"/>
              <a:t>Inspires and motivates others to develop by communicating the ideation and values of the organization and by providing feedback and identifying new growth opportunities for them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937F18-1A45-5512-A9BB-BFBD4B13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74AC010-F695-FBEC-037C-E6BF15DB3D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Leadership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13640A-EE30-AB2D-B2FE-9AAA05BD09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6E494-49D5-4155-9E52-425437BF7D9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80EE0-04CA-FDB4-EB63-47F65C697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 |  January 2024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D77514-3E11-E8DF-5595-F2CC33AD0D7D}"/>
              </a:ext>
            </a:extLst>
          </p:cNvPr>
          <p:cNvCxnSpPr>
            <a:cxnSpLocks/>
          </p:cNvCxnSpPr>
          <p:nvPr/>
        </p:nvCxnSpPr>
        <p:spPr>
          <a:xfrm>
            <a:off x="452024" y="1450991"/>
            <a:ext cx="256826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DDA3E526-2801-C8AD-6EE4-09D3B9007A8F}"/>
              </a:ext>
            </a:extLst>
          </p:cNvPr>
          <p:cNvSpPr txBox="1">
            <a:spLocks/>
          </p:cNvSpPr>
          <p:nvPr/>
        </p:nvSpPr>
        <p:spPr>
          <a:xfrm>
            <a:off x="9114176" y="1461877"/>
            <a:ext cx="2643188" cy="449770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None/>
              <a:defRPr sz="2000" b="1" i="0" kern="1200" spc="-50" baseline="0">
                <a:solidFill>
                  <a:schemeClr val="tx2"/>
                </a:solidFill>
                <a:latin typeface="Candara" panose="020E0502030303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2000" b="0" kern="1200" spc="-50" baseline="0">
                <a:solidFill>
                  <a:schemeClr val="tx2"/>
                </a:solidFill>
                <a:latin typeface="+mn-lt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354013" indent="-3540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tabLst/>
              <a:defRPr sz="2000" b="0" i="0" kern="1200" spc="-50" baseline="0">
                <a:solidFill>
                  <a:schemeClr val="tx2"/>
                </a:solidFill>
                <a:latin typeface="+mn-lt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695325" indent="-3413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SzPct val="100000"/>
              <a:buFont typeface="Arial" panose="020B0604020202020204" pitchFamily="34" charset="0"/>
              <a:buChar char="•"/>
              <a:tabLst/>
              <a:defRPr sz="2000" b="0" i="0" kern="1200" spc="-50" baseline="0">
                <a:solidFill>
                  <a:schemeClr val="tx2"/>
                </a:solidFill>
                <a:latin typeface="+mn-lt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1036638" indent="-3413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tabLst/>
              <a:defRPr sz="2000" b="0" i="0" kern="1200" spc="-50" baseline="0">
                <a:solidFill>
                  <a:schemeClr val="tx2"/>
                </a:solidFill>
                <a:latin typeface="+mn-lt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14224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tabLst/>
              <a:defRPr sz="2000" b="0" i="0" kern="1200" spc="-50" baseline="0">
                <a:solidFill>
                  <a:schemeClr val="tx2"/>
                </a:solidFill>
                <a:latin typeface="Candara" panose="020E0502030303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1"/>
                </a:solidFill>
              </a:rPr>
              <a:t>PROFESSIONAL INTEGRITY   </a:t>
            </a:r>
          </a:p>
          <a:p>
            <a:r>
              <a:rPr lang="en-US" sz="1100" dirty="0">
                <a:solidFill>
                  <a:schemeClr val="accent5"/>
                </a:solidFill>
              </a:rPr>
              <a:t>Courage </a:t>
            </a:r>
            <a:br>
              <a:rPr lang="en-US" sz="1100" dirty="0">
                <a:solidFill>
                  <a:schemeClr val="accent5"/>
                </a:solidFill>
              </a:rPr>
            </a:br>
            <a:r>
              <a:rPr lang="en-US" sz="1100" dirty="0">
                <a:solidFill>
                  <a:schemeClr val="accent5"/>
                </a:solidFill>
              </a:rPr>
              <a:t>Act like an owner</a:t>
            </a:r>
          </a:p>
          <a:p>
            <a:r>
              <a:rPr lang="en-US" sz="1100" dirty="0"/>
              <a:t>Level 1 </a:t>
            </a:r>
            <a:br>
              <a:rPr lang="en-US" sz="1100" dirty="0"/>
            </a:br>
            <a:r>
              <a:rPr lang="en-US" sz="1100" b="0" dirty="0"/>
              <a:t>Shows occasional lapses in trustworthy behavior</a:t>
            </a:r>
          </a:p>
          <a:p>
            <a:r>
              <a:rPr lang="en-US" sz="1100" dirty="0"/>
              <a:t>Level 2 </a:t>
            </a:r>
            <a:br>
              <a:rPr lang="en-US" sz="1100" dirty="0"/>
            </a:br>
            <a:r>
              <a:rPr lang="en-US" sz="1100" b="0" dirty="0"/>
              <a:t>Generally acts consistently with stated intentions</a:t>
            </a:r>
          </a:p>
          <a:p>
            <a:r>
              <a:rPr lang="en-US" sz="1100" dirty="0"/>
              <a:t>Level 3 </a:t>
            </a:r>
            <a:br>
              <a:rPr lang="en-US" sz="1100" dirty="0"/>
            </a:br>
            <a:r>
              <a:rPr lang="en-US" sz="1100" b="0" dirty="0"/>
              <a:t>Acts consistently with stated intentions even in difficult circumstances</a:t>
            </a:r>
          </a:p>
          <a:p>
            <a:r>
              <a:rPr lang="en-US" sz="1100" dirty="0"/>
              <a:t>Level 4 </a:t>
            </a:r>
            <a:br>
              <a:rPr lang="en-US" sz="1100" dirty="0"/>
            </a:br>
            <a:r>
              <a:rPr lang="en-US" sz="1100" b="0" dirty="0"/>
              <a:t>Is reliable and authentic even at some personal cost; acts as a role model for and communicates the ideation and values of the organization</a:t>
            </a:r>
          </a:p>
          <a:p>
            <a:r>
              <a:rPr lang="en-US" sz="1100" dirty="0"/>
              <a:t>Level 5 </a:t>
            </a:r>
            <a:br>
              <a:rPr lang="en-US" sz="1100" dirty="0"/>
            </a:br>
            <a:r>
              <a:rPr lang="en-US" sz="1100" b="0" dirty="0"/>
              <a:t>Is reliable and authentic even at some personal cost; works to ensure all members of the organization operate with integrity</a:t>
            </a:r>
            <a:endParaRPr lang="en-US" sz="11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56DC5D-7178-F106-D368-81175739B319}"/>
              </a:ext>
            </a:extLst>
          </p:cNvPr>
          <p:cNvCxnSpPr>
            <a:cxnSpLocks/>
          </p:cNvCxnSpPr>
          <p:nvPr/>
        </p:nvCxnSpPr>
        <p:spPr>
          <a:xfrm>
            <a:off x="3339408" y="1450991"/>
            <a:ext cx="256826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B392E2-9DFA-BA1C-2800-E2D25747C062}"/>
              </a:ext>
            </a:extLst>
          </p:cNvPr>
          <p:cNvCxnSpPr>
            <a:cxnSpLocks/>
          </p:cNvCxnSpPr>
          <p:nvPr/>
        </p:nvCxnSpPr>
        <p:spPr>
          <a:xfrm>
            <a:off x="6226792" y="1450991"/>
            <a:ext cx="256826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74A315-5F8F-ADDC-0AA4-AD426F215C2D}"/>
              </a:ext>
            </a:extLst>
          </p:cNvPr>
          <p:cNvCxnSpPr>
            <a:cxnSpLocks/>
          </p:cNvCxnSpPr>
          <p:nvPr/>
        </p:nvCxnSpPr>
        <p:spPr>
          <a:xfrm>
            <a:off x="9114176" y="1450991"/>
            <a:ext cx="256826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54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6F3EEB6B-616A-8C64-CABD-C3D4B83A192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F3EEB6B-616A-8C64-CABD-C3D4B83A19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8A937F18-1A45-5512-A9BB-BFBD4B13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74AC010-F695-FBEC-037C-E6BF15DB3D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Leadership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13640A-EE30-AB2D-B2FE-9AAA05BD09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6E494-49D5-4155-9E52-425437BF7D9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80EE0-04CA-FDB4-EB63-47F65C697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 |  January 2024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E342A25B-FC29-4C59-78EF-E6B8A6401164}"/>
              </a:ext>
            </a:extLst>
          </p:cNvPr>
          <p:cNvSpPr txBox="1">
            <a:spLocks/>
          </p:cNvSpPr>
          <p:nvPr/>
        </p:nvSpPr>
        <p:spPr>
          <a:xfrm>
            <a:off x="466046" y="1461877"/>
            <a:ext cx="2554245" cy="449770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None/>
              <a:defRPr sz="2000" b="1" i="0" kern="1200" spc="-50" baseline="0">
                <a:solidFill>
                  <a:schemeClr val="tx2"/>
                </a:solidFill>
                <a:latin typeface="Candara" panose="020E0502030303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2000" b="0" kern="1200" spc="-50" baseline="0">
                <a:solidFill>
                  <a:schemeClr val="tx2"/>
                </a:solidFill>
                <a:latin typeface="+mn-lt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354013" indent="-3540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tabLst/>
              <a:defRPr sz="2000" b="0" i="0" kern="1200" spc="-50" baseline="0">
                <a:solidFill>
                  <a:schemeClr val="tx2"/>
                </a:solidFill>
                <a:latin typeface="+mn-lt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695325" indent="-3413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SzPct val="100000"/>
              <a:buFont typeface="Arial" panose="020B0604020202020204" pitchFamily="34" charset="0"/>
              <a:buChar char="•"/>
              <a:tabLst/>
              <a:defRPr sz="2000" b="0" i="0" kern="1200" spc="-50" baseline="0">
                <a:solidFill>
                  <a:schemeClr val="tx2"/>
                </a:solidFill>
                <a:latin typeface="+mn-lt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1036638" indent="-3413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tabLst/>
              <a:defRPr sz="2000" b="0" i="0" kern="1200" spc="-50" baseline="0">
                <a:solidFill>
                  <a:schemeClr val="tx2"/>
                </a:solidFill>
                <a:latin typeface="+mn-lt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14224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tabLst/>
              <a:defRPr sz="2000" b="0" i="0" kern="1200" spc="-50" baseline="0">
                <a:solidFill>
                  <a:schemeClr val="tx2"/>
                </a:solidFill>
                <a:latin typeface="Candara" panose="020E0502030303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1"/>
                </a:solidFill>
              </a:rPr>
              <a:t>SELF AWARENESS   </a:t>
            </a:r>
          </a:p>
          <a:p>
            <a:r>
              <a:rPr lang="en-US" sz="1100" dirty="0">
                <a:solidFill>
                  <a:schemeClr val="accent5"/>
                </a:solidFill>
              </a:rPr>
              <a:t>Trustworthy</a:t>
            </a:r>
          </a:p>
          <a:p>
            <a:r>
              <a:rPr lang="en-US" sz="1100" dirty="0"/>
              <a:t>Level 1 </a:t>
            </a:r>
            <a:br>
              <a:rPr lang="en-US" sz="1100" dirty="0"/>
            </a:br>
            <a:r>
              <a:rPr lang="en-US" sz="1100" b="0" dirty="0"/>
              <a:t>Is sometimes self-absorbed or overly </a:t>
            </a:r>
            <a:br>
              <a:rPr lang="en-US" sz="1100" b="0" dirty="0"/>
            </a:br>
            <a:r>
              <a:rPr lang="en-US" sz="1100" b="0" dirty="0"/>
              <a:t>self-interested</a:t>
            </a:r>
          </a:p>
          <a:p>
            <a:r>
              <a:rPr lang="en-US" sz="1100" dirty="0"/>
              <a:t>Level 2 </a:t>
            </a:r>
            <a:br>
              <a:rPr lang="en-US" sz="1100" dirty="0"/>
            </a:br>
            <a:r>
              <a:rPr lang="en-US" sz="1100" b="0" dirty="0"/>
              <a:t>Generally treats others with respect; usually shares praise and credit</a:t>
            </a:r>
          </a:p>
          <a:p>
            <a:r>
              <a:rPr lang="en-US" sz="1100" dirty="0"/>
              <a:t>Level 3 </a:t>
            </a:r>
            <a:br>
              <a:rPr lang="en-US" sz="1100" dirty="0"/>
            </a:br>
            <a:r>
              <a:rPr lang="en-US" sz="1100" b="0" dirty="0"/>
              <a:t>Is humble and respectful to all</a:t>
            </a:r>
          </a:p>
          <a:p>
            <a:r>
              <a:rPr lang="en-US" sz="1100" dirty="0"/>
              <a:t>Level 4 </a:t>
            </a:r>
            <a:br>
              <a:rPr lang="en-US" sz="1100" dirty="0"/>
            </a:br>
            <a:r>
              <a:rPr lang="en-US" sz="1100" b="0" dirty="0"/>
              <a:t>Is respectful to all and generous with praise; ensures other opinions are heard</a:t>
            </a:r>
          </a:p>
          <a:p>
            <a:r>
              <a:rPr lang="en-US" sz="1100" dirty="0"/>
              <a:t>Level 5 </a:t>
            </a:r>
            <a:br>
              <a:rPr lang="en-US" sz="1100" dirty="0"/>
            </a:br>
            <a:r>
              <a:rPr lang="en-US" sz="1100" b="0" dirty="0"/>
              <a:t>Uses understanding of others and self </a:t>
            </a:r>
            <a:br>
              <a:rPr lang="en-US" sz="1100" b="0" dirty="0"/>
            </a:br>
            <a:r>
              <a:rPr lang="en-US" sz="1100" b="0" dirty="0"/>
              <a:t>and trustworthy communications to </a:t>
            </a:r>
            <a:br>
              <a:rPr lang="en-US" sz="1100" b="0" dirty="0"/>
            </a:br>
            <a:r>
              <a:rPr lang="en-US" sz="1100" b="0" dirty="0"/>
              <a:t>resolve conflicts and foster mutual respect and collaboration</a:t>
            </a:r>
            <a:endParaRPr lang="en-US" sz="1200" dirty="0"/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098A9F4A-90C2-BCF6-CD3F-FD8421D52BC2}"/>
              </a:ext>
            </a:extLst>
          </p:cNvPr>
          <p:cNvSpPr txBox="1">
            <a:spLocks/>
          </p:cNvSpPr>
          <p:nvPr/>
        </p:nvSpPr>
        <p:spPr>
          <a:xfrm>
            <a:off x="3348756" y="1461877"/>
            <a:ext cx="2554245" cy="449770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None/>
              <a:defRPr sz="2000" b="1" i="0" kern="1200" spc="-50" baseline="0">
                <a:solidFill>
                  <a:schemeClr val="tx2"/>
                </a:solidFill>
                <a:latin typeface="Candara" panose="020E0502030303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2000" b="0" kern="1200" spc="-50" baseline="0">
                <a:solidFill>
                  <a:schemeClr val="tx2"/>
                </a:solidFill>
                <a:latin typeface="+mn-lt"/>
                <a:ea typeface="Tahoma" panose="020B0604030504040204" pitchFamily="34" charset="0"/>
                <a:cs typeface="Arial" panose="020B0604020202020204" pitchFamily="34" charset="0"/>
              </a:defRPr>
            </a:lvl2pPr>
            <a:lvl3pPr marL="354013" indent="-3540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tabLst/>
              <a:defRPr sz="2000" b="0" i="0" kern="1200" spc="-50" baseline="0">
                <a:solidFill>
                  <a:schemeClr val="tx2"/>
                </a:solidFill>
                <a:latin typeface="+mn-lt"/>
                <a:ea typeface="Tahoma" panose="020B0604030504040204" pitchFamily="34" charset="0"/>
                <a:cs typeface="Arial" panose="020B0604020202020204" pitchFamily="34" charset="0"/>
              </a:defRPr>
            </a:lvl3pPr>
            <a:lvl4pPr marL="695325" indent="-3413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SzPct val="100000"/>
              <a:buFont typeface="Arial" panose="020B0604020202020204" pitchFamily="34" charset="0"/>
              <a:buChar char="•"/>
              <a:tabLst/>
              <a:defRPr sz="2000" b="0" i="0" kern="1200" spc="-50" baseline="0">
                <a:solidFill>
                  <a:schemeClr val="tx2"/>
                </a:solidFill>
                <a:latin typeface="+mn-lt"/>
                <a:ea typeface="Tahoma" panose="020B0604030504040204" pitchFamily="34" charset="0"/>
                <a:cs typeface="Arial" panose="020B0604020202020204" pitchFamily="34" charset="0"/>
              </a:defRPr>
            </a:lvl4pPr>
            <a:lvl5pPr marL="1036638" indent="-3413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tabLst/>
              <a:defRPr sz="2000" b="0" i="0" kern="1200" spc="-50" baseline="0">
                <a:solidFill>
                  <a:schemeClr val="tx2"/>
                </a:solidFill>
                <a:latin typeface="+mn-lt"/>
                <a:ea typeface="Tahoma" panose="020B0604030504040204" pitchFamily="34" charset="0"/>
                <a:cs typeface="Arial" panose="020B0604020202020204" pitchFamily="34" charset="0"/>
              </a:defRPr>
            </a:lvl5pPr>
            <a:lvl6pPr marL="14224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tabLst/>
              <a:defRPr sz="2000" b="0" i="0" kern="1200" spc="-50" baseline="0">
                <a:solidFill>
                  <a:schemeClr val="tx2"/>
                </a:solidFill>
                <a:latin typeface="Candara" panose="020E0502030303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1"/>
                </a:solidFill>
              </a:rPr>
              <a:t>VERSATILE AND AGILE   </a:t>
            </a:r>
          </a:p>
          <a:p>
            <a:r>
              <a:rPr lang="en-US" sz="1100" dirty="0">
                <a:solidFill>
                  <a:schemeClr val="accent5"/>
                </a:solidFill>
              </a:rPr>
              <a:t>Cognitive power </a:t>
            </a:r>
            <a:br>
              <a:rPr lang="en-US" sz="1100" dirty="0">
                <a:solidFill>
                  <a:schemeClr val="accent5"/>
                </a:solidFill>
              </a:rPr>
            </a:br>
            <a:r>
              <a:rPr lang="en-US" sz="1100" dirty="0">
                <a:solidFill>
                  <a:schemeClr val="accent5"/>
                </a:solidFill>
              </a:rPr>
              <a:t>Resilience </a:t>
            </a:r>
            <a:br>
              <a:rPr lang="en-US" sz="1100" dirty="0">
                <a:solidFill>
                  <a:schemeClr val="accent5"/>
                </a:solidFill>
              </a:rPr>
            </a:br>
            <a:r>
              <a:rPr lang="en-US" sz="1100" dirty="0">
                <a:solidFill>
                  <a:schemeClr val="accent5"/>
                </a:solidFill>
              </a:rPr>
              <a:t>Skills portfolio</a:t>
            </a:r>
          </a:p>
          <a:p>
            <a:r>
              <a:rPr lang="en-US" sz="1100" dirty="0"/>
              <a:t>Level 1 </a:t>
            </a:r>
            <a:br>
              <a:rPr lang="en-US" sz="1100" dirty="0"/>
            </a:br>
            <a:r>
              <a:rPr lang="en-US" sz="1100" b="0" dirty="0"/>
              <a:t>Accepts status quo; does not see the need </a:t>
            </a:r>
            <a:br>
              <a:rPr lang="en-US" sz="1100" b="0" dirty="0"/>
            </a:br>
            <a:r>
              <a:rPr lang="en-US" sz="1100" b="0" dirty="0"/>
              <a:t>for change</a:t>
            </a:r>
          </a:p>
          <a:p>
            <a:r>
              <a:rPr lang="en-US" sz="1100" dirty="0"/>
              <a:t>Level 2 </a:t>
            </a:r>
            <a:br>
              <a:rPr lang="en-US" sz="1100" dirty="0"/>
            </a:br>
            <a:r>
              <a:rPr lang="en-US" sz="1100" b="0" dirty="0"/>
              <a:t>Challenges status quo and identifies what needs to change</a:t>
            </a:r>
          </a:p>
          <a:p>
            <a:r>
              <a:rPr lang="en-US" sz="1100" dirty="0"/>
              <a:t>Level 3 </a:t>
            </a:r>
            <a:br>
              <a:rPr lang="en-US" sz="1100" dirty="0"/>
            </a:br>
            <a:r>
              <a:rPr lang="en-US" sz="1100" b="0" dirty="0"/>
              <a:t>Defines positive direction for change and persuades others to support it through trustworthy communications and actions</a:t>
            </a:r>
          </a:p>
          <a:p>
            <a:r>
              <a:rPr lang="en-US" sz="1100" dirty="0"/>
              <a:t>Level 4 </a:t>
            </a:r>
            <a:br>
              <a:rPr lang="en-US" sz="1100" dirty="0"/>
            </a:br>
            <a:r>
              <a:rPr lang="en-US" sz="1100" b="0" dirty="0"/>
              <a:t>Promotes change and mobilizes individuals to change behavior</a:t>
            </a:r>
          </a:p>
          <a:p>
            <a:r>
              <a:rPr lang="en-US" sz="1100" dirty="0"/>
              <a:t>Level 5 </a:t>
            </a:r>
            <a:br>
              <a:rPr lang="en-US" sz="1100" dirty="0"/>
            </a:br>
            <a:r>
              <a:rPr lang="en-US" sz="1100" b="0" dirty="0"/>
              <a:t>Builds coalition of supporters and coordinates change across multiple individuals; may create champions who will mobilize others to change</a:t>
            </a:r>
          </a:p>
        </p:txBody>
      </p:sp>
      <p:sp>
        <p:nvSpPr>
          <p:cNvPr id="28" name="Content Placeholder 11">
            <a:extLst>
              <a:ext uri="{FF2B5EF4-FFF2-40B4-BE49-F238E27FC236}">
                <a16:creationId xmlns:a16="http://schemas.microsoft.com/office/drawing/2014/main" id="{1BD122AE-19CA-8D09-676F-112E52EFDF9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31467" y="1461877"/>
            <a:ext cx="2568268" cy="4497705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BOUNDRY-LESS    </a:t>
            </a:r>
          </a:p>
          <a:p>
            <a:r>
              <a:rPr lang="en-US" sz="1100" dirty="0">
                <a:solidFill>
                  <a:schemeClr val="accent5"/>
                </a:solidFill>
              </a:rPr>
              <a:t>Multidisciplinary </a:t>
            </a:r>
            <a:br>
              <a:rPr lang="en-US" sz="1100" dirty="0">
                <a:solidFill>
                  <a:schemeClr val="accent5"/>
                </a:solidFill>
              </a:rPr>
            </a:br>
            <a:r>
              <a:rPr lang="en-US" sz="1100" dirty="0">
                <a:solidFill>
                  <a:schemeClr val="accent5"/>
                </a:solidFill>
              </a:rPr>
              <a:t>Multicultural </a:t>
            </a:r>
            <a:br>
              <a:rPr lang="en-US" sz="1100" dirty="0">
                <a:solidFill>
                  <a:schemeClr val="accent5"/>
                </a:solidFill>
              </a:rPr>
            </a:br>
            <a:r>
              <a:rPr lang="en-US" sz="1100" dirty="0">
                <a:solidFill>
                  <a:schemeClr val="accent5"/>
                </a:solidFill>
              </a:rPr>
              <a:t>Curious </a:t>
            </a:r>
            <a:br>
              <a:rPr lang="en-US" sz="1100" dirty="0">
                <a:solidFill>
                  <a:schemeClr val="accent5"/>
                </a:solidFill>
              </a:rPr>
            </a:br>
            <a:r>
              <a:rPr lang="en-US" sz="1100" dirty="0">
                <a:solidFill>
                  <a:schemeClr val="accent5"/>
                </a:solidFill>
              </a:rPr>
              <a:t>Generous </a:t>
            </a:r>
            <a:br>
              <a:rPr lang="en-US" sz="1100" dirty="0">
                <a:solidFill>
                  <a:schemeClr val="accent5"/>
                </a:solidFill>
              </a:rPr>
            </a:br>
            <a:r>
              <a:rPr lang="en-US" sz="1100" dirty="0">
                <a:solidFill>
                  <a:schemeClr val="accent5"/>
                </a:solidFill>
              </a:rPr>
              <a:t>Outward looking</a:t>
            </a:r>
            <a:br>
              <a:rPr lang="en-US" sz="1100" dirty="0">
                <a:solidFill>
                  <a:schemeClr val="accent5"/>
                </a:solidFill>
              </a:rPr>
            </a:br>
            <a:r>
              <a:rPr lang="en-US" sz="1100" dirty="0">
                <a:solidFill>
                  <a:schemeClr val="accent5"/>
                </a:solidFill>
              </a:rPr>
              <a:t>Trusted communicator</a:t>
            </a:r>
          </a:p>
          <a:p>
            <a:r>
              <a:rPr lang="en-US" sz="1100" dirty="0"/>
              <a:t>Level 1 </a:t>
            </a:r>
            <a:br>
              <a:rPr lang="en-US" sz="1100" dirty="0"/>
            </a:br>
            <a:r>
              <a:rPr lang="en-US" sz="1100" b="0" dirty="0"/>
              <a:t>Accepts input from others</a:t>
            </a:r>
          </a:p>
          <a:p>
            <a:r>
              <a:rPr lang="en-US" sz="1100" dirty="0"/>
              <a:t>Level 2 </a:t>
            </a:r>
            <a:br>
              <a:rPr lang="en-US" sz="1100" dirty="0"/>
            </a:br>
            <a:r>
              <a:rPr lang="en-US" sz="1100" b="0" dirty="0"/>
              <a:t>Engages others in problem solving</a:t>
            </a:r>
          </a:p>
          <a:p>
            <a:r>
              <a:rPr lang="en-US" sz="1100" dirty="0"/>
              <a:t>Level 3 </a:t>
            </a:r>
            <a:br>
              <a:rPr lang="en-US" sz="1100" dirty="0"/>
            </a:br>
            <a:r>
              <a:rPr lang="en-US" sz="1100" b="0" dirty="0"/>
              <a:t>Generates support from others for ideas </a:t>
            </a:r>
            <a:br>
              <a:rPr lang="en-US" sz="1100" b="0" dirty="0"/>
            </a:br>
            <a:r>
              <a:rPr lang="en-US" sz="1100" b="0" dirty="0"/>
              <a:t>and initiatives</a:t>
            </a:r>
          </a:p>
          <a:p>
            <a:r>
              <a:rPr lang="en-US" sz="1100" dirty="0"/>
              <a:t>Level 4 </a:t>
            </a:r>
            <a:br>
              <a:rPr lang="en-US" sz="1100" dirty="0"/>
            </a:br>
            <a:r>
              <a:rPr lang="en-US" sz="1100" b="0" dirty="0"/>
              <a:t>Brings others together across boundaries to achieve results and share best practices</a:t>
            </a:r>
          </a:p>
          <a:p>
            <a:r>
              <a:rPr lang="en-US" sz="1100" dirty="0"/>
              <a:t>Level 5 </a:t>
            </a:r>
            <a:br>
              <a:rPr lang="en-US" sz="1100" dirty="0"/>
            </a:br>
            <a:r>
              <a:rPr lang="en-US" sz="1100" b="0" dirty="0"/>
              <a:t>Builds enduring partnerships within and outside of organization to improve effectiveness, even at short-term personal cost</a:t>
            </a:r>
            <a:endParaRPr lang="en-US" sz="11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FB8DDE-8EFF-30D8-997A-CAC06A8CD723}"/>
              </a:ext>
            </a:extLst>
          </p:cNvPr>
          <p:cNvCxnSpPr>
            <a:cxnSpLocks/>
          </p:cNvCxnSpPr>
          <p:nvPr/>
        </p:nvCxnSpPr>
        <p:spPr>
          <a:xfrm>
            <a:off x="452024" y="1450991"/>
            <a:ext cx="256826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316C5A8-C331-58F6-F03D-703FD9FB433F}"/>
              </a:ext>
            </a:extLst>
          </p:cNvPr>
          <p:cNvCxnSpPr>
            <a:cxnSpLocks/>
          </p:cNvCxnSpPr>
          <p:nvPr/>
        </p:nvCxnSpPr>
        <p:spPr>
          <a:xfrm>
            <a:off x="3339408" y="1450991"/>
            <a:ext cx="256826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539C9A-AA25-104C-D92D-6DA2F2379234}"/>
              </a:ext>
            </a:extLst>
          </p:cNvPr>
          <p:cNvCxnSpPr>
            <a:cxnSpLocks/>
          </p:cNvCxnSpPr>
          <p:nvPr/>
        </p:nvCxnSpPr>
        <p:spPr>
          <a:xfrm>
            <a:off x="6226792" y="1450991"/>
            <a:ext cx="256826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6473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01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4&quot;&gt;&lt;elem m_fUsage=&quot;1.81000000000000005329E+00&quot;&gt;&lt;m_msothmcolidx val=&quot;0&quot;/&gt;&lt;m_rgb r=&quot;DE&quot; g=&quot;5A&quot; b=&quot;00&quot;/&gt;&lt;/elem&gt;&lt;elem m_fUsage=&quot;9.00000000000000022204E-01&quot;&gt;&lt;m_msothmcolidx val=&quot;0&quot;/&gt;&lt;m_rgb r=&quot;3F&quot; g=&quot;4B&quot; b=&quot;3F&quot;/&gt;&lt;/elem&gt;&lt;elem m_fUsage=&quot;7.29000000000000092371E-01&quot;&gt;&lt;m_msothmcolidx val=&quot;0&quot;/&gt;&lt;m_rgb r=&quot;40&quot; g=&quot;53&quot; b=&quot;8C&quot;/&gt;&lt;/elem&gt;&lt;elem m_fUsage=&quot;6.56100000000000127542E-01&quot;&gt;&lt;m_msothmcolidx val=&quot;0&quot;/&gt;&lt;m_rgb r=&quot;DF&quot; g=&quot;2D&quot; b=&quot;1F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8baaqDMg62n9TL9FoXr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.4U_.AjqLwADg46TpJWZ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.4U_.AjqLwADg46TpJWZ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8baaqDMg62n9TL9FoXr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.4U_.AjqLwADg46TpJWZ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8baaqDMg62n9TL9FoXr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ain Theme_Confidential">
  <a:themeElements>
    <a:clrScheme name="Metsera">
      <a:dk1>
        <a:srgbClr val="002017"/>
      </a:dk1>
      <a:lt1>
        <a:srgbClr val="FFFFFF"/>
      </a:lt1>
      <a:dk2>
        <a:srgbClr val="3F4041"/>
      </a:dk2>
      <a:lt2>
        <a:srgbClr val="737477"/>
      </a:lt2>
      <a:accent1>
        <a:srgbClr val="003B2A"/>
      </a:accent1>
      <a:accent2>
        <a:srgbClr val="008351"/>
      </a:accent2>
      <a:accent3>
        <a:srgbClr val="61BA49"/>
      </a:accent3>
      <a:accent4>
        <a:srgbClr val="A2E895"/>
      </a:accent4>
      <a:accent5>
        <a:srgbClr val="FF5900"/>
      </a:accent5>
      <a:accent6>
        <a:srgbClr val="F1A33C"/>
      </a:accent6>
      <a:hlink>
        <a:srgbClr val="007FFF"/>
      </a:hlink>
      <a:folHlink>
        <a:srgbClr val="003754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Fractyl-Template-PPT-022421-v02" id="{E1DBE059-9423-224C-8F00-A4906CB9904C}" vid="{29C16914-1C7F-5242-A9B8-AD4E119F6051}"/>
    </a:ext>
  </a:extLst>
</a:theme>
</file>

<file path=ppt/theme/theme2.xml><?xml version="1.0" encoding="utf-8"?>
<a:theme xmlns:a="http://schemas.openxmlformats.org/drawingml/2006/main" name="Metsera Theme">
  <a:themeElements>
    <a:clrScheme name="Metsera">
      <a:dk1>
        <a:srgbClr val="002017"/>
      </a:dk1>
      <a:lt1>
        <a:srgbClr val="FFFFFF"/>
      </a:lt1>
      <a:dk2>
        <a:srgbClr val="3F4041"/>
      </a:dk2>
      <a:lt2>
        <a:srgbClr val="737477"/>
      </a:lt2>
      <a:accent1>
        <a:srgbClr val="003B2A"/>
      </a:accent1>
      <a:accent2>
        <a:srgbClr val="008351"/>
      </a:accent2>
      <a:accent3>
        <a:srgbClr val="61BA49"/>
      </a:accent3>
      <a:accent4>
        <a:srgbClr val="A2E895"/>
      </a:accent4>
      <a:accent5>
        <a:srgbClr val="FF5900"/>
      </a:accent5>
      <a:accent6>
        <a:srgbClr val="F1A33C"/>
      </a:accent6>
      <a:hlink>
        <a:srgbClr val="007FFF"/>
      </a:hlink>
      <a:folHlink>
        <a:srgbClr val="003754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etsera Theme" id="{44BB0F2F-B502-44CF-844D-7C2E014FCCB7}" vid="{433E226A-F40A-4C4A-AEC1-550202E569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3B5AC5FBBB2C4DB9BE0ED4E2D9D977" ma:contentTypeVersion="16" ma:contentTypeDescription="Create a new document." ma:contentTypeScope="" ma:versionID="96c1099b2a8cc80e3a2a2c9d494c4ea7">
  <xsd:schema xmlns:xsd="http://www.w3.org/2001/XMLSchema" xmlns:xs="http://www.w3.org/2001/XMLSchema" xmlns:p="http://schemas.microsoft.com/office/2006/metadata/properties" xmlns:ns2="d8c535c6-63a4-4339-b449-26eeb0d3d3cb" xmlns:ns3="ce1d24c5-b878-439b-8570-a7c8ba6bb6e0" targetNamespace="http://schemas.microsoft.com/office/2006/metadata/properties" ma:root="true" ma:fieldsID="573075f82de53820268ad61c3f17a697" ns2:_="" ns3:_="">
    <xsd:import namespace="d8c535c6-63a4-4339-b449-26eeb0d3d3cb"/>
    <xsd:import namespace="ce1d24c5-b878-439b-8570-a7c8ba6bb6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Reason" minOccurs="0"/>
                <xsd:element ref="ns2:MediaLengthInSeconds" minOccurs="0"/>
                <xsd:element ref="ns2:No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c535c6-63a4-4339-b449-26eeb0d3d3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e88fe80d-a298-4146-b3b6-c61f938191a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Reason" ma:index="21" nillable="true" ma:displayName="Reason" ma:description="Final Review prior to going LIVE" ma:format="Dropdown" ma:internalName="Reason">
      <xsd:simpleType>
        <xsd:restriction base="dms:Text">
          <xsd:maxLength value="255"/>
        </xsd:restriction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Note" ma:index="23" nillable="true" ma:displayName="Note" ma:format="Dropdown" ma:internalName="Not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1d24c5-b878-439b-8570-a7c8ba6bb6e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52ac7264-13b3-4ad4-bce5-4d183213b293}" ma:internalName="TaxCatchAll" ma:showField="CatchAllData" ma:web="ce1d24c5-b878-439b-8570-a7c8ba6bb6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1d24c5-b878-439b-8570-a7c8ba6bb6e0" xsi:nil="true"/>
    <lcf76f155ced4ddcb4097134ff3c332f xmlns="d8c535c6-63a4-4339-b449-26eeb0d3d3cb">
      <Terms xmlns="http://schemas.microsoft.com/office/infopath/2007/PartnerControls"/>
    </lcf76f155ced4ddcb4097134ff3c332f>
    <Reason xmlns="d8c535c6-63a4-4339-b449-26eeb0d3d3cb" xsi:nil="true"/>
    <Note xmlns="d8c535c6-63a4-4339-b449-26eeb0d3d3cb" xsi:nil="true"/>
  </documentManagement>
</p:properties>
</file>

<file path=customXml/itemProps1.xml><?xml version="1.0" encoding="utf-8"?>
<ds:datastoreItem xmlns:ds="http://schemas.openxmlformats.org/officeDocument/2006/customXml" ds:itemID="{9CB7CE25-0E07-4002-A83F-50F8BEC7EB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CB894B-B7D0-4614-AF33-49D1B5D971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c535c6-63a4-4339-b449-26eeb0d3d3cb"/>
    <ds:schemaRef ds:uri="ce1d24c5-b878-439b-8570-a7c8ba6bb6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2F879D-8863-4808-8589-430CC253668D}">
  <ds:schemaRefs>
    <ds:schemaRef ds:uri="http://schemas.openxmlformats.org/package/2006/metadata/core-properties"/>
    <ds:schemaRef ds:uri="d8c535c6-63a4-4339-b449-26eeb0d3d3cb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ce1d24c5-b878-439b-8570-a7c8ba6bb6e0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603</Words>
  <Application>Microsoft Macintosh PowerPoint</Application>
  <PresentationFormat>Widescreen</PresentationFormat>
  <Paragraphs>57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Candara</vt:lpstr>
      <vt:lpstr>Franklin Gothic Heavy</vt:lpstr>
      <vt:lpstr>Gill Sans</vt:lpstr>
      <vt:lpstr>Tahoma</vt:lpstr>
      <vt:lpstr>Main Theme_Confidential</vt:lpstr>
      <vt:lpstr>Metsera Theme</vt:lpstr>
      <vt:lpstr>think-cell Slide</vt:lpstr>
      <vt:lpstr>COMPETENCIES</vt:lpstr>
      <vt:lpstr>COMPETENCIES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daytona</dc:title>
  <dc:creator>Eshan Vasudeva</dc:creator>
  <cp:lastModifiedBy>Stuart Lopez</cp:lastModifiedBy>
  <cp:revision>55</cp:revision>
  <cp:lastPrinted>2022-12-22T18:37:53Z</cp:lastPrinted>
  <dcterms:created xsi:type="dcterms:W3CDTF">2022-10-11T20:38:03Z</dcterms:created>
  <dcterms:modified xsi:type="dcterms:W3CDTF">2024-01-17T19:43:34Z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0x010100723B5AC5FBBB2C4DB9BE0ED4E2D9D977</vt:lpwstr>
  </property>
  <property fmtid="{D5CDD505-2E9C-101B-9397-08002B2CF9AE}" pid="3" name="MediaServiceImageTags">
    <vt:lpwstr/>
  </property>
</Properties>
</file>