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1"/>
  </p:notesMasterIdLst>
  <p:sldIdLst>
    <p:sldId id="2147470352" r:id="rId5"/>
    <p:sldId id="2147471256" r:id="rId6"/>
    <p:sldId id="2147471263" r:id="rId7"/>
    <p:sldId id="2147471264" r:id="rId8"/>
    <p:sldId id="2147471265" r:id="rId9"/>
    <p:sldId id="2147471266" r:id="rId10"/>
  </p:sldIdLst>
  <p:sldSz cx="12192000" cy="6858000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4F513-AE27-2538-7F37-7A6B7977578F}" name="Whit Bernard" initials="WB" userId="Whit Bernard" providerId="None"/>
  <p188:author id="{15213D89-AB4E-D392-41C2-22347C829C7A}" name="Kristen  Richardson" initials="KR" userId="S::kristen@anjipharma.com::f569f7a9-9b7f-4bb2-960c-9dd3bb093387" providerId="AD"/>
  <p188:author id="{C3D142B0-1626-A402-9F44-F39EBFB49FBD}" name="Eshan Vasudeva" initials="EV" userId="S::eshan.vasudeva@populationhp.com::8fd6d2dc-4408-45c9-b9c9-302955e1321f" providerId="AD"/>
  <p188:author id="{8AD606BC-6311-301D-5C2B-C1C2BEB70FAB}" name="Stuart Lopez" initials="" userId="S::stuart.lopez@populationhp.com::e8c0151a-f337-42b8-9c69-49b3be5c85a6" providerId="AD"/>
  <p188:author id="{393715E4-0525-6477-A921-03E58F9B84F3}" name="Venice Luceriaga" initials="VL" userId="S::venice.luceriaga@populationhp.com::839f0d71-ba4e-4d82-ba7c-a286ba33f46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3"/>
    <a:srgbClr val="F1A33C"/>
    <a:srgbClr val="FF5900"/>
    <a:srgbClr val="A2E895"/>
    <a:srgbClr val="61BA49"/>
    <a:srgbClr val="008351"/>
    <a:srgbClr val="008352"/>
    <a:srgbClr val="DE5900"/>
    <a:srgbClr val="DE5A00"/>
    <a:srgbClr val="003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85654-87A5-432C-89F1-EC067D83E953}" v="26" dt="2023-09-25T12:57:48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19"/>
  </p:normalViewPr>
  <p:slideViewPr>
    <p:cSldViewPr snapToGrid="0">
      <p:cViewPr varScale="1">
        <p:scale>
          <a:sx n="108" d="100"/>
          <a:sy n="108" d="100"/>
        </p:scale>
        <p:origin x="5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ice Luceriaga" userId="839f0d71-ba4e-4d82-ba7c-a286ba33f464" providerId="ADAL" clId="{FF485654-87A5-432C-89F1-EC067D83E953}"/>
    <pc:docChg chg="undo custSel modSld">
      <pc:chgData name="Venice Luceriaga" userId="839f0d71-ba4e-4d82-ba7c-a286ba33f464" providerId="ADAL" clId="{FF485654-87A5-432C-89F1-EC067D83E953}" dt="2023-09-25T12:57:48.953" v="363"/>
      <pc:docMkLst>
        <pc:docMk/>
      </pc:docMkLst>
      <pc:sldChg chg="modSp mod">
        <pc:chgData name="Venice Luceriaga" userId="839f0d71-ba4e-4d82-ba7c-a286ba33f464" providerId="ADAL" clId="{FF485654-87A5-432C-89F1-EC067D83E953}" dt="2023-09-25T12:57:47.241" v="362" actId="313"/>
        <pc:sldMkLst>
          <pc:docMk/>
          <pc:sldMk cId="2761103443" sldId="2147471256"/>
        </pc:sldMkLst>
        <pc:graphicFrameChg chg="mod modGraphic">
          <ac:chgData name="Venice Luceriaga" userId="839f0d71-ba4e-4d82-ba7c-a286ba33f464" providerId="ADAL" clId="{FF485654-87A5-432C-89F1-EC067D83E953}" dt="2023-09-25T12:57:47.241" v="362" actId="313"/>
          <ac:graphicFrameMkLst>
            <pc:docMk/>
            <pc:sldMk cId="2761103443" sldId="2147471256"/>
            <ac:graphicFrameMk id="8" creationId="{E8AC67C0-D840-6867-AB45-D89C62DBA23D}"/>
          </ac:graphicFrameMkLst>
        </pc:graphicFrameChg>
      </pc:sldChg>
      <pc:sldChg chg="modSp mod">
        <pc:chgData name="Venice Luceriaga" userId="839f0d71-ba4e-4d82-ba7c-a286ba33f464" providerId="ADAL" clId="{FF485654-87A5-432C-89F1-EC067D83E953}" dt="2023-09-25T12:57:48.953" v="363"/>
        <pc:sldMkLst>
          <pc:docMk/>
          <pc:sldMk cId="1030630126" sldId="2147471263"/>
        </pc:sldMkLst>
        <pc:graphicFrameChg chg="mod modGraphic">
          <ac:chgData name="Venice Luceriaga" userId="839f0d71-ba4e-4d82-ba7c-a286ba33f464" providerId="ADAL" clId="{FF485654-87A5-432C-89F1-EC067D83E953}" dt="2023-09-25T12:57:48.953" v="363"/>
          <ac:graphicFrameMkLst>
            <pc:docMk/>
            <pc:sldMk cId="1030630126" sldId="2147471263"/>
            <ac:graphicFrameMk id="8" creationId="{E8AC67C0-D840-6867-AB45-D89C62DBA23D}"/>
          </ac:graphicFrameMkLst>
        </pc:graphicFrameChg>
      </pc:sldChg>
      <pc:sldChg chg="modSp mod">
        <pc:chgData name="Venice Luceriaga" userId="839f0d71-ba4e-4d82-ba7c-a286ba33f464" providerId="ADAL" clId="{FF485654-87A5-432C-89F1-EC067D83E953}" dt="2023-09-25T12:57:48.953" v="363"/>
        <pc:sldMkLst>
          <pc:docMk/>
          <pc:sldMk cId="3120760399" sldId="2147471264"/>
        </pc:sldMkLst>
        <pc:graphicFrameChg chg="mod modGraphic">
          <ac:chgData name="Venice Luceriaga" userId="839f0d71-ba4e-4d82-ba7c-a286ba33f464" providerId="ADAL" clId="{FF485654-87A5-432C-89F1-EC067D83E953}" dt="2023-09-25T12:57:48.953" v="363"/>
          <ac:graphicFrameMkLst>
            <pc:docMk/>
            <pc:sldMk cId="3120760399" sldId="2147471264"/>
            <ac:graphicFrameMk id="8" creationId="{E8AC67C0-D840-6867-AB45-D89C62DBA23D}"/>
          </ac:graphicFrameMkLst>
        </pc:graphicFrameChg>
      </pc:sldChg>
      <pc:sldChg chg="modSp mod">
        <pc:chgData name="Venice Luceriaga" userId="839f0d71-ba4e-4d82-ba7c-a286ba33f464" providerId="ADAL" clId="{FF485654-87A5-432C-89F1-EC067D83E953}" dt="2023-09-25T12:57:48.953" v="363"/>
        <pc:sldMkLst>
          <pc:docMk/>
          <pc:sldMk cId="2427208528" sldId="2147471265"/>
        </pc:sldMkLst>
        <pc:graphicFrameChg chg="mod modGraphic">
          <ac:chgData name="Venice Luceriaga" userId="839f0d71-ba4e-4d82-ba7c-a286ba33f464" providerId="ADAL" clId="{FF485654-87A5-432C-89F1-EC067D83E953}" dt="2023-09-25T12:57:48.953" v="363"/>
          <ac:graphicFrameMkLst>
            <pc:docMk/>
            <pc:sldMk cId="2427208528" sldId="2147471265"/>
            <ac:graphicFrameMk id="8" creationId="{E8AC67C0-D840-6867-AB45-D89C62DBA23D}"/>
          </ac:graphicFrameMkLst>
        </pc:graphicFrameChg>
      </pc:sldChg>
      <pc:sldChg chg="modSp mod">
        <pc:chgData name="Venice Luceriaga" userId="839f0d71-ba4e-4d82-ba7c-a286ba33f464" providerId="ADAL" clId="{FF485654-87A5-432C-89F1-EC067D83E953}" dt="2023-09-25T12:57:48.953" v="363"/>
        <pc:sldMkLst>
          <pc:docMk/>
          <pc:sldMk cId="4105040733" sldId="2147471266"/>
        </pc:sldMkLst>
        <pc:graphicFrameChg chg="mod modGraphic">
          <ac:chgData name="Venice Luceriaga" userId="839f0d71-ba4e-4d82-ba7c-a286ba33f464" providerId="ADAL" clId="{FF485654-87A5-432C-89F1-EC067D83E953}" dt="2023-09-25T12:57:48.953" v="363"/>
          <ac:graphicFrameMkLst>
            <pc:docMk/>
            <pc:sldMk cId="4105040733" sldId="2147471266"/>
            <ac:graphicFrameMk id="8" creationId="{E8AC67C0-D840-6867-AB45-D89C62DBA23D}"/>
          </ac:graphicFrameMkLst>
        </pc:graphicFrameChg>
      </pc:sldChg>
    </pc:docChg>
  </pc:docChgLst>
  <pc:docChgLst>
    <pc:chgData name="Stuart Lopez" userId="e8c0151a-f337-42b8-9c69-49b3be5c85a6" providerId="ADAL" clId="{7240E90C-1ED7-0848-B468-9AFF0C3D14A2}"/>
    <pc:docChg chg="delSld modSld">
      <pc:chgData name="Stuart Lopez" userId="e8c0151a-f337-42b8-9c69-49b3be5c85a6" providerId="ADAL" clId="{7240E90C-1ED7-0848-B468-9AFF0C3D14A2}" dt="2023-09-15T19:19:14.131" v="29" actId="2696"/>
      <pc:docMkLst>
        <pc:docMk/>
      </pc:docMkLst>
      <pc:sldChg chg="del">
        <pc:chgData name="Stuart Lopez" userId="e8c0151a-f337-42b8-9c69-49b3be5c85a6" providerId="ADAL" clId="{7240E90C-1ED7-0848-B468-9AFF0C3D14A2}" dt="2023-09-15T19:19:14.131" v="29" actId="2696"/>
        <pc:sldMkLst>
          <pc:docMk/>
          <pc:sldMk cId="1728346339" sldId="2147471239"/>
        </pc:sldMkLst>
      </pc:sldChg>
      <pc:sldChg chg="del">
        <pc:chgData name="Stuart Lopez" userId="e8c0151a-f337-42b8-9c69-49b3be5c85a6" providerId="ADAL" clId="{7240E90C-1ED7-0848-B468-9AFF0C3D14A2}" dt="2023-09-15T19:19:13.919" v="25" actId="2696"/>
        <pc:sldMkLst>
          <pc:docMk/>
          <pc:sldMk cId="846049817" sldId="2147471240"/>
        </pc:sldMkLst>
      </pc:sldChg>
      <pc:sldChg chg="del">
        <pc:chgData name="Stuart Lopez" userId="e8c0151a-f337-42b8-9c69-49b3be5c85a6" providerId="ADAL" clId="{7240E90C-1ED7-0848-B468-9AFF0C3D14A2}" dt="2023-09-15T19:19:13.992" v="27" actId="2696"/>
        <pc:sldMkLst>
          <pc:docMk/>
          <pc:sldMk cId="4285705427" sldId="2147471242"/>
        </pc:sldMkLst>
      </pc:sldChg>
      <pc:sldChg chg="del">
        <pc:chgData name="Stuart Lopez" userId="e8c0151a-f337-42b8-9c69-49b3be5c85a6" providerId="ADAL" clId="{7240E90C-1ED7-0848-B468-9AFF0C3D14A2}" dt="2023-09-15T19:19:13.814" v="21" actId="2696"/>
        <pc:sldMkLst>
          <pc:docMk/>
          <pc:sldMk cId="1491483187" sldId="2147471243"/>
        </pc:sldMkLst>
      </pc:sldChg>
      <pc:sldChg chg="del">
        <pc:chgData name="Stuart Lopez" userId="e8c0151a-f337-42b8-9c69-49b3be5c85a6" providerId="ADAL" clId="{7240E90C-1ED7-0848-B468-9AFF0C3D14A2}" dt="2023-09-15T19:19:13.806" v="20" actId="2696"/>
        <pc:sldMkLst>
          <pc:docMk/>
          <pc:sldMk cId="1006980614" sldId="2147471244"/>
        </pc:sldMkLst>
      </pc:sldChg>
      <pc:sldChg chg="modSp mod">
        <pc:chgData name="Stuart Lopez" userId="e8c0151a-f337-42b8-9c69-49b3be5c85a6" providerId="ADAL" clId="{7240E90C-1ED7-0848-B468-9AFF0C3D14A2}" dt="2023-09-15T19:17:51.853" v="19" actId="20577"/>
        <pc:sldMkLst>
          <pc:docMk/>
          <pc:sldMk cId="2761103443" sldId="2147471256"/>
        </pc:sldMkLst>
        <pc:graphicFrameChg chg="modGraphic">
          <ac:chgData name="Stuart Lopez" userId="e8c0151a-f337-42b8-9c69-49b3be5c85a6" providerId="ADAL" clId="{7240E90C-1ED7-0848-B468-9AFF0C3D14A2}" dt="2023-09-15T19:17:51.853" v="19" actId="20577"/>
          <ac:graphicFrameMkLst>
            <pc:docMk/>
            <pc:sldMk cId="2761103443" sldId="2147471256"/>
            <ac:graphicFrameMk id="8" creationId="{E8AC67C0-D840-6867-AB45-D89C62DBA23D}"/>
          </ac:graphicFrameMkLst>
        </pc:graphicFrameChg>
      </pc:sldChg>
      <pc:sldChg chg="del">
        <pc:chgData name="Stuart Lopez" userId="e8c0151a-f337-42b8-9c69-49b3be5c85a6" providerId="ADAL" clId="{7240E90C-1ED7-0848-B468-9AFF0C3D14A2}" dt="2023-09-15T19:19:13.886" v="22" actId="2696"/>
        <pc:sldMkLst>
          <pc:docMk/>
          <pc:sldMk cId="2321518245" sldId="2147471257"/>
        </pc:sldMkLst>
      </pc:sldChg>
      <pc:sldChg chg="del">
        <pc:chgData name="Stuart Lopez" userId="e8c0151a-f337-42b8-9c69-49b3be5c85a6" providerId="ADAL" clId="{7240E90C-1ED7-0848-B468-9AFF0C3D14A2}" dt="2023-09-15T19:19:13.985" v="26" actId="2696"/>
        <pc:sldMkLst>
          <pc:docMk/>
          <pc:sldMk cId="2461465994" sldId="2147471258"/>
        </pc:sldMkLst>
      </pc:sldChg>
      <pc:sldChg chg="del">
        <pc:chgData name="Stuart Lopez" userId="e8c0151a-f337-42b8-9c69-49b3be5c85a6" providerId="ADAL" clId="{7240E90C-1ED7-0848-B468-9AFF0C3D14A2}" dt="2023-09-15T19:19:14.074" v="28" actId="2696"/>
        <pc:sldMkLst>
          <pc:docMk/>
          <pc:sldMk cId="1399111432" sldId="2147471259"/>
        </pc:sldMkLst>
      </pc:sldChg>
      <pc:sldChg chg="del">
        <pc:chgData name="Stuart Lopez" userId="e8c0151a-f337-42b8-9c69-49b3be5c85a6" providerId="ADAL" clId="{7240E90C-1ED7-0848-B468-9AFF0C3D14A2}" dt="2023-09-15T19:19:13.903" v="23" actId="2696"/>
        <pc:sldMkLst>
          <pc:docMk/>
          <pc:sldMk cId="855014597" sldId="2147471260"/>
        </pc:sldMkLst>
      </pc:sldChg>
      <pc:sldChg chg="del">
        <pc:chgData name="Stuart Lopez" userId="e8c0151a-f337-42b8-9c69-49b3be5c85a6" providerId="ADAL" clId="{7240E90C-1ED7-0848-B468-9AFF0C3D14A2}" dt="2023-09-15T19:19:13.912" v="24" actId="2696"/>
        <pc:sldMkLst>
          <pc:docMk/>
          <pc:sldMk cId="194926857" sldId="2147471261"/>
        </pc:sldMkLst>
      </pc:sldChg>
      <pc:sldChg chg="modSp mod">
        <pc:chgData name="Stuart Lopez" userId="e8c0151a-f337-42b8-9c69-49b3be5c85a6" providerId="ADAL" clId="{7240E90C-1ED7-0848-B468-9AFF0C3D14A2}" dt="2023-09-15T19:17:24.617" v="18"/>
        <pc:sldMkLst>
          <pc:docMk/>
          <pc:sldMk cId="1030630126" sldId="2147471263"/>
        </pc:sldMkLst>
        <pc:graphicFrameChg chg="mod modGraphic">
          <ac:chgData name="Stuart Lopez" userId="e8c0151a-f337-42b8-9c69-49b3be5c85a6" providerId="ADAL" clId="{7240E90C-1ED7-0848-B468-9AFF0C3D14A2}" dt="2023-09-15T19:17:24.617" v="18"/>
          <ac:graphicFrameMkLst>
            <pc:docMk/>
            <pc:sldMk cId="1030630126" sldId="2147471263"/>
            <ac:graphicFrameMk id="8" creationId="{E8AC67C0-D840-6867-AB45-D89C62DBA23D}"/>
          </ac:graphicFrameMkLst>
        </pc:graphicFrameChg>
      </pc:sldChg>
      <pc:sldChg chg="modSp">
        <pc:chgData name="Stuart Lopez" userId="e8c0151a-f337-42b8-9c69-49b3be5c85a6" providerId="ADAL" clId="{7240E90C-1ED7-0848-B468-9AFF0C3D14A2}" dt="2023-09-15T19:16:24.366" v="15"/>
        <pc:sldMkLst>
          <pc:docMk/>
          <pc:sldMk cId="3120760399" sldId="2147471264"/>
        </pc:sldMkLst>
        <pc:graphicFrameChg chg="mod">
          <ac:chgData name="Stuart Lopez" userId="e8c0151a-f337-42b8-9c69-49b3be5c85a6" providerId="ADAL" clId="{7240E90C-1ED7-0848-B468-9AFF0C3D14A2}" dt="2023-09-15T19:16:24.366" v="15"/>
          <ac:graphicFrameMkLst>
            <pc:docMk/>
            <pc:sldMk cId="3120760399" sldId="2147471264"/>
            <ac:graphicFrameMk id="8" creationId="{E8AC67C0-D840-6867-AB45-D89C62DBA23D}"/>
          </ac:graphicFrameMkLst>
        </pc:graphicFrameChg>
      </pc:sldChg>
      <pc:sldChg chg="modSp">
        <pc:chgData name="Stuart Lopez" userId="e8c0151a-f337-42b8-9c69-49b3be5c85a6" providerId="ADAL" clId="{7240E90C-1ED7-0848-B468-9AFF0C3D14A2}" dt="2023-09-15T19:16:28.376" v="16"/>
        <pc:sldMkLst>
          <pc:docMk/>
          <pc:sldMk cId="2427208528" sldId="2147471265"/>
        </pc:sldMkLst>
        <pc:graphicFrameChg chg="mod">
          <ac:chgData name="Stuart Lopez" userId="e8c0151a-f337-42b8-9c69-49b3be5c85a6" providerId="ADAL" clId="{7240E90C-1ED7-0848-B468-9AFF0C3D14A2}" dt="2023-09-15T19:16:28.376" v="16"/>
          <ac:graphicFrameMkLst>
            <pc:docMk/>
            <pc:sldMk cId="2427208528" sldId="2147471265"/>
            <ac:graphicFrameMk id="8" creationId="{E8AC67C0-D840-6867-AB45-D89C62DBA23D}"/>
          </ac:graphicFrameMkLst>
        </pc:graphicFrameChg>
      </pc:sldChg>
      <pc:sldChg chg="modSp">
        <pc:chgData name="Stuart Lopez" userId="e8c0151a-f337-42b8-9c69-49b3be5c85a6" providerId="ADAL" clId="{7240E90C-1ED7-0848-B468-9AFF0C3D14A2}" dt="2023-09-15T19:16:32.176" v="17"/>
        <pc:sldMkLst>
          <pc:docMk/>
          <pc:sldMk cId="4105040733" sldId="2147471266"/>
        </pc:sldMkLst>
        <pc:graphicFrameChg chg="mod">
          <ac:chgData name="Stuart Lopez" userId="e8c0151a-f337-42b8-9c69-49b3be5c85a6" providerId="ADAL" clId="{7240E90C-1ED7-0848-B468-9AFF0C3D14A2}" dt="2023-09-15T19:16:32.176" v="17"/>
          <ac:graphicFrameMkLst>
            <pc:docMk/>
            <pc:sldMk cId="4105040733" sldId="2147471266"/>
            <ac:graphicFrameMk id="8" creationId="{E8AC67C0-D840-6867-AB45-D89C62DBA23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3DD13-FD38-48C8-A3C5-D25BAB4F73D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B8A137A-6F5D-4A65-AD04-E2DFBD2CB8D6}">
      <dgm:prSet phldrT="[Text]" custT="1"/>
      <dgm:spPr>
        <a:solidFill>
          <a:schemeClr val="tx1"/>
        </a:solidFill>
      </dgm:spPr>
      <dgm:t>
        <a:bodyPr lIns="13716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OFFER ACCEPTED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32CC5DD8-DA79-4EF2-BFA1-B72CFB0407BD}" type="par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86CC5FF0-654A-4913-94E8-C313E655A2A0}" type="sib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05FFEE9E-A0C7-4F25-8A5A-9737DE063F9B}">
      <dgm:prSet phldrT="[Text]" custT="1"/>
      <dgm:spPr>
        <a:solidFill>
          <a:schemeClr val="accent1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WELCOME &amp; NOTIFICATIONS </a:t>
          </a:r>
          <a:r>
            <a:rPr lang="en-US" sz="1200" b="1" u="none" dirty="0">
              <a:solidFill>
                <a:schemeClr val="bg1"/>
              </a:solidFill>
            </a:rPr>
            <a:t>(PRE DAY 1) </a:t>
          </a:r>
        </a:p>
      </dgm:t>
    </dgm:pt>
    <dgm:pt modelId="{17D1C24F-33F2-45F6-8BF7-F8B12B8413C0}" type="par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23AAB006-D994-43D4-BAFB-983146D092E0}" type="sib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BA8262A-C95C-41F6-B496-4B19A071BD32}">
      <dgm:prSet phldrT="[Text]" custT="1"/>
      <dgm:spPr>
        <a:solidFill>
          <a:schemeClr val="accent3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EMPLOYEE START 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F7A3F53B-4F07-4C3D-842E-0B1A732835F3}" type="par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69EE3E-F7ED-4E2B-80AD-4F4B6AD15E3C}" type="sib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277F3A-1308-4A54-8A9D-5C20453B75A4}" type="pres">
      <dgm:prSet presAssocID="{00B3DD13-FD38-48C8-A3C5-D25BAB4F73D4}" presName="Name0" presStyleCnt="0">
        <dgm:presLayoutVars>
          <dgm:dir/>
          <dgm:animLvl val="lvl"/>
          <dgm:resizeHandles val="exact"/>
        </dgm:presLayoutVars>
      </dgm:prSet>
      <dgm:spPr/>
    </dgm:pt>
    <dgm:pt modelId="{227C3827-AD18-4ACC-BBF9-2553F14DEA93}" type="pres">
      <dgm:prSet presAssocID="{4B8A137A-6F5D-4A65-AD04-E2DFBD2CB8D6}" presName="parTxOnly" presStyleLbl="node1" presStyleIdx="0" presStyleCnt="3" custScaleX="67831" custLinFactNeighborX="46667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</dgm:pt>
    <dgm:pt modelId="{13FBE279-B3AB-4758-87F6-166AA25A3B35}" type="pres">
      <dgm:prSet presAssocID="{86CC5FF0-654A-4913-94E8-C313E655A2A0}" presName="parTxOnlySpace" presStyleCnt="0"/>
      <dgm:spPr/>
    </dgm:pt>
    <dgm:pt modelId="{63354D9A-E86A-406B-90F6-80438366E77E}" type="pres">
      <dgm:prSet presAssocID="{05FFEE9E-A0C7-4F25-8A5A-9737DE063F9B}" presName="parTxOnly" presStyleLbl="node1" presStyleIdx="1" presStyleCnt="3" custScaleX="118061">
        <dgm:presLayoutVars>
          <dgm:chMax val="0"/>
          <dgm:chPref val="0"/>
          <dgm:bulletEnabled val="1"/>
        </dgm:presLayoutVars>
      </dgm:prSet>
      <dgm:spPr/>
    </dgm:pt>
    <dgm:pt modelId="{265B47A7-860B-41C4-A381-EE9B2DD0D943}" type="pres">
      <dgm:prSet presAssocID="{23AAB006-D994-43D4-BAFB-983146D092E0}" presName="parTxOnlySpace" presStyleCnt="0"/>
      <dgm:spPr/>
    </dgm:pt>
    <dgm:pt modelId="{6C585D45-2F21-4487-BEF9-65A4D1B08F2D}" type="pres">
      <dgm:prSet presAssocID="{FBA8262A-C95C-41F6-B496-4B19A071BD32}" presName="parTxOnly" presStyleLbl="node1" presStyleIdx="2" presStyleCnt="3" custScaleX="101706">
        <dgm:presLayoutVars>
          <dgm:chMax val="0"/>
          <dgm:chPref val="0"/>
          <dgm:bulletEnabled val="1"/>
        </dgm:presLayoutVars>
      </dgm:prSet>
      <dgm:spPr/>
    </dgm:pt>
  </dgm:ptLst>
  <dgm:cxnLst>
    <dgm:cxn modelId="{0A4F5321-CFEC-4D90-9889-6B033BB5F6FD}" srcId="{00B3DD13-FD38-48C8-A3C5-D25BAB4F73D4}" destId="{FBA8262A-C95C-41F6-B496-4B19A071BD32}" srcOrd="2" destOrd="0" parTransId="{F7A3F53B-4F07-4C3D-842E-0B1A732835F3}" sibTransId="{F269EE3E-F7ED-4E2B-80AD-4F4B6AD15E3C}"/>
    <dgm:cxn modelId="{922A1C8F-A165-4C26-B6AC-9CF56F2A4EFD}" type="presOf" srcId="{FBA8262A-C95C-41F6-B496-4B19A071BD32}" destId="{6C585D45-2F21-4487-BEF9-65A4D1B08F2D}" srcOrd="0" destOrd="0" presId="urn:microsoft.com/office/officeart/2005/8/layout/chevron1"/>
    <dgm:cxn modelId="{C735DAAC-CF3D-4A4B-B5DC-2FFCAA2D841F}" srcId="{00B3DD13-FD38-48C8-A3C5-D25BAB4F73D4}" destId="{05FFEE9E-A0C7-4F25-8A5A-9737DE063F9B}" srcOrd="1" destOrd="0" parTransId="{17D1C24F-33F2-45F6-8BF7-F8B12B8413C0}" sibTransId="{23AAB006-D994-43D4-BAFB-983146D092E0}"/>
    <dgm:cxn modelId="{7C25E2BE-0BB5-4E33-B69E-0415E2413411}" type="presOf" srcId="{4B8A137A-6F5D-4A65-AD04-E2DFBD2CB8D6}" destId="{227C3827-AD18-4ACC-BBF9-2553F14DEA93}" srcOrd="0" destOrd="0" presId="urn:microsoft.com/office/officeart/2005/8/layout/chevron1"/>
    <dgm:cxn modelId="{BC48CBC5-985F-409C-92A4-26BFE7A64A41}" srcId="{00B3DD13-FD38-48C8-A3C5-D25BAB4F73D4}" destId="{4B8A137A-6F5D-4A65-AD04-E2DFBD2CB8D6}" srcOrd="0" destOrd="0" parTransId="{32CC5DD8-DA79-4EF2-BFA1-B72CFB0407BD}" sibTransId="{86CC5FF0-654A-4913-94E8-C313E655A2A0}"/>
    <dgm:cxn modelId="{BC3D55E8-2F4D-44A0-9EC3-FB112ECCEC8E}" type="presOf" srcId="{05FFEE9E-A0C7-4F25-8A5A-9737DE063F9B}" destId="{63354D9A-E86A-406B-90F6-80438366E77E}" srcOrd="0" destOrd="0" presId="urn:microsoft.com/office/officeart/2005/8/layout/chevron1"/>
    <dgm:cxn modelId="{FD3BA2F3-4A46-403D-908A-1C2D1E331721}" type="presOf" srcId="{00B3DD13-FD38-48C8-A3C5-D25BAB4F73D4}" destId="{F2277F3A-1308-4A54-8A9D-5C20453B75A4}" srcOrd="0" destOrd="0" presId="urn:microsoft.com/office/officeart/2005/8/layout/chevron1"/>
    <dgm:cxn modelId="{0DDB2B43-EAA7-4AFF-BC24-4639A7892A37}" type="presParOf" srcId="{F2277F3A-1308-4A54-8A9D-5C20453B75A4}" destId="{227C3827-AD18-4ACC-BBF9-2553F14DEA93}" srcOrd="0" destOrd="0" presId="urn:microsoft.com/office/officeart/2005/8/layout/chevron1"/>
    <dgm:cxn modelId="{35C9E48C-95BF-4AAE-B253-CA01153B8839}" type="presParOf" srcId="{F2277F3A-1308-4A54-8A9D-5C20453B75A4}" destId="{13FBE279-B3AB-4758-87F6-166AA25A3B35}" srcOrd="1" destOrd="0" presId="urn:microsoft.com/office/officeart/2005/8/layout/chevron1"/>
    <dgm:cxn modelId="{435D75D1-6636-4555-974C-CE190E2455E9}" type="presParOf" srcId="{F2277F3A-1308-4A54-8A9D-5C20453B75A4}" destId="{63354D9A-E86A-406B-90F6-80438366E77E}" srcOrd="2" destOrd="0" presId="urn:microsoft.com/office/officeart/2005/8/layout/chevron1"/>
    <dgm:cxn modelId="{54490ABA-6FA4-40EC-8474-819DCD90A248}" type="presParOf" srcId="{F2277F3A-1308-4A54-8A9D-5C20453B75A4}" destId="{265B47A7-860B-41C4-A381-EE9B2DD0D943}" srcOrd="3" destOrd="0" presId="urn:microsoft.com/office/officeart/2005/8/layout/chevron1"/>
    <dgm:cxn modelId="{B8FD5617-7330-48A9-A608-49F21BF1BDDD}" type="presParOf" srcId="{F2277F3A-1308-4A54-8A9D-5C20453B75A4}" destId="{6C585D45-2F21-4487-BEF9-65A4D1B08F2D}" srcOrd="4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B3DD13-FD38-48C8-A3C5-D25BAB4F73D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B8A137A-6F5D-4A65-AD04-E2DFBD2CB8D6}">
      <dgm:prSet phldrT="[Text]" custT="1"/>
      <dgm:spPr>
        <a:solidFill>
          <a:schemeClr val="tx1"/>
        </a:solidFill>
      </dgm:spPr>
      <dgm:t>
        <a:bodyPr lIns="13716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OFFER ACCEPTED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32CC5DD8-DA79-4EF2-BFA1-B72CFB0407BD}" type="par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86CC5FF0-654A-4913-94E8-C313E655A2A0}" type="sib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05FFEE9E-A0C7-4F25-8A5A-9737DE063F9B}">
      <dgm:prSet phldrT="[Text]" custT="1"/>
      <dgm:spPr>
        <a:solidFill>
          <a:schemeClr val="accent1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WELCOME &amp; NOTIFICATIONS </a:t>
          </a:r>
          <a:r>
            <a:rPr lang="en-US" sz="1200" b="1" u="none" dirty="0">
              <a:solidFill>
                <a:schemeClr val="bg1"/>
              </a:solidFill>
            </a:rPr>
            <a:t>(PRE DAY 1) </a:t>
          </a:r>
        </a:p>
      </dgm:t>
    </dgm:pt>
    <dgm:pt modelId="{17D1C24F-33F2-45F6-8BF7-F8B12B8413C0}" type="par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23AAB006-D994-43D4-BAFB-983146D092E0}" type="sib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BA8262A-C95C-41F6-B496-4B19A071BD32}">
      <dgm:prSet phldrT="[Text]" custT="1"/>
      <dgm:spPr>
        <a:solidFill>
          <a:schemeClr val="accent3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EMPLOYEE START 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F7A3F53B-4F07-4C3D-842E-0B1A732835F3}" type="par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69EE3E-F7ED-4E2B-80AD-4F4B6AD15E3C}" type="sib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277F3A-1308-4A54-8A9D-5C20453B75A4}" type="pres">
      <dgm:prSet presAssocID="{00B3DD13-FD38-48C8-A3C5-D25BAB4F73D4}" presName="Name0" presStyleCnt="0">
        <dgm:presLayoutVars>
          <dgm:dir/>
          <dgm:animLvl val="lvl"/>
          <dgm:resizeHandles val="exact"/>
        </dgm:presLayoutVars>
      </dgm:prSet>
      <dgm:spPr/>
    </dgm:pt>
    <dgm:pt modelId="{227C3827-AD18-4ACC-BBF9-2553F14DEA93}" type="pres">
      <dgm:prSet presAssocID="{4B8A137A-6F5D-4A65-AD04-E2DFBD2CB8D6}" presName="parTxOnly" presStyleLbl="node1" presStyleIdx="0" presStyleCnt="3" custScaleX="67831" custLinFactNeighborX="46667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</dgm:pt>
    <dgm:pt modelId="{13FBE279-B3AB-4758-87F6-166AA25A3B35}" type="pres">
      <dgm:prSet presAssocID="{86CC5FF0-654A-4913-94E8-C313E655A2A0}" presName="parTxOnlySpace" presStyleCnt="0"/>
      <dgm:spPr/>
    </dgm:pt>
    <dgm:pt modelId="{63354D9A-E86A-406B-90F6-80438366E77E}" type="pres">
      <dgm:prSet presAssocID="{05FFEE9E-A0C7-4F25-8A5A-9737DE063F9B}" presName="parTxOnly" presStyleLbl="node1" presStyleIdx="1" presStyleCnt="3" custScaleX="118061">
        <dgm:presLayoutVars>
          <dgm:chMax val="0"/>
          <dgm:chPref val="0"/>
          <dgm:bulletEnabled val="1"/>
        </dgm:presLayoutVars>
      </dgm:prSet>
      <dgm:spPr/>
    </dgm:pt>
    <dgm:pt modelId="{265B47A7-860B-41C4-A381-EE9B2DD0D943}" type="pres">
      <dgm:prSet presAssocID="{23AAB006-D994-43D4-BAFB-983146D092E0}" presName="parTxOnlySpace" presStyleCnt="0"/>
      <dgm:spPr/>
    </dgm:pt>
    <dgm:pt modelId="{6C585D45-2F21-4487-BEF9-65A4D1B08F2D}" type="pres">
      <dgm:prSet presAssocID="{FBA8262A-C95C-41F6-B496-4B19A071BD32}" presName="parTxOnly" presStyleLbl="node1" presStyleIdx="2" presStyleCnt="3" custScaleX="101706">
        <dgm:presLayoutVars>
          <dgm:chMax val="0"/>
          <dgm:chPref val="0"/>
          <dgm:bulletEnabled val="1"/>
        </dgm:presLayoutVars>
      </dgm:prSet>
      <dgm:spPr/>
    </dgm:pt>
  </dgm:ptLst>
  <dgm:cxnLst>
    <dgm:cxn modelId="{0A4F5321-CFEC-4D90-9889-6B033BB5F6FD}" srcId="{00B3DD13-FD38-48C8-A3C5-D25BAB4F73D4}" destId="{FBA8262A-C95C-41F6-B496-4B19A071BD32}" srcOrd="2" destOrd="0" parTransId="{F7A3F53B-4F07-4C3D-842E-0B1A732835F3}" sibTransId="{F269EE3E-F7ED-4E2B-80AD-4F4B6AD15E3C}"/>
    <dgm:cxn modelId="{922A1C8F-A165-4C26-B6AC-9CF56F2A4EFD}" type="presOf" srcId="{FBA8262A-C95C-41F6-B496-4B19A071BD32}" destId="{6C585D45-2F21-4487-BEF9-65A4D1B08F2D}" srcOrd="0" destOrd="0" presId="urn:microsoft.com/office/officeart/2005/8/layout/chevron1"/>
    <dgm:cxn modelId="{C735DAAC-CF3D-4A4B-B5DC-2FFCAA2D841F}" srcId="{00B3DD13-FD38-48C8-A3C5-D25BAB4F73D4}" destId="{05FFEE9E-A0C7-4F25-8A5A-9737DE063F9B}" srcOrd="1" destOrd="0" parTransId="{17D1C24F-33F2-45F6-8BF7-F8B12B8413C0}" sibTransId="{23AAB006-D994-43D4-BAFB-983146D092E0}"/>
    <dgm:cxn modelId="{7C25E2BE-0BB5-4E33-B69E-0415E2413411}" type="presOf" srcId="{4B8A137A-6F5D-4A65-AD04-E2DFBD2CB8D6}" destId="{227C3827-AD18-4ACC-BBF9-2553F14DEA93}" srcOrd="0" destOrd="0" presId="urn:microsoft.com/office/officeart/2005/8/layout/chevron1"/>
    <dgm:cxn modelId="{BC48CBC5-985F-409C-92A4-26BFE7A64A41}" srcId="{00B3DD13-FD38-48C8-A3C5-D25BAB4F73D4}" destId="{4B8A137A-6F5D-4A65-AD04-E2DFBD2CB8D6}" srcOrd="0" destOrd="0" parTransId="{32CC5DD8-DA79-4EF2-BFA1-B72CFB0407BD}" sibTransId="{86CC5FF0-654A-4913-94E8-C313E655A2A0}"/>
    <dgm:cxn modelId="{BC3D55E8-2F4D-44A0-9EC3-FB112ECCEC8E}" type="presOf" srcId="{05FFEE9E-A0C7-4F25-8A5A-9737DE063F9B}" destId="{63354D9A-E86A-406B-90F6-80438366E77E}" srcOrd="0" destOrd="0" presId="urn:microsoft.com/office/officeart/2005/8/layout/chevron1"/>
    <dgm:cxn modelId="{FD3BA2F3-4A46-403D-908A-1C2D1E331721}" type="presOf" srcId="{00B3DD13-FD38-48C8-A3C5-D25BAB4F73D4}" destId="{F2277F3A-1308-4A54-8A9D-5C20453B75A4}" srcOrd="0" destOrd="0" presId="urn:microsoft.com/office/officeart/2005/8/layout/chevron1"/>
    <dgm:cxn modelId="{0DDB2B43-EAA7-4AFF-BC24-4639A7892A37}" type="presParOf" srcId="{F2277F3A-1308-4A54-8A9D-5C20453B75A4}" destId="{227C3827-AD18-4ACC-BBF9-2553F14DEA93}" srcOrd="0" destOrd="0" presId="urn:microsoft.com/office/officeart/2005/8/layout/chevron1"/>
    <dgm:cxn modelId="{35C9E48C-95BF-4AAE-B253-CA01153B8839}" type="presParOf" srcId="{F2277F3A-1308-4A54-8A9D-5C20453B75A4}" destId="{13FBE279-B3AB-4758-87F6-166AA25A3B35}" srcOrd="1" destOrd="0" presId="urn:microsoft.com/office/officeart/2005/8/layout/chevron1"/>
    <dgm:cxn modelId="{435D75D1-6636-4555-974C-CE190E2455E9}" type="presParOf" srcId="{F2277F3A-1308-4A54-8A9D-5C20453B75A4}" destId="{63354D9A-E86A-406B-90F6-80438366E77E}" srcOrd="2" destOrd="0" presId="urn:microsoft.com/office/officeart/2005/8/layout/chevron1"/>
    <dgm:cxn modelId="{54490ABA-6FA4-40EC-8474-819DCD90A248}" type="presParOf" srcId="{F2277F3A-1308-4A54-8A9D-5C20453B75A4}" destId="{265B47A7-860B-41C4-A381-EE9B2DD0D943}" srcOrd="3" destOrd="0" presId="urn:microsoft.com/office/officeart/2005/8/layout/chevron1"/>
    <dgm:cxn modelId="{B8FD5617-7330-48A9-A608-49F21BF1BDDD}" type="presParOf" srcId="{F2277F3A-1308-4A54-8A9D-5C20453B75A4}" destId="{6C585D45-2F21-4487-BEF9-65A4D1B08F2D}" srcOrd="4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B3DD13-FD38-48C8-A3C5-D25BAB4F73D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B8A137A-6F5D-4A65-AD04-E2DFBD2CB8D6}">
      <dgm:prSet phldrT="[Text]" custT="1"/>
      <dgm:spPr>
        <a:solidFill>
          <a:schemeClr val="tx1"/>
        </a:solidFill>
      </dgm:spPr>
      <dgm:t>
        <a:bodyPr lIns="13716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OFFER ACCEPTED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32CC5DD8-DA79-4EF2-BFA1-B72CFB0407BD}" type="par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86CC5FF0-654A-4913-94E8-C313E655A2A0}" type="sib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05FFEE9E-A0C7-4F25-8A5A-9737DE063F9B}">
      <dgm:prSet phldrT="[Text]" custT="1"/>
      <dgm:spPr>
        <a:solidFill>
          <a:schemeClr val="accent1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WELCOME &amp; NOTIFICATIONS </a:t>
          </a:r>
          <a:r>
            <a:rPr lang="en-US" sz="1200" b="1" u="none" dirty="0">
              <a:solidFill>
                <a:schemeClr val="bg1"/>
              </a:solidFill>
            </a:rPr>
            <a:t>(PRE DAY 1) </a:t>
          </a:r>
        </a:p>
      </dgm:t>
    </dgm:pt>
    <dgm:pt modelId="{17D1C24F-33F2-45F6-8BF7-F8B12B8413C0}" type="par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23AAB006-D994-43D4-BAFB-983146D092E0}" type="sib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BA8262A-C95C-41F6-B496-4B19A071BD32}">
      <dgm:prSet phldrT="[Text]" custT="1"/>
      <dgm:spPr>
        <a:solidFill>
          <a:schemeClr val="accent3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EMPLOYEE START 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F7A3F53B-4F07-4C3D-842E-0B1A732835F3}" type="par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69EE3E-F7ED-4E2B-80AD-4F4B6AD15E3C}" type="sib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277F3A-1308-4A54-8A9D-5C20453B75A4}" type="pres">
      <dgm:prSet presAssocID="{00B3DD13-FD38-48C8-A3C5-D25BAB4F73D4}" presName="Name0" presStyleCnt="0">
        <dgm:presLayoutVars>
          <dgm:dir/>
          <dgm:animLvl val="lvl"/>
          <dgm:resizeHandles val="exact"/>
        </dgm:presLayoutVars>
      </dgm:prSet>
      <dgm:spPr/>
    </dgm:pt>
    <dgm:pt modelId="{227C3827-AD18-4ACC-BBF9-2553F14DEA93}" type="pres">
      <dgm:prSet presAssocID="{4B8A137A-6F5D-4A65-AD04-E2DFBD2CB8D6}" presName="parTxOnly" presStyleLbl="node1" presStyleIdx="0" presStyleCnt="3" custScaleX="67831" custLinFactNeighborX="46667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</dgm:pt>
    <dgm:pt modelId="{13FBE279-B3AB-4758-87F6-166AA25A3B35}" type="pres">
      <dgm:prSet presAssocID="{86CC5FF0-654A-4913-94E8-C313E655A2A0}" presName="parTxOnlySpace" presStyleCnt="0"/>
      <dgm:spPr/>
    </dgm:pt>
    <dgm:pt modelId="{63354D9A-E86A-406B-90F6-80438366E77E}" type="pres">
      <dgm:prSet presAssocID="{05FFEE9E-A0C7-4F25-8A5A-9737DE063F9B}" presName="parTxOnly" presStyleLbl="node1" presStyleIdx="1" presStyleCnt="3" custScaleX="118061">
        <dgm:presLayoutVars>
          <dgm:chMax val="0"/>
          <dgm:chPref val="0"/>
          <dgm:bulletEnabled val="1"/>
        </dgm:presLayoutVars>
      </dgm:prSet>
      <dgm:spPr/>
    </dgm:pt>
    <dgm:pt modelId="{265B47A7-860B-41C4-A381-EE9B2DD0D943}" type="pres">
      <dgm:prSet presAssocID="{23AAB006-D994-43D4-BAFB-983146D092E0}" presName="parTxOnlySpace" presStyleCnt="0"/>
      <dgm:spPr/>
    </dgm:pt>
    <dgm:pt modelId="{6C585D45-2F21-4487-BEF9-65A4D1B08F2D}" type="pres">
      <dgm:prSet presAssocID="{FBA8262A-C95C-41F6-B496-4B19A071BD32}" presName="parTxOnly" presStyleLbl="node1" presStyleIdx="2" presStyleCnt="3" custScaleX="101706">
        <dgm:presLayoutVars>
          <dgm:chMax val="0"/>
          <dgm:chPref val="0"/>
          <dgm:bulletEnabled val="1"/>
        </dgm:presLayoutVars>
      </dgm:prSet>
      <dgm:spPr/>
    </dgm:pt>
  </dgm:ptLst>
  <dgm:cxnLst>
    <dgm:cxn modelId="{0A4F5321-CFEC-4D90-9889-6B033BB5F6FD}" srcId="{00B3DD13-FD38-48C8-A3C5-D25BAB4F73D4}" destId="{FBA8262A-C95C-41F6-B496-4B19A071BD32}" srcOrd="2" destOrd="0" parTransId="{F7A3F53B-4F07-4C3D-842E-0B1A732835F3}" sibTransId="{F269EE3E-F7ED-4E2B-80AD-4F4B6AD15E3C}"/>
    <dgm:cxn modelId="{922A1C8F-A165-4C26-B6AC-9CF56F2A4EFD}" type="presOf" srcId="{FBA8262A-C95C-41F6-B496-4B19A071BD32}" destId="{6C585D45-2F21-4487-BEF9-65A4D1B08F2D}" srcOrd="0" destOrd="0" presId="urn:microsoft.com/office/officeart/2005/8/layout/chevron1"/>
    <dgm:cxn modelId="{C735DAAC-CF3D-4A4B-B5DC-2FFCAA2D841F}" srcId="{00B3DD13-FD38-48C8-A3C5-D25BAB4F73D4}" destId="{05FFEE9E-A0C7-4F25-8A5A-9737DE063F9B}" srcOrd="1" destOrd="0" parTransId="{17D1C24F-33F2-45F6-8BF7-F8B12B8413C0}" sibTransId="{23AAB006-D994-43D4-BAFB-983146D092E0}"/>
    <dgm:cxn modelId="{7C25E2BE-0BB5-4E33-B69E-0415E2413411}" type="presOf" srcId="{4B8A137A-6F5D-4A65-AD04-E2DFBD2CB8D6}" destId="{227C3827-AD18-4ACC-BBF9-2553F14DEA93}" srcOrd="0" destOrd="0" presId="urn:microsoft.com/office/officeart/2005/8/layout/chevron1"/>
    <dgm:cxn modelId="{BC48CBC5-985F-409C-92A4-26BFE7A64A41}" srcId="{00B3DD13-FD38-48C8-A3C5-D25BAB4F73D4}" destId="{4B8A137A-6F5D-4A65-AD04-E2DFBD2CB8D6}" srcOrd="0" destOrd="0" parTransId="{32CC5DD8-DA79-4EF2-BFA1-B72CFB0407BD}" sibTransId="{86CC5FF0-654A-4913-94E8-C313E655A2A0}"/>
    <dgm:cxn modelId="{BC3D55E8-2F4D-44A0-9EC3-FB112ECCEC8E}" type="presOf" srcId="{05FFEE9E-A0C7-4F25-8A5A-9737DE063F9B}" destId="{63354D9A-E86A-406B-90F6-80438366E77E}" srcOrd="0" destOrd="0" presId="urn:microsoft.com/office/officeart/2005/8/layout/chevron1"/>
    <dgm:cxn modelId="{FD3BA2F3-4A46-403D-908A-1C2D1E331721}" type="presOf" srcId="{00B3DD13-FD38-48C8-A3C5-D25BAB4F73D4}" destId="{F2277F3A-1308-4A54-8A9D-5C20453B75A4}" srcOrd="0" destOrd="0" presId="urn:microsoft.com/office/officeart/2005/8/layout/chevron1"/>
    <dgm:cxn modelId="{0DDB2B43-EAA7-4AFF-BC24-4639A7892A37}" type="presParOf" srcId="{F2277F3A-1308-4A54-8A9D-5C20453B75A4}" destId="{227C3827-AD18-4ACC-BBF9-2553F14DEA93}" srcOrd="0" destOrd="0" presId="urn:microsoft.com/office/officeart/2005/8/layout/chevron1"/>
    <dgm:cxn modelId="{35C9E48C-95BF-4AAE-B253-CA01153B8839}" type="presParOf" srcId="{F2277F3A-1308-4A54-8A9D-5C20453B75A4}" destId="{13FBE279-B3AB-4758-87F6-166AA25A3B35}" srcOrd="1" destOrd="0" presId="urn:microsoft.com/office/officeart/2005/8/layout/chevron1"/>
    <dgm:cxn modelId="{435D75D1-6636-4555-974C-CE190E2455E9}" type="presParOf" srcId="{F2277F3A-1308-4A54-8A9D-5C20453B75A4}" destId="{63354D9A-E86A-406B-90F6-80438366E77E}" srcOrd="2" destOrd="0" presId="urn:microsoft.com/office/officeart/2005/8/layout/chevron1"/>
    <dgm:cxn modelId="{54490ABA-6FA4-40EC-8474-819DCD90A248}" type="presParOf" srcId="{F2277F3A-1308-4A54-8A9D-5C20453B75A4}" destId="{265B47A7-860B-41C4-A381-EE9B2DD0D943}" srcOrd="3" destOrd="0" presId="urn:microsoft.com/office/officeart/2005/8/layout/chevron1"/>
    <dgm:cxn modelId="{B8FD5617-7330-48A9-A608-49F21BF1BDDD}" type="presParOf" srcId="{F2277F3A-1308-4A54-8A9D-5C20453B75A4}" destId="{6C585D45-2F21-4487-BEF9-65A4D1B08F2D}" srcOrd="4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B3DD13-FD38-48C8-A3C5-D25BAB4F73D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B8A137A-6F5D-4A65-AD04-E2DFBD2CB8D6}">
      <dgm:prSet phldrT="[Text]" custT="1"/>
      <dgm:spPr>
        <a:solidFill>
          <a:schemeClr val="tx1"/>
        </a:solidFill>
      </dgm:spPr>
      <dgm:t>
        <a:bodyPr lIns="13716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OFFER ACCEPTED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32CC5DD8-DA79-4EF2-BFA1-B72CFB0407BD}" type="par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86CC5FF0-654A-4913-94E8-C313E655A2A0}" type="sib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05FFEE9E-A0C7-4F25-8A5A-9737DE063F9B}">
      <dgm:prSet phldrT="[Text]" custT="1"/>
      <dgm:spPr>
        <a:solidFill>
          <a:schemeClr val="accent1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WELCOME &amp; NOTIFICATIONS </a:t>
          </a:r>
          <a:r>
            <a:rPr lang="en-US" sz="1200" b="1" u="none" dirty="0">
              <a:solidFill>
                <a:schemeClr val="bg1"/>
              </a:solidFill>
            </a:rPr>
            <a:t>(PRE DAY 1) </a:t>
          </a:r>
        </a:p>
      </dgm:t>
    </dgm:pt>
    <dgm:pt modelId="{17D1C24F-33F2-45F6-8BF7-F8B12B8413C0}" type="par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23AAB006-D994-43D4-BAFB-983146D092E0}" type="sib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BA8262A-C95C-41F6-B496-4B19A071BD32}">
      <dgm:prSet phldrT="[Text]" custT="1"/>
      <dgm:spPr>
        <a:solidFill>
          <a:schemeClr val="accent3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EMPLOYEE START 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F7A3F53B-4F07-4C3D-842E-0B1A732835F3}" type="par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69EE3E-F7ED-4E2B-80AD-4F4B6AD15E3C}" type="sib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277F3A-1308-4A54-8A9D-5C20453B75A4}" type="pres">
      <dgm:prSet presAssocID="{00B3DD13-FD38-48C8-A3C5-D25BAB4F73D4}" presName="Name0" presStyleCnt="0">
        <dgm:presLayoutVars>
          <dgm:dir/>
          <dgm:animLvl val="lvl"/>
          <dgm:resizeHandles val="exact"/>
        </dgm:presLayoutVars>
      </dgm:prSet>
      <dgm:spPr/>
    </dgm:pt>
    <dgm:pt modelId="{227C3827-AD18-4ACC-BBF9-2553F14DEA93}" type="pres">
      <dgm:prSet presAssocID="{4B8A137A-6F5D-4A65-AD04-E2DFBD2CB8D6}" presName="parTxOnly" presStyleLbl="node1" presStyleIdx="0" presStyleCnt="3" custScaleX="67831" custLinFactNeighborX="46667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</dgm:pt>
    <dgm:pt modelId="{13FBE279-B3AB-4758-87F6-166AA25A3B35}" type="pres">
      <dgm:prSet presAssocID="{86CC5FF0-654A-4913-94E8-C313E655A2A0}" presName="parTxOnlySpace" presStyleCnt="0"/>
      <dgm:spPr/>
    </dgm:pt>
    <dgm:pt modelId="{63354D9A-E86A-406B-90F6-80438366E77E}" type="pres">
      <dgm:prSet presAssocID="{05FFEE9E-A0C7-4F25-8A5A-9737DE063F9B}" presName="parTxOnly" presStyleLbl="node1" presStyleIdx="1" presStyleCnt="3" custScaleX="118061">
        <dgm:presLayoutVars>
          <dgm:chMax val="0"/>
          <dgm:chPref val="0"/>
          <dgm:bulletEnabled val="1"/>
        </dgm:presLayoutVars>
      </dgm:prSet>
      <dgm:spPr/>
    </dgm:pt>
    <dgm:pt modelId="{265B47A7-860B-41C4-A381-EE9B2DD0D943}" type="pres">
      <dgm:prSet presAssocID="{23AAB006-D994-43D4-BAFB-983146D092E0}" presName="parTxOnlySpace" presStyleCnt="0"/>
      <dgm:spPr/>
    </dgm:pt>
    <dgm:pt modelId="{6C585D45-2F21-4487-BEF9-65A4D1B08F2D}" type="pres">
      <dgm:prSet presAssocID="{FBA8262A-C95C-41F6-B496-4B19A071BD32}" presName="parTxOnly" presStyleLbl="node1" presStyleIdx="2" presStyleCnt="3" custScaleX="101706">
        <dgm:presLayoutVars>
          <dgm:chMax val="0"/>
          <dgm:chPref val="0"/>
          <dgm:bulletEnabled val="1"/>
        </dgm:presLayoutVars>
      </dgm:prSet>
      <dgm:spPr/>
    </dgm:pt>
  </dgm:ptLst>
  <dgm:cxnLst>
    <dgm:cxn modelId="{0A4F5321-CFEC-4D90-9889-6B033BB5F6FD}" srcId="{00B3DD13-FD38-48C8-A3C5-D25BAB4F73D4}" destId="{FBA8262A-C95C-41F6-B496-4B19A071BD32}" srcOrd="2" destOrd="0" parTransId="{F7A3F53B-4F07-4C3D-842E-0B1A732835F3}" sibTransId="{F269EE3E-F7ED-4E2B-80AD-4F4B6AD15E3C}"/>
    <dgm:cxn modelId="{922A1C8F-A165-4C26-B6AC-9CF56F2A4EFD}" type="presOf" srcId="{FBA8262A-C95C-41F6-B496-4B19A071BD32}" destId="{6C585D45-2F21-4487-BEF9-65A4D1B08F2D}" srcOrd="0" destOrd="0" presId="urn:microsoft.com/office/officeart/2005/8/layout/chevron1"/>
    <dgm:cxn modelId="{C735DAAC-CF3D-4A4B-B5DC-2FFCAA2D841F}" srcId="{00B3DD13-FD38-48C8-A3C5-D25BAB4F73D4}" destId="{05FFEE9E-A0C7-4F25-8A5A-9737DE063F9B}" srcOrd="1" destOrd="0" parTransId="{17D1C24F-33F2-45F6-8BF7-F8B12B8413C0}" sibTransId="{23AAB006-D994-43D4-BAFB-983146D092E0}"/>
    <dgm:cxn modelId="{7C25E2BE-0BB5-4E33-B69E-0415E2413411}" type="presOf" srcId="{4B8A137A-6F5D-4A65-AD04-E2DFBD2CB8D6}" destId="{227C3827-AD18-4ACC-BBF9-2553F14DEA93}" srcOrd="0" destOrd="0" presId="urn:microsoft.com/office/officeart/2005/8/layout/chevron1"/>
    <dgm:cxn modelId="{BC48CBC5-985F-409C-92A4-26BFE7A64A41}" srcId="{00B3DD13-FD38-48C8-A3C5-D25BAB4F73D4}" destId="{4B8A137A-6F5D-4A65-AD04-E2DFBD2CB8D6}" srcOrd="0" destOrd="0" parTransId="{32CC5DD8-DA79-4EF2-BFA1-B72CFB0407BD}" sibTransId="{86CC5FF0-654A-4913-94E8-C313E655A2A0}"/>
    <dgm:cxn modelId="{BC3D55E8-2F4D-44A0-9EC3-FB112ECCEC8E}" type="presOf" srcId="{05FFEE9E-A0C7-4F25-8A5A-9737DE063F9B}" destId="{63354D9A-E86A-406B-90F6-80438366E77E}" srcOrd="0" destOrd="0" presId="urn:microsoft.com/office/officeart/2005/8/layout/chevron1"/>
    <dgm:cxn modelId="{FD3BA2F3-4A46-403D-908A-1C2D1E331721}" type="presOf" srcId="{00B3DD13-FD38-48C8-A3C5-D25BAB4F73D4}" destId="{F2277F3A-1308-4A54-8A9D-5C20453B75A4}" srcOrd="0" destOrd="0" presId="urn:microsoft.com/office/officeart/2005/8/layout/chevron1"/>
    <dgm:cxn modelId="{0DDB2B43-EAA7-4AFF-BC24-4639A7892A37}" type="presParOf" srcId="{F2277F3A-1308-4A54-8A9D-5C20453B75A4}" destId="{227C3827-AD18-4ACC-BBF9-2553F14DEA93}" srcOrd="0" destOrd="0" presId="urn:microsoft.com/office/officeart/2005/8/layout/chevron1"/>
    <dgm:cxn modelId="{35C9E48C-95BF-4AAE-B253-CA01153B8839}" type="presParOf" srcId="{F2277F3A-1308-4A54-8A9D-5C20453B75A4}" destId="{13FBE279-B3AB-4758-87F6-166AA25A3B35}" srcOrd="1" destOrd="0" presId="urn:microsoft.com/office/officeart/2005/8/layout/chevron1"/>
    <dgm:cxn modelId="{435D75D1-6636-4555-974C-CE190E2455E9}" type="presParOf" srcId="{F2277F3A-1308-4A54-8A9D-5C20453B75A4}" destId="{63354D9A-E86A-406B-90F6-80438366E77E}" srcOrd="2" destOrd="0" presId="urn:microsoft.com/office/officeart/2005/8/layout/chevron1"/>
    <dgm:cxn modelId="{54490ABA-6FA4-40EC-8474-819DCD90A248}" type="presParOf" srcId="{F2277F3A-1308-4A54-8A9D-5C20453B75A4}" destId="{265B47A7-860B-41C4-A381-EE9B2DD0D943}" srcOrd="3" destOrd="0" presId="urn:microsoft.com/office/officeart/2005/8/layout/chevron1"/>
    <dgm:cxn modelId="{B8FD5617-7330-48A9-A608-49F21BF1BDDD}" type="presParOf" srcId="{F2277F3A-1308-4A54-8A9D-5C20453B75A4}" destId="{6C585D45-2F21-4487-BEF9-65A4D1B08F2D}" srcOrd="4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B3DD13-FD38-48C8-A3C5-D25BAB4F73D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B8A137A-6F5D-4A65-AD04-E2DFBD2CB8D6}">
      <dgm:prSet phldrT="[Text]" custT="1"/>
      <dgm:spPr>
        <a:solidFill>
          <a:schemeClr val="tx1"/>
        </a:solidFill>
      </dgm:spPr>
      <dgm:t>
        <a:bodyPr lIns="13716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OFFER ACCEPTED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32CC5DD8-DA79-4EF2-BFA1-B72CFB0407BD}" type="par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86CC5FF0-654A-4913-94E8-C313E655A2A0}" type="sibTrans" cxnId="{BC48CBC5-985F-409C-92A4-26BFE7A64A41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05FFEE9E-A0C7-4F25-8A5A-9737DE063F9B}">
      <dgm:prSet phldrT="[Text]" custT="1"/>
      <dgm:spPr>
        <a:solidFill>
          <a:schemeClr val="accent1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WELCOME &amp; NOTIFICATIONS </a:t>
          </a:r>
          <a:r>
            <a:rPr lang="en-US" sz="1200" b="1" u="none" dirty="0">
              <a:solidFill>
                <a:schemeClr val="bg1"/>
              </a:solidFill>
            </a:rPr>
            <a:t>(PRE DAY 1) </a:t>
          </a:r>
        </a:p>
      </dgm:t>
    </dgm:pt>
    <dgm:pt modelId="{17D1C24F-33F2-45F6-8BF7-F8B12B8413C0}" type="par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23AAB006-D994-43D4-BAFB-983146D092E0}" type="sibTrans" cxnId="{C735DAAC-CF3D-4A4B-B5DC-2FFCAA2D841F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BA8262A-C95C-41F6-B496-4B19A071BD32}">
      <dgm:prSet phldrT="[Text]" custT="1"/>
      <dgm:spPr>
        <a:solidFill>
          <a:schemeClr val="accent3"/>
        </a:solidFill>
      </dgm:spPr>
      <dgm:t>
        <a:bodyPr lIns="91440"/>
        <a:lstStyle/>
        <a:p>
          <a:pPr algn="l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>
              <a:solidFill>
                <a:schemeClr val="bg1"/>
              </a:solidFill>
            </a:rPr>
            <a:t>EMPLOYEE START </a:t>
          </a:r>
          <a:endParaRPr lang="en-US" sz="1200" b="1" u="none" dirty="0">
            <a:solidFill>
              <a:schemeClr val="bg1"/>
            </a:solidFill>
          </a:endParaRPr>
        </a:p>
      </dgm:t>
    </dgm:pt>
    <dgm:pt modelId="{F7A3F53B-4F07-4C3D-842E-0B1A732835F3}" type="par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69EE3E-F7ED-4E2B-80AD-4F4B6AD15E3C}" type="sibTrans" cxnId="{0A4F5321-CFEC-4D90-9889-6B033BB5F6FD}">
      <dgm:prSet/>
      <dgm:spPr/>
      <dgm:t>
        <a:bodyPr/>
        <a:lstStyle/>
        <a:p>
          <a:pPr algn="l">
            <a:lnSpc>
              <a:spcPct val="90000"/>
            </a:lnSpc>
            <a:spcBef>
              <a:spcPts val="0"/>
            </a:spcBef>
          </a:pPr>
          <a:endParaRPr lang="en-US" sz="1200" b="1" u="none">
            <a:solidFill>
              <a:schemeClr val="bg1"/>
            </a:solidFill>
          </a:endParaRPr>
        </a:p>
      </dgm:t>
    </dgm:pt>
    <dgm:pt modelId="{F2277F3A-1308-4A54-8A9D-5C20453B75A4}" type="pres">
      <dgm:prSet presAssocID="{00B3DD13-FD38-48C8-A3C5-D25BAB4F73D4}" presName="Name0" presStyleCnt="0">
        <dgm:presLayoutVars>
          <dgm:dir/>
          <dgm:animLvl val="lvl"/>
          <dgm:resizeHandles val="exact"/>
        </dgm:presLayoutVars>
      </dgm:prSet>
      <dgm:spPr/>
    </dgm:pt>
    <dgm:pt modelId="{227C3827-AD18-4ACC-BBF9-2553F14DEA93}" type="pres">
      <dgm:prSet presAssocID="{4B8A137A-6F5D-4A65-AD04-E2DFBD2CB8D6}" presName="parTxOnly" presStyleLbl="node1" presStyleIdx="0" presStyleCnt="3" custScaleX="67831" custLinFactNeighborX="46667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</dgm:pt>
    <dgm:pt modelId="{13FBE279-B3AB-4758-87F6-166AA25A3B35}" type="pres">
      <dgm:prSet presAssocID="{86CC5FF0-654A-4913-94E8-C313E655A2A0}" presName="parTxOnlySpace" presStyleCnt="0"/>
      <dgm:spPr/>
    </dgm:pt>
    <dgm:pt modelId="{63354D9A-E86A-406B-90F6-80438366E77E}" type="pres">
      <dgm:prSet presAssocID="{05FFEE9E-A0C7-4F25-8A5A-9737DE063F9B}" presName="parTxOnly" presStyleLbl="node1" presStyleIdx="1" presStyleCnt="3" custScaleX="118061">
        <dgm:presLayoutVars>
          <dgm:chMax val="0"/>
          <dgm:chPref val="0"/>
          <dgm:bulletEnabled val="1"/>
        </dgm:presLayoutVars>
      </dgm:prSet>
      <dgm:spPr/>
    </dgm:pt>
    <dgm:pt modelId="{265B47A7-860B-41C4-A381-EE9B2DD0D943}" type="pres">
      <dgm:prSet presAssocID="{23AAB006-D994-43D4-BAFB-983146D092E0}" presName="parTxOnlySpace" presStyleCnt="0"/>
      <dgm:spPr/>
    </dgm:pt>
    <dgm:pt modelId="{6C585D45-2F21-4487-BEF9-65A4D1B08F2D}" type="pres">
      <dgm:prSet presAssocID="{FBA8262A-C95C-41F6-B496-4B19A071BD32}" presName="parTxOnly" presStyleLbl="node1" presStyleIdx="2" presStyleCnt="3" custScaleX="101706">
        <dgm:presLayoutVars>
          <dgm:chMax val="0"/>
          <dgm:chPref val="0"/>
          <dgm:bulletEnabled val="1"/>
        </dgm:presLayoutVars>
      </dgm:prSet>
      <dgm:spPr/>
    </dgm:pt>
  </dgm:ptLst>
  <dgm:cxnLst>
    <dgm:cxn modelId="{0A4F5321-CFEC-4D90-9889-6B033BB5F6FD}" srcId="{00B3DD13-FD38-48C8-A3C5-D25BAB4F73D4}" destId="{FBA8262A-C95C-41F6-B496-4B19A071BD32}" srcOrd="2" destOrd="0" parTransId="{F7A3F53B-4F07-4C3D-842E-0B1A732835F3}" sibTransId="{F269EE3E-F7ED-4E2B-80AD-4F4B6AD15E3C}"/>
    <dgm:cxn modelId="{922A1C8F-A165-4C26-B6AC-9CF56F2A4EFD}" type="presOf" srcId="{FBA8262A-C95C-41F6-B496-4B19A071BD32}" destId="{6C585D45-2F21-4487-BEF9-65A4D1B08F2D}" srcOrd="0" destOrd="0" presId="urn:microsoft.com/office/officeart/2005/8/layout/chevron1"/>
    <dgm:cxn modelId="{C735DAAC-CF3D-4A4B-B5DC-2FFCAA2D841F}" srcId="{00B3DD13-FD38-48C8-A3C5-D25BAB4F73D4}" destId="{05FFEE9E-A0C7-4F25-8A5A-9737DE063F9B}" srcOrd="1" destOrd="0" parTransId="{17D1C24F-33F2-45F6-8BF7-F8B12B8413C0}" sibTransId="{23AAB006-D994-43D4-BAFB-983146D092E0}"/>
    <dgm:cxn modelId="{7C25E2BE-0BB5-4E33-B69E-0415E2413411}" type="presOf" srcId="{4B8A137A-6F5D-4A65-AD04-E2DFBD2CB8D6}" destId="{227C3827-AD18-4ACC-BBF9-2553F14DEA93}" srcOrd="0" destOrd="0" presId="urn:microsoft.com/office/officeart/2005/8/layout/chevron1"/>
    <dgm:cxn modelId="{BC48CBC5-985F-409C-92A4-26BFE7A64A41}" srcId="{00B3DD13-FD38-48C8-A3C5-D25BAB4F73D4}" destId="{4B8A137A-6F5D-4A65-AD04-E2DFBD2CB8D6}" srcOrd="0" destOrd="0" parTransId="{32CC5DD8-DA79-4EF2-BFA1-B72CFB0407BD}" sibTransId="{86CC5FF0-654A-4913-94E8-C313E655A2A0}"/>
    <dgm:cxn modelId="{BC3D55E8-2F4D-44A0-9EC3-FB112ECCEC8E}" type="presOf" srcId="{05FFEE9E-A0C7-4F25-8A5A-9737DE063F9B}" destId="{63354D9A-E86A-406B-90F6-80438366E77E}" srcOrd="0" destOrd="0" presId="urn:microsoft.com/office/officeart/2005/8/layout/chevron1"/>
    <dgm:cxn modelId="{FD3BA2F3-4A46-403D-908A-1C2D1E331721}" type="presOf" srcId="{00B3DD13-FD38-48C8-A3C5-D25BAB4F73D4}" destId="{F2277F3A-1308-4A54-8A9D-5C20453B75A4}" srcOrd="0" destOrd="0" presId="urn:microsoft.com/office/officeart/2005/8/layout/chevron1"/>
    <dgm:cxn modelId="{0DDB2B43-EAA7-4AFF-BC24-4639A7892A37}" type="presParOf" srcId="{F2277F3A-1308-4A54-8A9D-5C20453B75A4}" destId="{227C3827-AD18-4ACC-BBF9-2553F14DEA93}" srcOrd="0" destOrd="0" presId="urn:microsoft.com/office/officeart/2005/8/layout/chevron1"/>
    <dgm:cxn modelId="{35C9E48C-95BF-4AAE-B253-CA01153B8839}" type="presParOf" srcId="{F2277F3A-1308-4A54-8A9D-5C20453B75A4}" destId="{13FBE279-B3AB-4758-87F6-166AA25A3B35}" srcOrd="1" destOrd="0" presId="urn:microsoft.com/office/officeart/2005/8/layout/chevron1"/>
    <dgm:cxn modelId="{435D75D1-6636-4555-974C-CE190E2455E9}" type="presParOf" srcId="{F2277F3A-1308-4A54-8A9D-5C20453B75A4}" destId="{63354D9A-E86A-406B-90F6-80438366E77E}" srcOrd="2" destOrd="0" presId="urn:microsoft.com/office/officeart/2005/8/layout/chevron1"/>
    <dgm:cxn modelId="{54490ABA-6FA4-40EC-8474-819DCD90A248}" type="presParOf" srcId="{F2277F3A-1308-4A54-8A9D-5C20453B75A4}" destId="{265B47A7-860B-41C4-A381-EE9B2DD0D943}" srcOrd="3" destOrd="0" presId="urn:microsoft.com/office/officeart/2005/8/layout/chevron1"/>
    <dgm:cxn modelId="{B8FD5617-7330-48A9-A608-49F21BF1BDDD}" type="presParOf" srcId="{F2277F3A-1308-4A54-8A9D-5C20453B75A4}" destId="{6C585D45-2F21-4487-BEF9-65A4D1B08F2D}" srcOrd="4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C3827-AD18-4ACC-BBF9-2553F14DEA93}">
      <dsp:nvSpPr>
        <dsp:cNvPr id="0" name=""/>
        <dsp:cNvSpPr/>
      </dsp:nvSpPr>
      <dsp:spPr>
        <a:xfrm>
          <a:off x="175064" y="0"/>
          <a:ext cx="2513769" cy="453075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OFFER ACCEPTED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175064" y="0"/>
        <a:ext cx="2400500" cy="453075"/>
      </dsp:txXfrm>
    </dsp:sp>
    <dsp:sp modelId="{63354D9A-E86A-406B-90F6-80438366E77E}">
      <dsp:nvSpPr>
        <dsp:cNvPr id="0" name=""/>
        <dsp:cNvSpPr/>
      </dsp:nvSpPr>
      <dsp:spPr>
        <a:xfrm>
          <a:off x="2145296" y="0"/>
          <a:ext cx="4375258" cy="4530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WELCOME &amp; NOTIFICATIONS </a:t>
          </a:r>
          <a:r>
            <a:rPr lang="en-US" sz="1200" b="1" u="none" kern="1200" dirty="0">
              <a:solidFill>
                <a:schemeClr val="bg1"/>
              </a:solidFill>
            </a:rPr>
            <a:t>(PRE DAY 1) </a:t>
          </a:r>
        </a:p>
      </dsp:txBody>
      <dsp:txXfrm>
        <a:off x="2371834" y="0"/>
        <a:ext cx="3922183" cy="453075"/>
      </dsp:txXfrm>
    </dsp:sp>
    <dsp:sp modelId="{6C585D45-2F21-4487-BEF9-65A4D1B08F2D}">
      <dsp:nvSpPr>
        <dsp:cNvPr id="0" name=""/>
        <dsp:cNvSpPr/>
      </dsp:nvSpPr>
      <dsp:spPr>
        <a:xfrm>
          <a:off x="6149961" y="0"/>
          <a:ext cx="3769153" cy="453075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EMPLOYEE START 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6376499" y="0"/>
        <a:ext cx="3316078" cy="453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C3827-AD18-4ACC-BBF9-2553F14DEA93}">
      <dsp:nvSpPr>
        <dsp:cNvPr id="0" name=""/>
        <dsp:cNvSpPr/>
      </dsp:nvSpPr>
      <dsp:spPr>
        <a:xfrm>
          <a:off x="175064" y="0"/>
          <a:ext cx="2513769" cy="453075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OFFER ACCEPTED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175064" y="0"/>
        <a:ext cx="2400500" cy="453075"/>
      </dsp:txXfrm>
    </dsp:sp>
    <dsp:sp modelId="{63354D9A-E86A-406B-90F6-80438366E77E}">
      <dsp:nvSpPr>
        <dsp:cNvPr id="0" name=""/>
        <dsp:cNvSpPr/>
      </dsp:nvSpPr>
      <dsp:spPr>
        <a:xfrm>
          <a:off x="2145296" y="0"/>
          <a:ext cx="4375258" cy="4530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WELCOME &amp; NOTIFICATIONS </a:t>
          </a:r>
          <a:r>
            <a:rPr lang="en-US" sz="1200" b="1" u="none" kern="1200" dirty="0">
              <a:solidFill>
                <a:schemeClr val="bg1"/>
              </a:solidFill>
            </a:rPr>
            <a:t>(PRE DAY 1) </a:t>
          </a:r>
        </a:p>
      </dsp:txBody>
      <dsp:txXfrm>
        <a:off x="2371834" y="0"/>
        <a:ext cx="3922183" cy="453075"/>
      </dsp:txXfrm>
    </dsp:sp>
    <dsp:sp modelId="{6C585D45-2F21-4487-BEF9-65A4D1B08F2D}">
      <dsp:nvSpPr>
        <dsp:cNvPr id="0" name=""/>
        <dsp:cNvSpPr/>
      </dsp:nvSpPr>
      <dsp:spPr>
        <a:xfrm>
          <a:off x="6149961" y="0"/>
          <a:ext cx="3769153" cy="453075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EMPLOYEE START 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6376499" y="0"/>
        <a:ext cx="3316078" cy="453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C3827-AD18-4ACC-BBF9-2553F14DEA93}">
      <dsp:nvSpPr>
        <dsp:cNvPr id="0" name=""/>
        <dsp:cNvSpPr/>
      </dsp:nvSpPr>
      <dsp:spPr>
        <a:xfrm>
          <a:off x="175064" y="0"/>
          <a:ext cx="2513769" cy="453075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OFFER ACCEPTED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175064" y="0"/>
        <a:ext cx="2400500" cy="453075"/>
      </dsp:txXfrm>
    </dsp:sp>
    <dsp:sp modelId="{63354D9A-E86A-406B-90F6-80438366E77E}">
      <dsp:nvSpPr>
        <dsp:cNvPr id="0" name=""/>
        <dsp:cNvSpPr/>
      </dsp:nvSpPr>
      <dsp:spPr>
        <a:xfrm>
          <a:off x="2145296" y="0"/>
          <a:ext cx="4375258" cy="4530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WELCOME &amp; NOTIFICATIONS </a:t>
          </a:r>
          <a:r>
            <a:rPr lang="en-US" sz="1200" b="1" u="none" kern="1200" dirty="0">
              <a:solidFill>
                <a:schemeClr val="bg1"/>
              </a:solidFill>
            </a:rPr>
            <a:t>(PRE DAY 1) </a:t>
          </a:r>
        </a:p>
      </dsp:txBody>
      <dsp:txXfrm>
        <a:off x="2371834" y="0"/>
        <a:ext cx="3922183" cy="453075"/>
      </dsp:txXfrm>
    </dsp:sp>
    <dsp:sp modelId="{6C585D45-2F21-4487-BEF9-65A4D1B08F2D}">
      <dsp:nvSpPr>
        <dsp:cNvPr id="0" name=""/>
        <dsp:cNvSpPr/>
      </dsp:nvSpPr>
      <dsp:spPr>
        <a:xfrm>
          <a:off x="6149961" y="0"/>
          <a:ext cx="3769153" cy="453075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EMPLOYEE START 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6376499" y="0"/>
        <a:ext cx="3316078" cy="453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C3827-AD18-4ACC-BBF9-2553F14DEA93}">
      <dsp:nvSpPr>
        <dsp:cNvPr id="0" name=""/>
        <dsp:cNvSpPr/>
      </dsp:nvSpPr>
      <dsp:spPr>
        <a:xfrm>
          <a:off x="175064" y="0"/>
          <a:ext cx="2513769" cy="453075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OFFER ACCEPTED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175064" y="0"/>
        <a:ext cx="2400500" cy="453075"/>
      </dsp:txXfrm>
    </dsp:sp>
    <dsp:sp modelId="{63354D9A-E86A-406B-90F6-80438366E77E}">
      <dsp:nvSpPr>
        <dsp:cNvPr id="0" name=""/>
        <dsp:cNvSpPr/>
      </dsp:nvSpPr>
      <dsp:spPr>
        <a:xfrm>
          <a:off x="2145296" y="0"/>
          <a:ext cx="4375258" cy="4530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WELCOME &amp; NOTIFICATIONS </a:t>
          </a:r>
          <a:r>
            <a:rPr lang="en-US" sz="1200" b="1" u="none" kern="1200" dirty="0">
              <a:solidFill>
                <a:schemeClr val="bg1"/>
              </a:solidFill>
            </a:rPr>
            <a:t>(PRE DAY 1) </a:t>
          </a:r>
        </a:p>
      </dsp:txBody>
      <dsp:txXfrm>
        <a:off x="2371834" y="0"/>
        <a:ext cx="3922183" cy="453075"/>
      </dsp:txXfrm>
    </dsp:sp>
    <dsp:sp modelId="{6C585D45-2F21-4487-BEF9-65A4D1B08F2D}">
      <dsp:nvSpPr>
        <dsp:cNvPr id="0" name=""/>
        <dsp:cNvSpPr/>
      </dsp:nvSpPr>
      <dsp:spPr>
        <a:xfrm>
          <a:off x="6149961" y="0"/>
          <a:ext cx="3769153" cy="453075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EMPLOYEE START 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6376499" y="0"/>
        <a:ext cx="3316078" cy="4530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C3827-AD18-4ACC-BBF9-2553F14DEA93}">
      <dsp:nvSpPr>
        <dsp:cNvPr id="0" name=""/>
        <dsp:cNvSpPr/>
      </dsp:nvSpPr>
      <dsp:spPr>
        <a:xfrm>
          <a:off x="175064" y="0"/>
          <a:ext cx="2513769" cy="453075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OFFER ACCEPTED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175064" y="0"/>
        <a:ext cx="2400500" cy="453075"/>
      </dsp:txXfrm>
    </dsp:sp>
    <dsp:sp modelId="{63354D9A-E86A-406B-90F6-80438366E77E}">
      <dsp:nvSpPr>
        <dsp:cNvPr id="0" name=""/>
        <dsp:cNvSpPr/>
      </dsp:nvSpPr>
      <dsp:spPr>
        <a:xfrm>
          <a:off x="2145296" y="0"/>
          <a:ext cx="4375258" cy="4530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WELCOME &amp; NOTIFICATIONS </a:t>
          </a:r>
          <a:r>
            <a:rPr lang="en-US" sz="1200" b="1" u="none" kern="1200" dirty="0">
              <a:solidFill>
                <a:schemeClr val="bg1"/>
              </a:solidFill>
            </a:rPr>
            <a:t>(PRE DAY 1) </a:t>
          </a:r>
        </a:p>
      </dsp:txBody>
      <dsp:txXfrm>
        <a:off x="2371834" y="0"/>
        <a:ext cx="3922183" cy="453075"/>
      </dsp:txXfrm>
    </dsp:sp>
    <dsp:sp modelId="{6C585D45-2F21-4487-BEF9-65A4D1B08F2D}">
      <dsp:nvSpPr>
        <dsp:cNvPr id="0" name=""/>
        <dsp:cNvSpPr/>
      </dsp:nvSpPr>
      <dsp:spPr>
        <a:xfrm>
          <a:off x="6149961" y="0"/>
          <a:ext cx="3769153" cy="453075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6002" rIns="16002" bIns="160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EMPLOYEE START </a:t>
          </a:r>
          <a:endParaRPr lang="en-US" sz="1200" b="1" u="none" kern="1200" dirty="0">
            <a:solidFill>
              <a:schemeClr val="bg1"/>
            </a:solidFill>
          </a:endParaRPr>
        </a:p>
      </dsp:txBody>
      <dsp:txXfrm>
        <a:off x="6376499" y="0"/>
        <a:ext cx="3316078" cy="453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37364-4253-4BC9-BBFD-9C4FDEE23315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9F67F-724E-4669-BC51-C8A1C148C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 |  Month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 |  Month 2023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 |  Month 2023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 |  Month 2023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 |  Month 2023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dirty="0"/>
              <a:t>Confidential  |  Month 2023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7701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12" r:id="rId3"/>
    <p:sldLayoutId id="2147483705" r:id="rId4"/>
    <p:sldLayoutId id="2147483706" r:id="rId5"/>
    <p:sldLayoutId id="2147483702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opulationhealthpartners.sharepoint.com/:b:/r/sites/Metsera/Shared%20Documents/02.%20Human%20Program/02_Ready%20for%20Design/02_Organization/_Onboarding/Mgr%20Toolkit%20-%20IT%20Equipment%20Onboarding%20form_230915_02.pdf?csf=1&amp;web=1&amp;e=4AaZe5" TargetMode="External"/><Relationship Id="rId13" Type="http://schemas.openxmlformats.org/officeDocument/2006/relationships/diagramColors" Target="../diagrams/colors1.xml"/><Relationship Id="rId3" Type="http://schemas.openxmlformats.org/officeDocument/2006/relationships/hyperlink" Target="https://populationhealthpartners.sharepoint.com/:w:/r/sites/Metsera/Shared%20Documents/02.%20Human%20Program/03_Ready%20for%20Publishing/02_Organization%201%207%2070/Onboarding/Mgr%20Toolkit%20-%20Onboarding%20Plan%20%26%20Checklist_03.docx?d=w0b61f93b34e94d89b0db5871a0df8039&amp;csf=1&amp;web=1&amp;e=BmfdkZ" TargetMode="External"/><Relationship Id="rId7" Type="http://schemas.openxmlformats.org/officeDocument/2006/relationships/hyperlink" Target="https://populationhealthpartners.sharepoint.com/:b:/r/sites/Metsera/Shared%20Documents/02.%20Human%20Program/02_Ready%20for%20Design/02_Organization/_Onboarding/Welcome%20to%20Metsera_230828_16.pdf?csf=1&amp;web=1&amp;e=7tj7n4" TargetMode="External"/><Relationship Id="rId12" Type="http://schemas.openxmlformats.org/officeDocument/2006/relationships/diagramQuickStyle" Target="../diagrams/quickStyle1.xml"/><Relationship Id="rId2" Type="http://schemas.openxmlformats.org/officeDocument/2006/relationships/hyperlink" Target="https://populationhealthpartners.sharepoint.com/:w:/r/sites/Metsera/Shared%20Documents/02.%20Human%20Program/01_Ready%20for%20Design/02_Organization/_Onboarding/HS-%20Upcoming%20new%20hire%20notification%20message.docx?d=w59ac3a222c3545dc8b8df637bd82a79e&amp;csf=1&amp;web=1&amp;e=DA6W8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pulationhealthpartners.sharepoint.com/:w:/r/sites/Metsera/Shared%20Documents/Human%20Program/Organization%201%207%2070/Metsera%20Working/Onboarding/Ready%20for%20Design/Metsera_Introduction_230628_01.docx?d=we47003746dbc4f01adf5ac208c5960d6&amp;csf=1&amp;web=1&amp;e=FmzDPF" TargetMode="External"/><Relationship Id="rId11" Type="http://schemas.openxmlformats.org/officeDocument/2006/relationships/diagramLayout" Target="../diagrams/layout1.xml"/><Relationship Id="rId5" Type="http://schemas.openxmlformats.org/officeDocument/2006/relationships/hyperlink" Target="https://populationhealthpartners.sharepoint.com/:w:/r/sites/Metsera/Shared%20Documents/Human%20Program/Organization%201%207%2070/Metsera%20Working/Onboarding/Ready%20for%20Design/Onboarding%20Plan%20%26%20Checklist_for%20Manager.docx?d=w349abd8ea4454e45857fa8bce32be031&amp;csf=1&amp;web=1&amp;e=XZdczW" TargetMode="External"/><Relationship Id="rId10" Type="http://schemas.openxmlformats.org/officeDocument/2006/relationships/diagramData" Target="../diagrams/data1.xml"/><Relationship Id="rId4" Type="http://schemas.openxmlformats.org/officeDocument/2006/relationships/hyperlink" Target="https://populationhealthpartners.sharepoint.com/:b:/r/sites/Metsera/Shared%20Documents/02.%20Human%20Program/Organization%201%207%2070/Metsera%20Working/Onboarding/Ready%20for%20Design/Ready%20for%20Review/Mgr%20Toolkit%20-%20IT%20Equipment%20Onboarding%20form.pdf?csf=1&amp;web=1&amp;e=Iqvkba" TargetMode="External"/><Relationship Id="rId9" Type="http://schemas.openxmlformats.org/officeDocument/2006/relationships/hyperlink" Target="https://populationhealthpartners.sharepoint.com/:p:/r/sites/Metsera/Shared%20Documents/02.%20Human%20Program/04_Live/AboutMe_230807_01.pptx?d=w2d15be67b74846efae92d1502811955f&amp;csf=1&amp;web=1&amp;e=kpB6gu" TargetMode="External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hyperlink" Target="https://populationhealthpartners.sharepoint.com/:w:/r/sites/Metsera/Shared%20Documents/Human%20Program/Organization%201%207%2070/Metsera%20Working/Onboarding/Ready%20for%20Design/Onboarding%20Plan%20%26%20Checklist_for%20Manager.docx?d=w349abd8ea4454e45857fa8bce32be031&amp;csf=1&amp;web=1&amp;e=XZdczW" TargetMode="External"/><Relationship Id="rId7" Type="http://schemas.openxmlformats.org/officeDocument/2006/relationships/diagramData" Target="../diagrams/data2.xml"/><Relationship Id="rId2" Type="http://schemas.openxmlformats.org/officeDocument/2006/relationships/hyperlink" Target="https://populationhealthpartners.sharepoint.com/:w:/r/sites/Metsera/Shared%20Documents/02.%20Human%20Program/01_Ready%20for%20Design/02_Organization/_Onboarding/HS-%20Upcoming%20new%20hire%20notification%20message.docx?d=w59ac3a222c3545dc8b8df637bd82a79e&amp;csf=1&amp;web=1&amp;e=DA6W8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pulationhealthpartners.sharepoint.com/:w:/r/sites/Metsera/Shared%20Documents/Human%20Program/Organization%201%207%2070/Metsera%20Working/Onboarding/Professional%20Bio%20and%20About%20Me%20.docx?d=wf866aa611f3f46bbae95fb7bbdbed4c2&amp;csf=1&amp;web=1&amp;e=AA568o" TargetMode="External"/><Relationship Id="rId11" Type="http://schemas.microsoft.com/office/2007/relationships/diagramDrawing" Target="../diagrams/drawing2.xml"/><Relationship Id="rId5" Type="http://schemas.openxmlformats.org/officeDocument/2006/relationships/hyperlink" Target="https://populationhealthpartners.sharepoint.com/:w:/r/sites/Metsera/Shared%20Documents/Human%20Program/Organization%201%207%2070/Metsera%20Working/Onboarding/Ready%20for%20Design/Metsera_Introduction_230628_01.docx?d=we47003746dbc4f01adf5ac208c5960d6&amp;csf=1&amp;web=1&amp;e=FmzDPF" TargetMode="External"/><Relationship Id="rId10" Type="http://schemas.openxmlformats.org/officeDocument/2006/relationships/diagramColors" Target="../diagrams/colors2.xml"/><Relationship Id="rId4" Type="http://schemas.openxmlformats.org/officeDocument/2006/relationships/hyperlink" Target="https://populationhealthpartners.sharepoint.com/:b:/r/sites/Metsera/Shared%20Documents/02.%20Human%20Program/Organization%201%207%2070/Metsera%20Working/Onboarding/Ready%20for%20Design/Ready%20for%20Review/Mgr%20Toolkit%20-%20IT%20Equipment%20Onboarding%20form.pdf?csf=1&amp;web=1&amp;e=Iqvkba" TargetMode="Externa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hyperlink" Target="https://populationhealthpartners.sharepoint.com/:w:/r/sites/Metsera/Shared%20Documents/Human%20Program/Organization%201%207%2070/Metsera%20Working/Onboarding/Ready%20for%20Design/Onboarding%20Plan%20%26%20Checklist_for%20Manager.docx?d=w349abd8ea4454e45857fa8bce32be031&amp;csf=1&amp;web=1&amp;e=XZdczW" TargetMode="External"/><Relationship Id="rId7" Type="http://schemas.openxmlformats.org/officeDocument/2006/relationships/diagramData" Target="../diagrams/data3.xml"/><Relationship Id="rId2" Type="http://schemas.openxmlformats.org/officeDocument/2006/relationships/hyperlink" Target="https://populationhealthpartners.sharepoint.com/:w:/r/sites/Metsera/Shared%20Documents/02.%20Human%20Program/01_Ready%20for%20Design/02_Organization/_Onboarding/HS-%20Upcoming%20new%20hire%20notification%20message.docx?d=w59ac3a222c3545dc8b8df637bd82a79e&amp;csf=1&amp;web=1&amp;e=DA6W8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pulationhealthpartners.sharepoint.com/:w:/r/sites/Metsera/Shared%20Documents/Human%20Program/Organization%201%207%2070/Metsera%20Working/Onboarding/Professional%20Bio%20and%20About%20Me%20.docx?d=wf866aa611f3f46bbae95fb7bbdbed4c2&amp;csf=1&amp;web=1&amp;e=AA568o" TargetMode="External"/><Relationship Id="rId11" Type="http://schemas.microsoft.com/office/2007/relationships/diagramDrawing" Target="../diagrams/drawing3.xml"/><Relationship Id="rId5" Type="http://schemas.openxmlformats.org/officeDocument/2006/relationships/hyperlink" Target="https://populationhealthpartners.sharepoint.com/:w:/r/sites/Metsera/Shared%20Documents/Human%20Program/Organization%201%207%2070/Metsera%20Working/Onboarding/Ready%20for%20Design/Metsera_Introduction_230628_01.docx?d=we47003746dbc4f01adf5ac208c5960d6&amp;csf=1&amp;web=1&amp;e=FmzDPF" TargetMode="External"/><Relationship Id="rId10" Type="http://schemas.openxmlformats.org/officeDocument/2006/relationships/diagramColors" Target="../diagrams/colors3.xml"/><Relationship Id="rId4" Type="http://schemas.openxmlformats.org/officeDocument/2006/relationships/hyperlink" Target="https://populationhealthpartners.sharepoint.com/:b:/r/sites/Metsera/Shared%20Documents/02.%20Human%20Program/Organization%201%207%2070/Metsera%20Working/Onboarding/Ready%20for%20Design/Ready%20for%20Review/Mgr%20Toolkit%20-%20IT%20Equipment%20Onboarding%20form.pdf?csf=1&amp;web=1&amp;e=Iqvkba" TargetMode="Externa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hyperlink" Target="https://populationhealthpartners.sharepoint.com/:w:/r/sites/Metsera/Shared%20Documents/Human%20Program/Organization%201%207%2070/Metsera%20Working/Onboarding/Ready%20for%20Design/Onboarding%20Plan%20%26%20Checklist_for%20Manager.docx?d=w349abd8ea4454e45857fa8bce32be031&amp;csf=1&amp;web=1&amp;e=XZdczW" TargetMode="External"/><Relationship Id="rId7" Type="http://schemas.openxmlformats.org/officeDocument/2006/relationships/diagramData" Target="../diagrams/data4.xml"/><Relationship Id="rId2" Type="http://schemas.openxmlformats.org/officeDocument/2006/relationships/hyperlink" Target="https://populationhealthpartners.sharepoint.com/:w:/r/sites/Metsera/Shared%20Documents/02.%20Human%20Program/01_Ready%20for%20Design/02_Organization/_Onboarding/HS-%20Upcoming%20new%20hire%20notification%20message.docx?d=w59ac3a222c3545dc8b8df637bd82a79e&amp;csf=1&amp;web=1&amp;e=DA6W8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pulationhealthpartners.sharepoint.com/:w:/r/sites/Metsera/Shared%20Documents/Human%20Program/Organization%201%207%2070/Metsera%20Working/Onboarding/Professional%20Bio%20and%20About%20Me%20.docx?d=wf866aa611f3f46bbae95fb7bbdbed4c2&amp;csf=1&amp;web=1&amp;e=AA568o" TargetMode="External"/><Relationship Id="rId11" Type="http://schemas.microsoft.com/office/2007/relationships/diagramDrawing" Target="../diagrams/drawing4.xml"/><Relationship Id="rId5" Type="http://schemas.openxmlformats.org/officeDocument/2006/relationships/hyperlink" Target="https://populationhealthpartners.sharepoint.com/:w:/r/sites/Metsera/Shared%20Documents/Human%20Program/Organization%201%207%2070/Metsera%20Working/Onboarding/Ready%20for%20Design/Metsera_Introduction_230628_01.docx?d=we47003746dbc4f01adf5ac208c5960d6&amp;csf=1&amp;web=1&amp;e=FmzDPF" TargetMode="External"/><Relationship Id="rId10" Type="http://schemas.openxmlformats.org/officeDocument/2006/relationships/diagramColors" Target="../diagrams/colors4.xml"/><Relationship Id="rId4" Type="http://schemas.openxmlformats.org/officeDocument/2006/relationships/hyperlink" Target="https://populationhealthpartners.sharepoint.com/:b:/r/sites/Metsera/Shared%20Documents/02.%20Human%20Program/Organization%201%207%2070/Metsera%20Working/Onboarding/Ready%20for%20Design/Ready%20for%20Review/Mgr%20Toolkit%20-%20IT%20Equipment%20Onboarding%20form.pdf?csf=1&amp;web=1&amp;e=Iqvkba" TargetMode="Externa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hyperlink" Target="https://populationhealthpartners.sharepoint.com/:w:/r/sites/Metsera/Shared%20Documents/Human%20Program/Organization%201%207%2070/Metsera%20Working/Onboarding/Ready%20for%20Design/Onboarding%20Plan%20%26%20Checklist_for%20Manager.docx?d=w349abd8ea4454e45857fa8bce32be031&amp;csf=1&amp;web=1&amp;e=XZdczW" TargetMode="External"/><Relationship Id="rId7" Type="http://schemas.openxmlformats.org/officeDocument/2006/relationships/diagramData" Target="../diagrams/data5.xml"/><Relationship Id="rId2" Type="http://schemas.openxmlformats.org/officeDocument/2006/relationships/hyperlink" Target="https://populationhealthpartners.sharepoint.com/:w:/r/sites/Metsera/Shared%20Documents/02.%20Human%20Program/01_Ready%20for%20Design/02_Organization/_Onboarding/HS-%20Upcoming%20new%20hire%20notification%20message.docx?d=w59ac3a222c3545dc8b8df637bd82a79e&amp;csf=1&amp;web=1&amp;e=DA6W8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pulationhealthpartners.sharepoint.com/:w:/r/sites/Metsera/Shared%20Documents/Human%20Program/Organization%201%207%2070/Metsera%20Working/Onboarding/Professional%20Bio%20and%20About%20Me%20.docx?d=wf866aa611f3f46bbae95fb7bbdbed4c2&amp;csf=1&amp;web=1&amp;e=AA568o" TargetMode="External"/><Relationship Id="rId11" Type="http://schemas.microsoft.com/office/2007/relationships/diagramDrawing" Target="../diagrams/drawing5.xml"/><Relationship Id="rId5" Type="http://schemas.openxmlformats.org/officeDocument/2006/relationships/hyperlink" Target="https://populationhealthpartners.sharepoint.com/:w:/r/sites/Metsera/Shared%20Documents/Human%20Program/Organization%201%207%2070/Metsera%20Working/Onboarding/Ready%20for%20Design/Metsera_Introduction_230628_01.docx?d=we47003746dbc4f01adf5ac208c5960d6&amp;csf=1&amp;web=1&amp;e=FmzDPF" TargetMode="External"/><Relationship Id="rId10" Type="http://schemas.openxmlformats.org/officeDocument/2006/relationships/diagramColors" Target="../diagrams/colors5.xml"/><Relationship Id="rId4" Type="http://schemas.openxmlformats.org/officeDocument/2006/relationships/hyperlink" Target="https://populationhealthpartners.sharepoint.com/:b:/r/sites/Metsera/Shared%20Documents/02.%20Human%20Program/Organization%201%207%2070/Metsera%20Working/Onboarding/Ready%20for%20Design/Ready%20for%20Review/Mgr%20Toolkit%20-%20IT%20Equipment%20Onboarding%20form.pdf?csf=1&amp;web=1&amp;e=Iqvkba" TargetMode="Externa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304A84F-5042-9727-9CAB-01D9104F200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633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6" imgH="526" progId="TCLayout.ActiveDocument.1">
                  <p:embed/>
                </p:oleObj>
              </mc:Choice>
              <mc:Fallback>
                <p:oleObj name="think-cell Slide" r:id="rId3" imgW="526" imgH="5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304A84F-5042-9727-9CAB-01D9104F20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397F97-21EB-CADB-F2F6-200492F8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Onboarding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67340-D0A3-25CE-9657-8884BA627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MD2- Workflow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5389E-D67B-CDD3-67F2-5E01528391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</p:spTree>
    <p:extLst>
      <p:ext uri="{BB962C8B-B14F-4D97-AF65-F5344CB8AC3E}">
        <p14:creationId xmlns:p14="http://schemas.microsoft.com/office/powerpoint/2010/main" val="192710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8044-F02A-BD80-7DFE-0B9597D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ONBOARDING WORKFLOW- FTE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9750A-C970-E369-6E57-6E06E68B6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86FF-C339-730B-A109-2E5E3EE1A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C76A-4D04-B179-6A91-51AE07B94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 |  Month 2023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8AC67C0-D840-6867-AB45-D89C62DB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40431"/>
              </p:ext>
            </p:extLst>
          </p:nvPr>
        </p:nvGraphicFramePr>
        <p:xfrm>
          <a:off x="524418" y="1571820"/>
          <a:ext cx="11274552" cy="428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1">
                  <a:extLst>
                    <a:ext uri="{9D8B030D-6E8A-4147-A177-3AD203B41FA5}">
                      <a16:colId xmlns:a16="http://schemas.microsoft.com/office/drawing/2014/main" val="847296188"/>
                    </a:ext>
                  </a:extLst>
                </a:gridCol>
                <a:gridCol w="1941678">
                  <a:extLst>
                    <a:ext uri="{9D8B030D-6E8A-4147-A177-3AD203B41FA5}">
                      <a16:colId xmlns:a16="http://schemas.microsoft.com/office/drawing/2014/main" val="4090425028"/>
                    </a:ext>
                  </a:extLst>
                </a:gridCol>
                <a:gridCol w="3993863">
                  <a:extLst>
                    <a:ext uri="{9D8B030D-6E8A-4147-A177-3AD203B41FA5}">
                      <a16:colId xmlns:a16="http://schemas.microsoft.com/office/drawing/2014/main" val="2011556842"/>
                    </a:ext>
                  </a:extLst>
                </a:gridCol>
                <a:gridCol w="3752250">
                  <a:extLst>
                    <a:ext uri="{9D8B030D-6E8A-4147-A177-3AD203B41FA5}">
                      <a16:colId xmlns:a16="http://schemas.microsoft.com/office/drawing/2014/main" val="1843873966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ROLE</a:t>
                      </a:r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3730"/>
                  </a:ext>
                </a:extLst>
              </a:tr>
              <a:tr h="117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Human Strategy/Recruiter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Full Time Employee onboarding: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signed offer letter via DocuSign from candidate following all salary negotiations.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Welcome emails to New Hire, Consultant / Advisor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Clive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HS (attachments: Metsera Welcome, IT Introduction) </a:t>
                      </a: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Internal emails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Stakeholder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2"/>
                        </a:rPr>
                        <a:t>email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sent to HM, IT, Finance, Quality, EAs, HS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Email to HM w/attachments: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Plan and Checklist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Workflow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Metsera Welcome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Enter new-hire-data into HRIS to initiate onboarding.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HS Orientation with New Hire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78465"/>
                  </a:ext>
                </a:extLst>
              </a:tr>
              <a:tr h="63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Hiring Manager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 onboarding: </a:t>
                      </a: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Provide Human Strategy with: name, job title, start date [if applicable], email address).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Initiate and Complete Onboarding Plan</a:t>
                      </a:r>
                      <a:r>
                        <a:rPr lang="en-US" sz="800" b="1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&amp; </a:t>
                      </a: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Checklist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IT Prep (Checklist item)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and submit 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 Request form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Review and Transfer Onboarding Plan &amp; Checklis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 to New Hire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672288"/>
                  </a:ext>
                </a:extLst>
              </a:tr>
              <a:tr h="38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IT 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Eisner Amper)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Prepares equipment and systems access for new hire.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328304"/>
                  </a:ext>
                </a:extLst>
              </a:tr>
              <a:tr h="88040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Full Time Employee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First Contact: 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 and schedule call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Second Contact:</a:t>
                      </a:r>
                      <a:r>
                        <a:rPr lang="en-US" sz="800" b="0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7"/>
                        </a:rPr>
                        <a:t>Welcome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Onboarding email from HS w/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8"/>
                        </a:rPr>
                        <a:t>IT instructions</a:t>
                      </a:r>
                      <a:endParaRPr lang="en-US" sz="800" b="1" u="sng" dirty="0">
                        <a:solidFill>
                          <a:schemeClr val="accent5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Third Contact: iSolved account creation email 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Care Package – TBD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Review and work on Onboarding Plan &amp; Checklist</a:t>
                      </a:r>
                      <a:endParaRPr lang="en-US" sz="800" b="1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role required training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Access to training systems: IT Security, Compliance Wire, etc</a:t>
                      </a: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307220"/>
                  </a:ext>
                </a:extLst>
              </a:tr>
              <a:tr h="47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(automated)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Upload to SharePoint:</a:t>
                      </a:r>
                      <a:endParaRPr lang="en-US" sz="800" b="1" dirty="0">
                        <a:solidFill>
                          <a:schemeClr val="accent5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About Me/Professional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Bio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298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A7D38A4-0E84-2AFE-179E-C29A6E57E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613923"/>
              </p:ext>
            </p:extLst>
          </p:nvPr>
        </p:nvGraphicFramePr>
        <p:xfrm>
          <a:off x="1897035" y="1383890"/>
          <a:ext cx="9921235" cy="4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76110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8044-F02A-BD80-7DFE-0B9597D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ONBOARDING WORKFLOW- FTE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9750A-C970-E369-6E57-6E06E68B6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86FF-C339-730B-A109-2E5E3EE1A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C76A-4D04-B179-6A91-51AE07B94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 |  Month 2023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8AC67C0-D840-6867-AB45-D89C62DB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96074"/>
              </p:ext>
            </p:extLst>
          </p:nvPr>
        </p:nvGraphicFramePr>
        <p:xfrm>
          <a:off x="524418" y="1571820"/>
          <a:ext cx="11274552" cy="428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1">
                  <a:extLst>
                    <a:ext uri="{9D8B030D-6E8A-4147-A177-3AD203B41FA5}">
                      <a16:colId xmlns:a16="http://schemas.microsoft.com/office/drawing/2014/main" val="847296188"/>
                    </a:ext>
                  </a:extLst>
                </a:gridCol>
                <a:gridCol w="1941678">
                  <a:extLst>
                    <a:ext uri="{9D8B030D-6E8A-4147-A177-3AD203B41FA5}">
                      <a16:colId xmlns:a16="http://schemas.microsoft.com/office/drawing/2014/main" val="4090425028"/>
                    </a:ext>
                  </a:extLst>
                </a:gridCol>
                <a:gridCol w="3993863">
                  <a:extLst>
                    <a:ext uri="{9D8B030D-6E8A-4147-A177-3AD203B41FA5}">
                      <a16:colId xmlns:a16="http://schemas.microsoft.com/office/drawing/2014/main" val="2011556842"/>
                    </a:ext>
                  </a:extLst>
                </a:gridCol>
                <a:gridCol w="3752250">
                  <a:extLst>
                    <a:ext uri="{9D8B030D-6E8A-4147-A177-3AD203B41FA5}">
                      <a16:colId xmlns:a16="http://schemas.microsoft.com/office/drawing/2014/main" val="1843873966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ROLE</a:t>
                      </a:r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3730"/>
                  </a:ext>
                </a:extLst>
              </a:tr>
              <a:tr h="117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Human Strategy/Recruiter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signed offer letter via DocuSign from candidate following all salary negotiations.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Welcome emails to New Hire, Consultant / Advisor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Clive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HS (attachments: Metsera Welcome, IT Introduction) </a:t>
                      </a: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Internal emails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Stakeholder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2"/>
                        </a:rPr>
                        <a:t>email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sent to HM, IT, Finance, Quality, EAs, HS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Email to HM w/attachments: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Plan and Checklist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Workflow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Metsera Welcome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Enter new-hire-data into HRIS to initiate onboarding.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HS Orientation with New Hire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78465"/>
                  </a:ext>
                </a:extLst>
              </a:tr>
              <a:tr h="63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Hiring Manager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 onboarding: </a:t>
                      </a: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Provide Human Strategy with: name, job title, start date [if applicable], email address).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Initiate and Complete Onboarding Plan</a:t>
                      </a:r>
                      <a:r>
                        <a:rPr lang="en-US" sz="800" b="1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&amp; </a:t>
                      </a: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Checklist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IT Prep (Checklist item)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and submit 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 Request form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Review and Transfer Onboarding Plan &amp; Checklis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 to New Hire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72288"/>
                  </a:ext>
                </a:extLst>
              </a:tr>
              <a:tr h="38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IT 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Eisner Amper)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Prepares equipment and systems access for new hire.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328304"/>
                  </a:ext>
                </a:extLst>
              </a:tr>
              <a:tr h="88040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Full Time Employee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First Contact: 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 and schedule call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Second Contact:</a:t>
                      </a:r>
                      <a:r>
                        <a:rPr lang="en-US" sz="800" b="0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Onboarding email from HS w/ IT instructions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Third Contact: iSolved account creation email 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Care Package – TBD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Review and work on Onboarding Plan &amp; Checklist</a:t>
                      </a:r>
                      <a:endParaRPr lang="en-US" sz="800" b="1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role required training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Access to training systems: IT Security, Compliance Wire, etc</a:t>
                      </a: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307220"/>
                  </a:ext>
                </a:extLst>
              </a:tr>
              <a:tr h="47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(automated)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Upload to SharePoint:</a:t>
                      </a:r>
                      <a:endParaRPr lang="en-US" sz="800" b="1" dirty="0">
                        <a:solidFill>
                          <a:schemeClr val="accent5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About Me/Professional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Bio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298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A7D38A4-0E84-2AFE-179E-C29A6E57E0FC}"/>
              </a:ext>
            </a:extLst>
          </p:cNvPr>
          <p:cNvGraphicFramePr>
            <a:graphicFrameLocks/>
          </p:cNvGraphicFramePr>
          <p:nvPr/>
        </p:nvGraphicFramePr>
        <p:xfrm>
          <a:off x="1897035" y="1383890"/>
          <a:ext cx="9921235" cy="4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3063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8044-F02A-BD80-7DFE-0B9597D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ONBOARDING WORKFLOW- FTE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9750A-C970-E369-6E57-6E06E68B6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86FF-C339-730B-A109-2E5E3EE1A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C76A-4D04-B179-6A91-51AE07B94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 |  Month 2023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8AC67C0-D840-6867-AB45-D89C62DB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03283"/>
              </p:ext>
            </p:extLst>
          </p:nvPr>
        </p:nvGraphicFramePr>
        <p:xfrm>
          <a:off x="524418" y="1571820"/>
          <a:ext cx="11274552" cy="428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1">
                  <a:extLst>
                    <a:ext uri="{9D8B030D-6E8A-4147-A177-3AD203B41FA5}">
                      <a16:colId xmlns:a16="http://schemas.microsoft.com/office/drawing/2014/main" val="847296188"/>
                    </a:ext>
                  </a:extLst>
                </a:gridCol>
                <a:gridCol w="1941678">
                  <a:extLst>
                    <a:ext uri="{9D8B030D-6E8A-4147-A177-3AD203B41FA5}">
                      <a16:colId xmlns:a16="http://schemas.microsoft.com/office/drawing/2014/main" val="4090425028"/>
                    </a:ext>
                  </a:extLst>
                </a:gridCol>
                <a:gridCol w="3993863">
                  <a:extLst>
                    <a:ext uri="{9D8B030D-6E8A-4147-A177-3AD203B41FA5}">
                      <a16:colId xmlns:a16="http://schemas.microsoft.com/office/drawing/2014/main" val="2011556842"/>
                    </a:ext>
                  </a:extLst>
                </a:gridCol>
                <a:gridCol w="3752250">
                  <a:extLst>
                    <a:ext uri="{9D8B030D-6E8A-4147-A177-3AD203B41FA5}">
                      <a16:colId xmlns:a16="http://schemas.microsoft.com/office/drawing/2014/main" val="1843873966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ROLE</a:t>
                      </a:r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3730"/>
                  </a:ext>
                </a:extLst>
              </a:tr>
              <a:tr h="117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Human Strategy/Recruiter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signed offer letter via DocuSign from candidate following all salary negotiations.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Welcome emails to New Hire, Consultant / Advisor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Clive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HS (attachments: Metsera Welcome, IT Introduction) </a:t>
                      </a: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Internal emails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Stakeholder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2"/>
                        </a:rPr>
                        <a:t>email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sent to HM, IT, Finance, Quality, EAs, HS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Email to HM w/attachments: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Plan and Checklist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Workflow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Metsera Welcome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Enter new-hire-data into HRIS to initiate onboarding.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HS Orientation with New Hire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78465"/>
                  </a:ext>
                </a:extLst>
              </a:tr>
              <a:tr h="63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Hiring Manager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 onboarding: </a:t>
                      </a: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Provide Human Strategy with: name, job title, start date [if applicable], email address).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Initiate and Complete Onboarding Plan</a:t>
                      </a:r>
                      <a:r>
                        <a:rPr lang="en-US" sz="800" b="1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&amp; </a:t>
                      </a: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Checklist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IT Prep (Checklist item)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and submit 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 Request form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Review and Transfer Onboarding Plan &amp; Checklis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 to New Hire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672288"/>
                  </a:ext>
                </a:extLst>
              </a:tr>
              <a:tr h="38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IT 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Eisner Amper)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Prepares equipment and systems access for new hire.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28304"/>
                  </a:ext>
                </a:extLst>
              </a:tr>
              <a:tr h="88040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Full Time Employee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First Contact: 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 and schedule call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Second Contact:</a:t>
                      </a:r>
                      <a:r>
                        <a:rPr lang="en-US" sz="800" b="0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Onboarding email from HS w/ IT instructions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Third Contact: iSolved account creation email 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Care Package – TBD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Review and work on Onboarding Plan &amp; Checklist</a:t>
                      </a:r>
                      <a:endParaRPr lang="en-US" sz="800" b="1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role required training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Access to training systems: IT Security, Compliance Wire, etc</a:t>
                      </a: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307220"/>
                  </a:ext>
                </a:extLst>
              </a:tr>
              <a:tr h="47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(automated)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Upload to SharePoint:</a:t>
                      </a:r>
                      <a:endParaRPr lang="en-US" sz="800" b="1" dirty="0">
                        <a:solidFill>
                          <a:schemeClr val="accent5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About Me/Professional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Bio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298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A7D38A4-0E84-2AFE-179E-C29A6E57E0FC}"/>
              </a:ext>
            </a:extLst>
          </p:cNvPr>
          <p:cNvGraphicFramePr>
            <a:graphicFrameLocks/>
          </p:cNvGraphicFramePr>
          <p:nvPr/>
        </p:nvGraphicFramePr>
        <p:xfrm>
          <a:off x="1897035" y="1383890"/>
          <a:ext cx="9921235" cy="4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2076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8044-F02A-BD80-7DFE-0B9597D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ONBOARDING WORKFLOW- FTE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9750A-C970-E369-6E57-6E06E68B6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86FF-C339-730B-A109-2E5E3EE1A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C76A-4D04-B179-6A91-51AE07B94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 |  Month 2023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8AC67C0-D840-6867-AB45-D89C62DB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25472"/>
              </p:ext>
            </p:extLst>
          </p:nvPr>
        </p:nvGraphicFramePr>
        <p:xfrm>
          <a:off x="524418" y="1571820"/>
          <a:ext cx="11274552" cy="428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1">
                  <a:extLst>
                    <a:ext uri="{9D8B030D-6E8A-4147-A177-3AD203B41FA5}">
                      <a16:colId xmlns:a16="http://schemas.microsoft.com/office/drawing/2014/main" val="847296188"/>
                    </a:ext>
                  </a:extLst>
                </a:gridCol>
                <a:gridCol w="1941678">
                  <a:extLst>
                    <a:ext uri="{9D8B030D-6E8A-4147-A177-3AD203B41FA5}">
                      <a16:colId xmlns:a16="http://schemas.microsoft.com/office/drawing/2014/main" val="4090425028"/>
                    </a:ext>
                  </a:extLst>
                </a:gridCol>
                <a:gridCol w="3993863">
                  <a:extLst>
                    <a:ext uri="{9D8B030D-6E8A-4147-A177-3AD203B41FA5}">
                      <a16:colId xmlns:a16="http://schemas.microsoft.com/office/drawing/2014/main" val="2011556842"/>
                    </a:ext>
                  </a:extLst>
                </a:gridCol>
                <a:gridCol w="3752250">
                  <a:extLst>
                    <a:ext uri="{9D8B030D-6E8A-4147-A177-3AD203B41FA5}">
                      <a16:colId xmlns:a16="http://schemas.microsoft.com/office/drawing/2014/main" val="1843873966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ROLE</a:t>
                      </a:r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3730"/>
                  </a:ext>
                </a:extLst>
              </a:tr>
              <a:tr h="117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Human Strategy/Recruiter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signed offer letter via DocuSign from candidate following all salary negotiations.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Welcome emails to New Hire, Consultant / Advisor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Clive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HS (attachments: Metsera Welcome, IT Introduction) </a:t>
                      </a: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Internal emails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Stakeholder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2"/>
                        </a:rPr>
                        <a:t>email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sent to HM, IT, Finance, Quality, EAs, HS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Email to HM w/attachments: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Plan and Checklist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Workflow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Metsera Welcome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Enter new-hire-data into HRIS to initiate onboarding.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HS Orientation with New Hire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78465"/>
                  </a:ext>
                </a:extLst>
              </a:tr>
              <a:tr h="63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Hiring Manager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 onboarding: </a:t>
                      </a: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Provide Human Strategy with: name, job title, start date [if applicable], email address).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Initiate and Complete Onboarding Plan</a:t>
                      </a:r>
                      <a:r>
                        <a:rPr lang="en-US" sz="800" b="1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&amp; </a:t>
                      </a: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Checklist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IT Prep (Checklist item)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and submit 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 Request form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Review and Transfer Onboarding Plan &amp; Checklis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 to New Hire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672288"/>
                  </a:ext>
                </a:extLst>
              </a:tr>
              <a:tr h="38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IT 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Eisner Amper)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Prepares equipment and systems access for new hire.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328304"/>
                  </a:ext>
                </a:extLst>
              </a:tr>
              <a:tr h="88040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Full Time Employee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First Contact: 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 and schedule call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Second Contact:</a:t>
                      </a:r>
                      <a:r>
                        <a:rPr lang="en-US" sz="800" b="0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Onboarding email from HS w/ IT instructions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Third Contact: iSolved account creation email 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Care Package – TBD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Review and work on Onboarding Plan &amp; Checklist</a:t>
                      </a:r>
                      <a:endParaRPr lang="en-US" sz="800" b="1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role required training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Access to training systems: IT Security, Compliance Wire, etc</a:t>
                      </a: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07220"/>
                  </a:ext>
                </a:extLst>
              </a:tr>
              <a:tr h="47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(automated)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Upload to SharePoint:</a:t>
                      </a:r>
                      <a:endParaRPr lang="en-US" sz="800" b="1" dirty="0">
                        <a:solidFill>
                          <a:schemeClr val="accent5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About Me/Professional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Bio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298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A7D38A4-0E84-2AFE-179E-C29A6E57E0FC}"/>
              </a:ext>
            </a:extLst>
          </p:cNvPr>
          <p:cNvGraphicFramePr>
            <a:graphicFrameLocks/>
          </p:cNvGraphicFramePr>
          <p:nvPr/>
        </p:nvGraphicFramePr>
        <p:xfrm>
          <a:off x="1897035" y="1383890"/>
          <a:ext cx="9921235" cy="4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72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8044-F02A-BD80-7DFE-0B9597D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ONBOARDING WORKFLOW- FTE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9750A-C970-E369-6E57-6E06E68B6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86FF-C339-730B-A109-2E5E3EE1A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C76A-4D04-B179-6A91-51AE07B94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 |  Month 2023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8AC67C0-D840-6867-AB45-D89C62DB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61559"/>
              </p:ext>
            </p:extLst>
          </p:nvPr>
        </p:nvGraphicFramePr>
        <p:xfrm>
          <a:off x="524418" y="1571820"/>
          <a:ext cx="11274552" cy="428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1">
                  <a:extLst>
                    <a:ext uri="{9D8B030D-6E8A-4147-A177-3AD203B41FA5}">
                      <a16:colId xmlns:a16="http://schemas.microsoft.com/office/drawing/2014/main" val="847296188"/>
                    </a:ext>
                  </a:extLst>
                </a:gridCol>
                <a:gridCol w="1941678">
                  <a:extLst>
                    <a:ext uri="{9D8B030D-6E8A-4147-A177-3AD203B41FA5}">
                      <a16:colId xmlns:a16="http://schemas.microsoft.com/office/drawing/2014/main" val="4090425028"/>
                    </a:ext>
                  </a:extLst>
                </a:gridCol>
                <a:gridCol w="3993863">
                  <a:extLst>
                    <a:ext uri="{9D8B030D-6E8A-4147-A177-3AD203B41FA5}">
                      <a16:colId xmlns:a16="http://schemas.microsoft.com/office/drawing/2014/main" val="2011556842"/>
                    </a:ext>
                  </a:extLst>
                </a:gridCol>
                <a:gridCol w="3752250">
                  <a:extLst>
                    <a:ext uri="{9D8B030D-6E8A-4147-A177-3AD203B41FA5}">
                      <a16:colId xmlns:a16="http://schemas.microsoft.com/office/drawing/2014/main" val="1843873966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ROLE</a:t>
                      </a:r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3730"/>
                  </a:ext>
                </a:extLst>
              </a:tr>
              <a:tr h="117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Human Strategy/Recruiter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signed offer letter via DocuSign from candidate following all salary negotiations.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Welcome emails to New Hire, Consultant / Advisor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Clive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Message from HS (attachments: Metsera Welcome, IT Introduction) </a:t>
                      </a: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Send out Internal emails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Stakeholder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2"/>
                        </a:rPr>
                        <a:t>email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sent to HM, IT, Finance, Quality, EAs, HS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Email to HM w/attachments: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Plan and Checklist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Onboarding Workflow</a:t>
                      </a:r>
                    </a:p>
                    <a:p>
                      <a:pPr marL="628650" lvl="1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Metsera Welcome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Enter new-hire-data into HRIS to initiate onboarding.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HS Orientation with New Hire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78465"/>
                  </a:ext>
                </a:extLst>
              </a:tr>
              <a:tr h="63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Hiring Manager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 onboarding: </a:t>
                      </a: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Provide Human Strategy with: name, job title, start date [if applicable], email address). 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Initiate and Complete Onboarding Plan</a:t>
                      </a:r>
                      <a:r>
                        <a:rPr lang="en-US" sz="800" b="1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800" b="0" u="none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&amp; </a:t>
                      </a:r>
                      <a:r>
                        <a:rPr lang="en-US" sz="800" b="1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Checklist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IT Prep (Checklist item)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and submit 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 Request form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Review and Transfer Onboarding Plan &amp; Checklis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 to New Hire </a:t>
                      </a:r>
                      <a:b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</a:b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672288"/>
                  </a:ext>
                </a:extLst>
              </a:tr>
              <a:tr h="38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IT 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Eisner Amper)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Prepares equipment and systems access for new hire.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328304"/>
                  </a:ext>
                </a:extLst>
              </a:tr>
              <a:tr h="88040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Full Time Employee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800" b="0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First Contact: 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 and schedule call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Second Contact:</a:t>
                      </a:r>
                      <a:r>
                        <a:rPr lang="en-US" sz="800" b="0" u="none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Onboarding email from HS w/ IT instructions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Third Contact: iSolved account creation email </a:t>
                      </a:r>
                    </a:p>
                    <a:p>
                      <a:pPr marL="171450" lvl="0" indent="-1714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Care Package – TBD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Review and work on Onboarding Plan &amp; Checklist</a:t>
                      </a:r>
                      <a:endParaRPr lang="en-US" sz="800" b="1" dirty="0">
                        <a:solidFill>
                          <a:schemeClr val="tx2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Complete role required training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Access to training systems: IT Security, Compliance Wire, etc</a:t>
                      </a: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307220"/>
                  </a:ext>
                </a:extLst>
              </a:tr>
              <a:tr h="47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Consultant / Advisor</a:t>
                      </a:r>
                    </a:p>
                  </a:txBody>
                  <a:tcPr marL="0"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Receives (automated) emails:</a:t>
                      </a: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Custom 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Welcome email from Clive</a:t>
                      </a: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Upload to SharePoint:</a:t>
                      </a:r>
                      <a:endParaRPr lang="en-US" sz="800" b="1" dirty="0">
                        <a:solidFill>
                          <a:schemeClr val="accent5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About Me/Professional</a:t>
                      </a:r>
                      <a:r>
                        <a:rPr lang="en-US" sz="800" b="1" u="sng" dirty="0">
                          <a:solidFill>
                            <a:schemeClr val="accent5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</a:rPr>
                        <a:t> Bio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B="914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98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A7D38A4-0E84-2AFE-179E-C29A6E57E0FC}"/>
              </a:ext>
            </a:extLst>
          </p:cNvPr>
          <p:cNvGraphicFramePr>
            <a:graphicFrameLocks/>
          </p:cNvGraphicFramePr>
          <p:nvPr/>
        </p:nvGraphicFramePr>
        <p:xfrm>
          <a:off x="1897035" y="1383890"/>
          <a:ext cx="9921235" cy="4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5040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81000000000000005329E+00&quot;&gt;&lt;m_msothmcolidx val=&quot;0&quot;/&gt;&lt;m_rgb r=&quot;DE&quot; g=&quot;5A&quot; b=&quot;00&quot;/&gt;&lt;/elem&gt;&lt;elem m_fUsage=&quot;9.00000000000000022204E-01&quot;&gt;&lt;m_msothmcolidx val=&quot;0&quot;/&gt;&lt;m_rgb r=&quot;3F&quot; g=&quot;4B&quot; b=&quot;3F&quot;/&gt;&lt;/elem&gt;&lt;elem m_fUsage=&quot;7.29000000000000092371E-01&quot;&gt;&lt;m_msothmcolidx val=&quot;0&quot;/&gt;&lt;m_rgb r=&quot;40&quot; g=&quot;53&quot; b=&quot;8C&quot;/&gt;&lt;/elem&gt;&lt;elem m_fUsage=&quot;6.56100000000000127542E-01&quot;&gt;&lt;m_msothmcolidx val=&quot;0&quot;/&gt;&lt;m_rgb r=&quot;DF&quot; g=&quot;2D&quot; b=&quot;1F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in Theme_Confidential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ctyl-Template-PPT-022421-v02" id="{E1DBE059-9423-224C-8F00-A4906CB9904C}" vid="{29C16914-1C7F-5242-A9B8-AD4E119F60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1d24c5-b878-439b-8570-a7c8ba6bb6e0" xsi:nil="true"/>
    <lcf76f155ced4ddcb4097134ff3c332f xmlns="d8c535c6-63a4-4339-b449-26eeb0d3d3cb">
      <Terms xmlns="http://schemas.microsoft.com/office/infopath/2007/PartnerControls"/>
    </lcf76f155ced4ddcb4097134ff3c332f>
    <Reason xmlns="d8c535c6-63a4-4339-b449-26eeb0d3d3cb" xsi:nil="true"/>
    <Note xmlns="d8c535c6-63a4-4339-b449-26eeb0d3d3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5AC5FBBB2C4DB9BE0ED4E2D9D977" ma:contentTypeVersion="16" ma:contentTypeDescription="Create a new document." ma:contentTypeScope="" ma:versionID="96c1099b2a8cc80e3a2a2c9d494c4ea7">
  <xsd:schema xmlns:xsd="http://www.w3.org/2001/XMLSchema" xmlns:xs="http://www.w3.org/2001/XMLSchema" xmlns:p="http://schemas.microsoft.com/office/2006/metadata/properties" xmlns:ns2="d8c535c6-63a4-4339-b449-26eeb0d3d3cb" xmlns:ns3="ce1d24c5-b878-439b-8570-a7c8ba6bb6e0" targetNamespace="http://schemas.microsoft.com/office/2006/metadata/properties" ma:root="true" ma:fieldsID="573075f82de53820268ad61c3f17a697" ns2:_="" ns3:_="">
    <xsd:import namespace="d8c535c6-63a4-4339-b449-26eeb0d3d3cb"/>
    <xsd:import namespace="ce1d24c5-b878-439b-8570-a7c8ba6bb6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Reason" minOccurs="0"/>
                <xsd:element ref="ns2:MediaLengthInSeconds" minOccurs="0"/>
                <xsd:element ref="ns2:No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535c6-63a4-4339-b449-26eeb0d3d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88fe80d-a298-4146-b3b6-c61f938191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Reason" ma:index="21" nillable="true" ma:displayName="Reason" ma:description="Final Review prior to going LIVE" ma:format="Dropdown" ma:internalName="Reason">
      <xsd:simpleType>
        <xsd:restriction base="dms:Text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Note" ma:index="23" nillable="true" ma:displayName="Note" ma:format="Dropdown" ma:internalName="Not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d24c5-b878-439b-8570-a7c8ba6bb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ac7264-13b3-4ad4-bce5-4d183213b293}" ma:internalName="TaxCatchAll" ma:showField="CatchAllData" ma:web="ce1d24c5-b878-439b-8570-a7c8ba6bb6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2F879D-8863-4808-8589-430CC253668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ce1d24c5-b878-439b-8570-a7c8ba6bb6e0"/>
    <ds:schemaRef ds:uri="d8c535c6-63a4-4339-b449-26eeb0d3d3c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2DDB0E-6D6C-4AC5-A6C4-8653D2AFE32C}"/>
</file>

<file path=customXml/itemProps3.xml><?xml version="1.0" encoding="utf-8"?>
<ds:datastoreItem xmlns:ds="http://schemas.openxmlformats.org/officeDocument/2006/customXml" ds:itemID="{9CB7CE25-0E07-4002-A83F-50F8BEC7EB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1361</Words>
  <Application>Microsoft Office PowerPoint</Application>
  <PresentationFormat>Widescreen</PresentationFormat>
  <Paragraphs>234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Candara</vt:lpstr>
      <vt:lpstr>Franklin Gothic Heavy</vt:lpstr>
      <vt:lpstr>Gill Sans</vt:lpstr>
      <vt:lpstr>Tahoma</vt:lpstr>
      <vt:lpstr>Verdana</vt:lpstr>
      <vt:lpstr>Main Theme_Confidential</vt:lpstr>
      <vt:lpstr>think-cell Slide</vt:lpstr>
      <vt:lpstr>Onboarding </vt:lpstr>
      <vt:lpstr>ONBOARDING WORKFLOW- FTE</vt:lpstr>
      <vt:lpstr>ONBOARDING WORKFLOW- FTE</vt:lpstr>
      <vt:lpstr>ONBOARDING WORKFLOW- FTE</vt:lpstr>
      <vt:lpstr>ONBOARDING WORKFLOW- FTE</vt:lpstr>
      <vt:lpstr>ONBOARDING WORKFLOW- FTE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daytona</dc:title>
  <dc:creator>Eshan Vasudeva</dc:creator>
  <cp:lastModifiedBy>Venice Luceriaga</cp:lastModifiedBy>
  <cp:revision>3</cp:revision>
  <cp:lastPrinted>2022-12-22T18:37:53Z</cp:lastPrinted>
  <dcterms:created xsi:type="dcterms:W3CDTF">2022-10-11T20:38:03Z</dcterms:created>
  <dcterms:modified xsi:type="dcterms:W3CDTF">2023-09-25T12:57:51Z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0x010100723B5AC5FBBB2C4DB9BE0ED4E2D9D977</vt:lpwstr>
  </property>
  <property fmtid="{D5CDD505-2E9C-101B-9397-08002B2CF9AE}" pid="3" name="MediaServiceImageTags">
    <vt:lpwstr/>
  </property>
</Properties>
</file>