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heme/theme5.xml" ContentType="application/vnd.openxmlformats-officedocument.them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4"/>
    <p:sldMasterId id="2147483713" r:id="rId5"/>
    <p:sldMasterId id="2147483718" r:id="rId6"/>
    <p:sldMasterId id="2147483728" r:id="rId7"/>
  </p:sldMasterIdLst>
  <p:notesMasterIdLst>
    <p:notesMasterId r:id="rId38"/>
  </p:notesMasterIdLst>
  <p:sldIdLst>
    <p:sldId id="2147470414" r:id="rId8"/>
    <p:sldId id="2147471406" r:id="rId9"/>
    <p:sldId id="2147471407" r:id="rId10"/>
    <p:sldId id="2147471439" r:id="rId11"/>
    <p:sldId id="2147471438" r:id="rId12"/>
    <p:sldId id="2147471437" r:id="rId13"/>
    <p:sldId id="2147471440" r:id="rId14"/>
    <p:sldId id="2147471441" r:id="rId15"/>
    <p:sldId id="2147471442" r:id="rId16"/>
    <p:sldId id="2147471435" r:id="rId17"/>
    <p:sldId id="2147471434" r:id="rId18"/>
    <p:sldId id="2147471433" r:id="rId19"/>
    <p:sldId id="2147471432" r:id="rId20"/>
    <p:sldId id="2147471431" r:id="rId21"/>
    <p:sldId id="2147471430" r:id="rId22"/>
    <p:sldId id="2147471429" r:id="rId23"/>
    <p:sldId id="2147471428" r:id="rId24"/>
    <p:sldId id="2147471425" r:id="rId25"/>
    <p:sldId id="2147471426" r:id="rId26"/>
    <p:sldId id="2147471424" r:id="rId27"/>
    <p:sldId id="2147471423" r:id="rId28"/>
    <p:sldId id="2147471422" r:id="rId29"/>
    <p:sldId id="2147471421" r:id="rId30"/>
    <p:sldId id="2147471420" r:id="rId31"/>
    <p:sldId id="2147471419" r:id="rId32"/>
    <p:sldId id="2147471418" r:id="rId33"/>
    <p:sldId id="2147471417" r:id="rId34"/>
    <p:sldId id="2147471416" r:id="rId35"/>
    <p:sldId id="2147471415" r:id="rId36"/>
    <p:sldId id="2147471414" r:id="rId37"/>
  </p:sldIdLst>
  <p:sldSz cx="12192000" cy="6858000"/>
  <p:notesSz cx="7010400" cy="92964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034015-8FEF-4CFF-BF5D-5AF9AF2DB5C7}">
          <p14:sldIdLst>
            <p14:sldId id="2147470414"/>
            <p14:sldId id="2147471406"/>
            <p14:sldId id="2147471407"/>
            <p14:sldId id="2147471439"/>
            <p14:sldId id="2147471438"/>
            <p14:sldId id="2147471437"/>
            <p14:sldId id="2147471440"/>
            <p14:sldId id="2147471441"/>
            <p14:sldId id="2147471442"/>
            <p14:sldId id="2147471435"/>
            <p14:sldId id="2147471434"/>
            <p14:sldId id="2147471433"/>
            <p14:sldId id="2147471432"/>
            <p14:sldId id="2147471431"/>
            <p14:sldId id="2147471430"/>
            <p14:sldId id="2147471429"/>
            <p14:sldId id="2147471428"/>
            <p14:sldId id="2147471425"/>
            <p14:sldId id="2147471426"/>
            <p14:sldId id="2147471424"/>
            <p14:sldId id="2147471423"/>
            <p14:sldId id="2147471422"/>
            <p14:sldId id="2147471421"/>
            <p14:sldId id="2147471420"/>
            <p14:sldId id="2147471419"/>
            <p14:sldId id="2147471418"/>
            <p14:sldId id="2147471417"/>
            <p14:sldId id="2147471416"/>
            <p14:sldId id="2147471415"/>
            <p14:sldId id="214747141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254F513-AE27-2538-7F37-7A6B7977578F}" name="Whit Bernard" initials="WB" userId="Whit Bernard" providerId="None"/>
  <p188:author id="{C3D142B0-1626-A402-9F44-F39EBFB49FBD}" name="Eshan Vasudeva" initials="EV" userId="S::eshan.vasudeva@populationhp.com::8fd6d2dc-4408-45c9-b9c9-302955e1321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A28"/>
    <a:srgbClr val="DE5900"/>
    <a:srgbClr val="FF5A00"/>
    <a:srgbClr val="FFCEB3"/>
    <a:srgbClr val="DE5A00"/>
    <a:srgbClr val="FFE1D1"/>
    <a:srgbClr val="E06258"/>
    <a:srgbClr val="D5FFF2"/>
    <a:srgbClr val="A24200"/>
    <a:srgbClr val="E5FF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ED342F-3F75-4198-A5E6-856BCF1F8970}" v="64" dt="2023-09-07T12:35:20.6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25" autoAdjust="0"/>
    <p:restoredTop sz="94669"/>
  </p:normalViewPr>
  <p:slideViewPr>
    <p:cSldViewPr snapToGrid="0">
      <p:cViewPr varScale="1">
        <p:scale>
          <a:sx n="170" d="100"/>
          <a:sy n="170" d="100"/>
        </p:scale>
        <p:origin x="128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ags" Target="tags/tag1.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presProps" Target="presProps.xml"/><Relationship Id="rId45"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ableStyles" Target="tableStyle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notesMaster" Target="notesMasters/notesMaster1.xml"/><Relationship Id="rId20" Type="http://schemas.openxmlformats.org/officeDocument/2006/relationships/slide" Target="slides/slide13.xml"/><Relationship Id="rId4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B9F37364-4253-4BC9-BBFD-9C4FDEE23315}" type="datetimeFigureOut">
              <a:rPr lang="en-US" smtClean="0"/>
              <a:t>9/7/23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2E9F67F-724E-4669-BC51-C8A1C148C33F}" type="slidenum">
              <a:rPr lang="en-US" smtClean="0"/>
              <a:t>‹#›</a:t>
            </a:fld>
            <a:endParaRPr lang="en-US"/>
          </a:p>
        </p:txBody>
      </p:sp>
    </p:spTree>
    <p:extLst>
      <p:ext uri="{BB962C8B-B14F-4D97-AF65-F5344CB8AC3E}">
        <p14:creationId xmlns:p14="http://schemas.microsoft.com/office/powerpoint/2010/main" val="724173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3.xml"/><Relationship Id="rId7" Type="http://schemas.openxmlformats.org/officeDocument/2006/relationships/image" Target="../media/image3.emf"/><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3.xml"/><Relationship Id="rId1" Type="http://schemas.openxmlformats.org/officeDocument/2006/relationships/tags" Target="../tags/tag23.xml"/><Relationship Id="rId5" Type="http://schemas.openxmlformats.org/officeDocument/2006/relationships/image" Target="../media/image3.emf"/><Relationship Id="rId4" Type="http://schemas.openxmlformats.org/officeDocument/2006/relationships/image" Target="../media/image5.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3.xml"/><Relationship Id="rId1" Type="http://schemas.openxmlformats.org/officeDocument/2006/relationships/tags" Target="../tags/tag24.xml"/><Relationship Id="rId5" Type="http://schemas.openxmlformats.org/officeDocument/2006/relationships/image" Target="../media/image8.png"/><Relationship Id="rId4" Type="http://schemas.openxmlformats.org/officeDocument/2006/relationships/image" Target="../media/image4.emf"/></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emf"/><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4.xml"/><Relationship Id="rId7" Type="http://schemas.openxmlformats.org/officeDocument/2006/relationships/image" Target="../media/image3.emf"/><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4.xml"/><Relationship Id="rId7" Type="http://schemas.openxmlformats.org/officeDocument/2006/relationships/image" Target="../media/image10.emf"/><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9.emf"/><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4.xml"/><Relationship Id="rId1" Type="http://schemas.openxmlformats.org/officeDocument/2006/relationships/tags" Target="../tags/tag33.xml"/><Relationship Id="rId6" Type="http://schemas.openxmlformats.org/officeDocument/2006/relationships/image" Target="../media/image3.emf"/><Relationship Id="rId5" Type="http://schemas.openxmlformats.org/officeDocument/2006/relationships/image" Target="../media/image5.emf"/><Relationship Id="rId4" Type="http://schemas.openxmlformats.org/officeDocument/2006/relationships/oleObject" Target="../embeddings/oleObject19.bin"/></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8.xml"/><Relationship Id="rId5" Type="http://schemas.openxmlformats.org/officeDocument/2006/relationships/image" Target="../media/image3.emf"/><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emf"/><Relationship Id="rId4"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3.emf"/><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16.xml"/><Relationship Id="rId6" Type="http://schemas.openxmlformats.org/officeDocument/2006/relationships/image" Target="../media/image3.emf"/><Relationship Id="rId5" Type="http://schemas.openxmlformats.org/officeDocument/2006/relationships/image" Target="../media/image5.emf"/><Relationship Id="rId4" Type="http://schemas.openxmlformats.org/officeDocument/2006/relationships/oleObject" Target="../embeddings/oleObject9.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CEE3E01-E9DA-4092-A27B-6EC7A7214293}"/>
              </a:ext>
            </a:extLst>
          </p:cNvPr>
          <p:cNvGraphicFramePr>
            <a:graphicFrameLocks noChangeAspect="1"/>
          </p:cNvGraphicFramePr>
          <p:nvPr userDrawn="1">
            <p:custDataLst>
              <p:tags r:id="rId1"/>
            </p:custDataLst>
            <p:extLst>
              <p:ext uri="{D42A27DB-BD31-4B8C-83A1-F6EECF244321}">
                <p14:modId xmlns:p14="http://schemas.microsoft.com/office/powerpoint/2010/main" val="33578313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6" name="Object 5" hidden="1">
                        <a:extLst>
                          <a:ext uri="{FF2B5EF4-FFF2-40B4-BE49-F238E27FC236}">
                            <a16:creationId xmlns:a16="http://schemas.microsoft.com/office/drawing/2014/main" id="{CCEE3E01-E9DA-4092-A27B-6EC7A721429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D4E5D5EC-54B3-44D2-BE33-871FC1F840C9}"/>
              </a:ext>
            </a:extLst>
          </p:cNvPr>
          <p:cNvSpPr/>
          <p:nvPr userDrawn="1">
            <p:custDataLst>
              <p:tags r:id="rId2"/>
            </p:custDataLst>
          </p:nvPr>
        </p:nvSpPr>
        <p:spPr>
          <a:xfrm>
            <a:off x="0" y="0"/>
            <a:ext cx="158750" cy="158750"/>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300" b="1" i="0" baseline="0">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
            <a:extLst>
              <a:ext uri="{FF2B5EF4-FFF2-40B4-BE49-F238E27FC236}">
                <a16:creationId xmlns:a16="http://schemas.microsoft.com/office/drawing/2014/main" id="{6B4A5A04-FA96-457E-BD4F-8D7DE6059F53}"/>
              </a:ext>
            </a:extLst>
          </p:cNvPr>
          <p:cNvSpPr>
            <a:spLocks noGrp="1"/>
          </p:cNvSpPr>
          <p:nvPr>
            <p:ph type="ctrTitle" hasCustomPrompt="1"/>
          </p:nvPr>
        </p:nvSpPr>
        <p:spPr>
          <a:xfrm>
            <a:off x="326136" y="1778000"/>
            <a:ext cx="11266596" cy="2229039"/>
          </a:xfrm>
          <a:prstGeom prst="rect">
            <a:avLst/>
          </a:prstGeom>
        </p:spPr>
        <p:txBody>
          <a:bodyPr vert="horz" lIns="0" anchor="b">
            <a:normAutofit/>
          </a:bodyPr>
          <a:lstStyle>
            <a:lvl1pPr algn="l">
              <a:lnSpc>
                <a:spcPct val="80000"/>
              </a:lnSpc>
              <a:defRPr sz="3200" b="1" i="0" spc="-50" baseline="0">
                <a:solidFill>
                  <a:schemeClr val="accent1"/>
                </a:solidFill>
                <a:latin typeface="Gill Sans MT" panose="020B0502020104020203" pitchFamily="34" charset="0"/>
                <a:cs typeface="Gill Sans" panose="020B0502020104020203" pitchFamily="34" charset="-79"/>
              </a:defRPr>
            </a:lvl1pPr>
          </a:lstStyle>
          <a:p>
            <a:r>
              <a:rPr lang="en-US"/>
              <a:t>CLICK TO EDIT MASTER TITLE STYLE</a:t>
            </a:r>
          </a:p>
        </p:txBody>
      </p:sp>
      <p:sp>
        <p:nvSpPr>
          <p:cNvPr id="15" name="Subtitle 2">
            <a:extLst>
              <a:ext uri="{FF2B5EF4-FFF2-40B4-BE49-F238E27FC236}">
                <a16:creationId xmlns:a16="http://schemas.microsoft.com/office/drawing/2014/main" id="{1E63D79D-FA26-4C8B-BB56-793ED849EDAE}"/>
              </a:ext>
            </a:extLst>
          </p:cNvPr>
          <p:cNvSpPr>
            <a:spLocks noGrp="1"/>
          </p:cNvSpPr>
          <p:nvPr>
            <p:ph type="subTitle" idx="1"/>
          </p:nvPr>
        </p:nvSpPr>
        <p:spPr>
          <a:xfrm>
            <a:off x="320316" y="4090893"/>
            <a:ext cx="11272416" cy="1029820"/>
          </a:xfrm>
          <a:prstGeom prst="rect">
            <a:avLst/>
          </a:prstGeom>
        </p:spPr>
        <p:txBody>
          <a:bodyPr lIns="0">
            <a:normAutofit/>
          </a:bodyPr>
          <a:lstStyle>
            <a:lvl1pPr marL="0" indent="0" algn="l">
              <a:buNone/>
              <a:defRPr sz="2400" b="0">
                <a:solidFill>
                  <a:schemeClr val="accent5"/>
                </a:solidFill>
                <a:latin typeface="Candara" panose="020E0502030303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Text Placeholder 9">
            <a:extLst>
              <a:ext uri="{FF2B5EF4-FFF2-40B4-BE49-F238E27FC236}">
                <a16:creationId xmlns:a16="http://schemas.microsoft.com/office/drawing/2014/main" id="{732730B9-E286-0049-90BA-CE84B84D1D0F}"/>
              </a:ext>
            </a:extLst>
          </p:cNvPr>
          <p:cNvSpPr>
            <a:spLocks noGrp="1"/>
          </p:cNvSpPr>
          <p:nvPr>
            <p:ph type="body" sz="quarter" idx="12" hasCustomPrompt="1"/>
          </p:nvPr>
        </p:nvSpPr>
        <p:spPr>
          <a:xfrm>
            <a:off x="320316" y="5461870"/>
            <a:ext cx="11272416" cy="365125"/>
          </a:xfrm>
        </p:spPr>
        <p:txBody>
          <a:bodyPr lIns="0">
            <a:normAutofit/>
          </a:bodyPr>
          <a:lstStyle>
            <a:lvl1pPr marL="0" indent="0">
              <a:buNone/>
              <a:defRPr sz="1200" b="0">
                <a:solidFill>
                  <a:schemeClr val="accent5"/>
                </a:solidFill>
                <a:latin typeface="Candara" panose="020E0502030303020204" pitchFamily="34" charset="0"/>
                <a:cs typeface="Arial" panose="020B0604020202020204" pitchFamily="34" charset="0"/>
              </a:defRPr>
            </a:lvl1pPr>
          </a:lstStyle>
          <a:p>
            <a:pPr lvl="0"/>
            <a:r>
              <a:rPr lang="en-US" dirty="0"/>
              <a:t>Date</a:t>
            </a:r>
          </a:p>
        </p:txBody>
      </p:sp>
      <p:pic>
        <p:nvPicPr>
          <p:cNvPr id="9" name="Picture 8">
            <a:extLst>
              <a:ext uri="{FF2B5EF4-FFF2-40B4-BE49-F238E27FC236}">
                <a16:creationId xmlns:a16="http://schemas.microsoft.com/office/drawing/2014/main" id="{8513850E-D368-6082-2038-319DE050CF54}"/>
              </a:ext>
            </a:extLst>
          </p:cNvPr>
          <p:cNvPicPr>
            <a:picLocks noChangeAspect="1"/>
          </p:cNvPicPr>
          <p:nvPr userDrawn="1"/>
        </p:nvPicPr>
        <p:blipFill>
          <a:blip r:embed="rId6"/>
          <a:srcRect t="2815" b="2815"/>
          <a:stretch/>
        </p:blipFill>
        <p:spPr>
          <a:xfrm>
            <a:off x="97682" y="402130"/>
            <a:ext cx="3418905" cy="912424"/>
          </a:xfrm>
          <a:prstGeom prst="rect">
            <a:avLst/>
          </a:prstGeom>
        </p:spPr>
      </p:pic>
      <p:cxnSp>
        <p:nvCxnSpPr>
          <p:cNvPr id="17" name="Straight Connector 16">
            <a:extLst>
              <a:ext uri="{FF2B5EF4-FFF2-40B4-BE49-F238E27FC236}">
                <a16:creationId xmlns:a16="http://schemas.microsoft.com/office/drawing/2014/main" id="{AFD4D6C2-6185-7BA6-594A-953C700715A9}"/>
              </a:ext>
            </a:extLst>
          </p:cNvPr>
          <p:cNvCxnSpPr/>
          <p:nvPr userDrawn="1"/>
        </p:nvCxnSpPr>
        <p:spPr>
          <a:xfrm>
            <a:off x="320316" y="4007039"/>
            <a:ext cx="1127241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841948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1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775FE-8843-4352-B408-723E51C7F388}"/>
              </a:ext>
            </a:extLst>
          </p:cNvPr>
          <p:cNvSpPr>
            <a:spLocks noGrp="1"/>
          </p:cNvSpPr>
          <p:nvPr>
            <p:ph type="title"/>
          </p:nvPr>
        </p:nvSpPr>
        <p:spPr/>
        <p:txBody>
          <a:bodyPr/>
          <a:lstStyle>
            <a:lvl1pPr>
              <a:defRPr spc="-50" baseline="0"/>
            </a:lvl1pPr>
          </a:lstStyle>
          <a:p>
            <a:r>
              <a:rPr lang="en-US"/>
              <a:t>Click to edit Master title style</a:t>
            </a:r>
          </a:p>
        </p:txBody>
      </p:sp>
      <p:sp>
        <p:nvSpPr>
          <p:cNvPr id="3" name="Slide Number Placeholder 2">
            <a:extLst>
              <a:ext uri="{FF2B5EF4-FFF2-40B4-BE49-F238E27FC236}">
                <a16:creationId xmlns:a16="http://schemas.microsoft.com/office/drawing/2014/main" id="{E242F9F4-9B63-4B6C-AE2D-8DE3C315B41A}"/>
              </a:ext>
            </a:extLst>
          </p:cNvPr>
          <p:cNvSpPr>
            <a:spLocks noGrp="1"/>
          </p:cNvSpPr>
          <p:nvPr>
            <p:ph type="sldNum" sz="quarter" idx="10"/>
          </p:nvPr>
        </p:nvSpPr>
        <p:spPr/>
        <p:txBody>
          <a:bodyPr/>
          <a:lstStyle>
            <a:lvl1pPr>
              <a:defRPr spc="-50" baseline="0">
                <a:latin typeface="Candara" panose="020E0502030303020204" pitchFamily="34" charset="0"/>
              </a:defRPr>
            </a:lvl1pPr>
          </a:lstStyle>
          <a:p>
            <a:fld id="{F0D6E494-49D5-4155-9E52-425437BF7D9A}" type="slidenum">
              <a:rPr lang="en-US" smtClean="0"/>
              <a:pPr/>
              <a:t>‹#›</a:t>
            </a:fld>
            <a:endParaRPr lang="en-US"/>
          </a:p>
        </p:txBody>
      </p:sp>
      <p:sp>
        <p:nvSpPr>
          <p:cNvPr id="9" name="Text Placeholder 8">
            <a:extLst>
              <a:ext uri="{FF2B5EF4-FFF2-40B4-BE49-F238E27FC236}">
                <a16:creationId xmlns:a16="http://schemas.microsoft.com/office/drawing/2014/main" id="{0264864A-8C52-49BC-8D0C-9D5F36CA88F5}"/>
              </a:ext>
            </a:extLst>
          </p:cNvPr>
          <p:cNvSpPr>
            <a:spLocks noGrp="1"/>
          </p:cNvSpPr>
          <p:nvPr>
            <p:ph type="body" sz="quarter" idx="12"/>
          </p:nvPr>
        </p:nvSpPr>
        <p:spPr>
          <a:xfrm>
            <a:off x="609600" y="1143000"/>
            <a:ext cx="10966822" cy="5029200"/>
          </a:xfrm>
        </p:spPr>
        <p:txBody>
          <a:bodyPr/>
          <a:lstStyle>
            <a:lvl1pPr>
              <a:defRPr sz="2400" spc="-50" baseline="0">
                <a:latin typeface="Candara" panose="020E0502030303020204" pitchFamily="34" charset="0"/>
              </a:defRPr>
            </a:lvl1pPr>
            <a:lvl2pPr>
              <a:defRPr sz="1800" baseline="0"/>
            </a:lvl2pPr>
            <a:lvl3pPr>
              <a:defRPr sz="1800" baseline="0"/>
            </a:lvl3pPr>
            <a:lvl4pPr>
              <a:defRPr sz="1800" baseline="0"/>
            </a:lvl4pPr>
            <a:lvl5pPr>
              <a:defRPr sz="1800" baseline="0"/>
            </a:lvl5pPr>
          </a:lstStyle>
          <a:p>
            <a:pPr lvl="0"/>
            <a:r>
              <a:rPr lang="en-US"/>
              <a:t>Click to edit Master text styles</a:t>
            </a:r>
          </a:p>
        </p:txBody>
      </p:sp>
      <p:pic>
        <p:nvPicPr>
          <p:cNvPr id="8" name="Picture 7" descr="A picture containing icon&#10;&#10;Description automatically generated">
            <a:extLst>
              <a:ext uri="{FF2B5EF4-FFF2-40B4-BE49-F238E27FC236}">
                <a16:creationId xmlns:a16="http://schemas.microsoft.com/office/drawing/2014/main" id="{72988961-BD15-4356-B610-4BE31DB0977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3470" t="12065" r="78102" b="11206"/>
          <a:stretch/>
        </p:blipFill>
        <p:spPr>
          <a:xfrm>
            <a:off x="11582400" y="6154336"/>
            <a:ext cx="481433" cy="491128"/>
          </a:xfrm>
          <a:prstGeom prst="rect">
            <a:avLst/>
          </a:prstGeom>
        </p:spPr>
      </p:pic>
      <p:cxnSp>
        <p:nvCxnSpPr>
          <p:cNvPr id="7" name="Straight Connector 6">
            <a:extLst>
              <a:ext uri="{FF2B5EF4-FFF2-40B4-BE49-F238E27FC236}">
                <a16:creationId xmlns:a16="http://schemas.microsoft.com/office/drawing/2014/main" id="{48125BCA-403C-3C14-2318-2722C924E91B}"/>
              </a:ext>
            </a:extLst>
          </p:cNvPr>
          <p:cNvCxnSpPr>
            <a:cxnSpLocks/>
          </p:cNvCxnSpPr>
          <p:nvPr userDrawn="1"/>
        </p:nvCxnSpPr>
        <p:spPr>
          <a:xfrm>
            <a:off x="609600" y="6172199"/>
            <a:ext cx="10972800" cy="1"/>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Footer Placeholder 3">
            <a:extLst>
              <a:ext uri="{FF2B5EF4-FFF2-40B4-BE49-F238E27FC236}">
                <a16:creationId xmlns:a16="http://schemas.microsoft.com/office/drawing/2014/main" id="{09784CA1-4956-0A97-617C-ABBE042B2633}"/>
              </a:ext>
            </a:extLst>
          </p:cNvPr>
          <p:cNvSpPr>
            <a:spLocks noGrp="1"/>
          </p:cNvSpPr>
          <p:nvPr>
            <p:ph type="ftr" sz="quarter" idx="3"/>
          </p:nvPr>
        </p:nvSpPr>
        <p:spPr>
          <a:xfrm>
            <a:off x="1066801" y="6170399"/>
            <a:ext cx="10515599" cy="457200"/>
          </a:xfrm>
          <a:prstGeom prst="rect">
            <a:avLst/>
          </a:prstGeom>
        </p:spPr>
        <p:txBody>
          <a:bodyPr vert="horz" lIns="91440" tIns="45720" rIns="91440" bIns="45720" rtlCol="0" anchor="ctr"/>
          <a:lstStyle>
            <a:lvl1pPr marL="0" algn="l" defTabSz="914400" rtl="0" eaLnBrk="1" latinLnBrk="0" hangingPunct="1">
              <a:defRPr lang="en-US" sz="1200" kern="1200" spc="-50" baseline="0" smtClean="0">
                <a:solidFill>
                  <a:schemeClr val="accent5"/>
                </a:solidFill>
                <a:latin typeface="Candara" panose="020E0502030303020204" pitchFamily="34" charset="0"/>
                <a:ea typeface="+mn-ea"/>
                <a:cs typeface="Arial" panose="020B0604020202020204" pitchFamily="34" charset="0"/>
              </a:defRPr>
            </a:lvl1pPr>
          </a:lstStyle>
          <a:p>
            <a:r>
              <a:rPr lang="en-US"/>
              <a:t>Write First Time | August 2023</a:t>
            </a:r>
          </a:p>
        </p:txBody>
      </p:sp>
    </p:spTree>
    <p:extLst>
      <p:ext uri="{BB962C8B-B14F-4D97-AF65-F5344CB8AC3E}">
        <p14:creationId xmlns:p14="http://schemas.microsoft.com/office/powerpoint/2010/main" val="3242423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econdary Slide 1/2">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E6B58260-26A1-7558-4029-7522461B1DC1}"/>
              </a:ext>
            </a:extLst>
          </p:cNvPr>
          <p:cNvCxnSpPr>
            <a:cxnSpLocks/>
          </p:cNvCxnSpPr>
          <p:nvPr userDrawn="1"/>
        </p:nvCxnSpPr>
        <p:spPr>
          <a:xfrm>
            <a:off x="316458" y="6172199"/>
            <a:ext cx="11559084" cy="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sp>
        <p:nvSpPr>
          <p:cNvPr id="25" name="Footer Placeholder 3">
            <a:extLst>
              <a:ext uri="{FF2B5EF4-FFF2-40B4-BE49-F238E27FC236}">
                <a16:creationId xmlns:a16="http://schemas.microsoft.com/office/drawing/2014/main" id="{1672D4A2-A721-7830-C33A-865ACC5F54FE}"/>
              </a:ext>
            </a:extLst>
          </p:cNvPr>
          <p:cNvSpPr>
            <a:spLocks noGrp="1"/>
          </p:cNvSpPr>
          <p:nvPr>
            <p:ph type="ftr" sz="quarter" idx="3"/>
          </p:nvPr>
        </p:nvSpPr>
        <p:spPr>
          <a:xfrm>
            <a:off x="1066801" y="6170399"/>
            <a:ext cx="10802280" cy="457200"/>
          </a:xfrm>
          <a:prstGeom prst="rect">
            <a:avLst/>
          </a:prstGeom>
        </p:spPr>
        <p:txBody>
          <a:bodyPr vert="horz" lIns="91440" tIns="45720" rIns="91440" bIns="45720" rtlCol="0" anchor="ctr"/>
          <a:lstStyle>
            <a:lvl1pPr marL="0" algn="l" defTabSz="914400" rtl="0" eaLnBrk="1" latinLnBrk="0" hangingPunct="1">
              <a:defRPr lang="en-US" sz="1200" kern="1200" spc="-50" baseline="0" smtClean="0">
                <a:solidFill>
                  <a:schemeClr val="bg2"/>
                </a:solidFill>
                <a:latin typeface="Candara" panose="020E0502030303020204" pitchFamily="34" charset="0"/>
                <a:ea typeface="+mn-ea"/>
                <a:cs typeface="Arial" panose="020B0604020202020204" pitchFamily="34" charset="0"/>
              </a:defRPr>
            </a:lvl1pPr>
          </a:lstStyle>
          <a:p>
            <a:r>
              <a:rPr lang="en-US"/>
              <a:t>Write First Time | August 2023</a:t>
            </a:r>
          </a:p>
        </p:txBody>
      </p:sp>
      <p:pic>
        <p:nvPicPr>
          <p:cNvPr id="26" name="Picture 25">
            <a:extLst>
              <a:ext uri="{FF2B5EF4-FFF2-40B4-BE49-F238E27FC236}">
                <a16:creationId xmlns:a16="http://schemas.microsoft.com/office/drawing/2014/main" id="{E632B475-9E47-BA09-B05D-C7E580F83E0F}"/>
              </a:ext>
            </a:extLst>
          </p:cNvPr>
          <p:cNvPicPr>
            <a:picLocks noChangeAspect="1"/>
          </p:cNvPicPr>
          <p:nvPr userDrawn="1"/>
        </p:nvPicPr>
        <p:blipFill>
          <a:blip r:embed="rId2"/>
          <a:srcRect/>
          <a:stretch/>
        </p:blipFill>
        <p:spPr>
          <a:xfrm>
            <a:off x="11556129" y="6219097"/>
            <a:ext cx="394833" cy="361605"/>
          </a:xfrm>
          <a:prstGeom prst="rect">
            <a:avLst/>
          </a:prstGeom>
        </p:spPr>
      </p:pic>
      <p:sp>
        <p:nvSpPr>
          <p:cNvPr id="27" name="Title 9">
            <a:extLst>
              <a:ext uri="{FF2B5EF4-FFF2-40B4-BE49-F238E27FC236}">
                <a16:creationId xmlns:a16="http://schemas.microsoft.com/office/drawing/2014/main" id="{90EC8A67-C222-1570-FC76-73283A84E7FA}"/>
              </a:ext>
            </a:extLst>
          </p:cNvPr>
          <p:cNvSpPr>
            <a:spLocks noGrp="1"/>
          </p:cNvSpPr>
          <p:nvPr>
            <p:ph type="title" hasCustomPrompt="1"/>
          </p:nvPr>
        </p:nvSpPr>
        <p:spPr>
          <a:xfrm>
            <a:off x="322776" y="307658"/>
            <a:ext cx="11546448" cy="536415"/>
          </a:xfrm>
          <a:prstGeom prst="rect">
            <a:avLst/>
          </a:prstGeom>
        </p:spPr>
        <p:txBody>
          <a:bodyPr anchor="t"/>
          <a:lstStyle>
            <a:lvl1pPr>
              <a:defRPr sz="2800" b="1" i="0" spc="-50" baseline="0">
                <a:solidFill>
                  <a:schemeClr val="accent1"/>
                </a:solidFill>
                <a:latin typeface="Gill Sans" panose="020B0502020104020203" pitchFamily="34" charset="-79"/>
                <a:cs typeface="Gill Sans" panose="020B0502020104020203" pitchFamily="34" charset="-79"/>
              </a:defRPr>
            </a:lvl1pPr>
          </a:lstStyle>
          <a:p>
            <a:r>
              <a:rPr lang="en-US"/>
              <a:t>HEADLINE</a:t>
            </a:r>
          </a:p>
        </p:txBody>
      </p:sp>
      <p:sp>
        <p:nvSpPr>
          <p:cNvPr id="2" name="Content Placeholder 2">
            <a:extLst>
              <a:ext uri="{FF2B5EF4-FFF2-40B4-BE49-F238E27FC236}">
                <a16:creationId xmlns:a16="http://schemas.microsoft.com/office/drawing/2014/main" id="{7CFAF608-3FA7-8C85-363F-0DBBFF445612}"/>
              </a:ext>
            </a:extLst>
          </p:cNvPr>
          <p:cNvSpPr>
            <a:spLocks noGrp="1"/>
          </p:cNvSpPr>
          <p:nvPr>
            <p:ph sz="quarter" idx="11"/>
          </p:nvPr>
        </p:nvSpPr>
        <p:spPr>
          <a:xfrm>
            <a:off x="316458" y="1458871"/>
            <a:ext cx="5569106" cy="4497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701B5119-8865-0CF0-6368-C529DACA52ED}"/>
              </a:ext>
            </a:extLst>
          </p:cNvPr>
          <p:cNvSpPr>
            <a:spLocks noGrp="1"/>
          </p:cNvSpPr>
          <p:nvPr>
            <p:ph sz="quarter" idx="12"/>
          </p:nvPr>
        </p:nvSpPr>
        <p:spPr>
          <a:xfrm>
            <a:off x="6299975" y="1458871"/>
            <a:ext cx="5569106" cy="44977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D29A844F-874F-DB2E-67BA-945AF66F2714}"/>
              </a:ext>
            </a:extLst>
          </p:cNvPr>
          <p:cNvSpPr>
            <a:spLocks noGrp="1"/>
          </p:cNvSpPr>
          <p:nvPr>
            <p:ph type="sldNum" sz="quarter" idx="10"/>
          </p:nvPr>
        </p:nvSpPr>
        <p:spPr>
          <a:xfrm>
            <a:off x="316458" y="6170399"/>
            <a:ext cx="457201" cy="457200"/>
          </a:xfrm>
          <a:prstGeom prst="rect">
            <a:avLst/>
          </a:prstGeom>
        </p:spPr>
        <p:txBody>
          <a:bodyPr anchor="ctr"/>
          <a:lstStyle>
            <a:lvl1pPr>
              <a:defRPr sz="1400" spc="-50" baseline="0">
                <a:solidFill>
                  <a:schemeClr val="bg2"/>
                </a:solidFill>
                <a:latin typeface="Candara" panose="020E0502030303020204" pitchFamily="34" charset="0"/>
              </a:defRPr>
            </a:lvl1pPr>
          </a:lstStyle>
          <a:p>
            <a:fld id="{F0D6E494-49D5-4155-9E52-425437BF7D9A}" type="slidenum">
              <a:rPr lang="en-US" smtClean="0"/>
              <a:pPr/>
              <a:t>‹#›</a:t>
            </a:fld>
            <a:endParaRPr lang="en-US"/>
          </a:p>
        </p:txBody>
      </p:sp>
      <p:cxnSp>
        <p:nvCxnSpPr>
          <p:cNvPr id="5" name="Straight Connector 4">
            <a:extLst>
              <a:ext uri="{FF2B5EF4-FFF2-40B4-BE49-F238E27FC236}">
                <a16:creationId xmlns:a16="http://schemas.microsoft.com/office/drawing/2014/main" id="{8561DD98-B4A1-3A71-F603-C46920029D9E}"/>
              </a:ext>
            </a:extLst>
          </p:cNvPr>
          <p:cNvCxnSpPr>
            <a:cxnSpLocks/>
          </p:cNvCxnSpPr>
          <p:nvPr userDrawn="1"/>
        </p:nvCxnSpPr>
        <p:spPr>
          <a:xfrm>
            <a:off x="418214" y="1252116"/>
            <a:ext cx="11450867"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9AC84BFD-C099-B833-4BB0-393D22270808}"/>
              </a:ext>
            </a:extLst>
          </p:cNvPr>
          <p:cNvSpPr>
            <a:spLocks noGrp="1"/>
          </p:cNvSpPr>
          <p:nvPr>
            <p:ph type="body" sz="quarter" idx="13" hasCustomPrompt="1"/>
          </p:nvPr>
        </p:nvSpPr>
        <p:spPr>
          <a:xfrm>
            <a:off x="315913" y="747923"/>
            <a:ext cx="11560175" cy="469900"/>
          </a:xfrm>
        </p:spPr>
        <p:txBody>
          <a:bodyPr>
            <a:normAutofit/>
          </a:bodyPr>
          <a:lstStyle>
            <a:lvl1pPr>
              <a:defRPr sz="2400">
                <a:solidFill>
                  <a:schemeClr val="accent4"/>
                </a:solidFill>
              </a:defRPr>
            </a:lvl1pPr>
          </a:lstStyle>
          <a:p>
            <a:pPr lvl="0"/>
            <a:r>
              <a:rPr lang="en-US"/>
              <a:t>Subhead</a:t>
            </a:r>
          </a:p>
        </p:txBody>
      </p:sp>
    </p:spTree>
    <p:extLst>
      <p:ext uri="{BB962C8B-B14F-4D97-AF65-F5344CB8AC3E}">
        <p14:creationId xmlns:p14="http://schemas.microsoft.com/office/powerpoint/2010/main" val="2859835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CEE3E01-E9DA-4092-A27B-6EC7A7214293}"/>
              </a:ext>
            </a:extLst>
          </p:cNvPr>
          <p:cNvGraphicFramePr>
            <a:graphicFrameLocks noChangeAspect="1"/>
          </p:cNvGraphicFramePr>
          <p:nvPr userDrawn="1">
            <p:custDataLst>
              <p:tags r:id="rId1"/>
            </p:custDataLst>
            <p:extLst>
              <p:ext uri="{D42A27DB-BD31-4B8C-83A1-F6EECF244321}">
                <p14:modId xmlns:p14="http://schemas.microsoft.com/office/powerpoint/2010/main" val="18858385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6" name="Object 5" hidden="1">
                        <a:extLst>
                          <a:ext uri="{FF2B5EF4-FFF2-40B4-BE49-F238E27FC236}">
                            <a16:creationId xmlns:a16="http://schemas.microsoft.com/office/drawing/2014/main" id="{CCEE3E01-E9DA-4092-A27B-6EC7A721429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D4E5D5EC-54B3-44D2-BE33-871FC1F840C9}"/>
              </a:ext>
            </a:extLst>
          </p:cNvPr>
          <p:cNvSpPr/>
          <p:nvPr userDrawn="1">
            <p:custDataLst>
              <p:tags r:id="rId2"/>
            </p:custDataLst>
          </p:nvPr>
        </p:nvSpPr>
        <p:spPr>
          <a:xfrm>
            <a:off x="0" y="0"/>
            <a:ext cx="158750" cy="158750"/>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300" b="1" i="0" baseline="0">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
            <a:extLst>
              <a:ext uri="{FF2B5EF4-FFF2-40B4-BE49-F238E27FC236}">
                <a16:creationId xmlns:a16="http://schemas.microsoft.com/office/drawing/2014/main" id="{6B4A5A04-FA96-457E-BD4F-8D7DE6059F53}"/>
              </a:ext>
            </a:extLst>
          </p:cNvPr>
          <p:cNvSpPr>
            <a:spLocks noGrp="1"/>
          </p:cNvSpPr>
          <p:nvPr>
            <p:ph type="ctrTitle" hasCustomPrompt="1"/>
          </p:nvPr>
        </p:nvSpPr>
        <p:spPr>
          <a:xfrm>
            <a:off x="326136" y="1778000"/>
            <a:ext cx="11266596" cy="2229039"/>
          </a:xfrm>
          <a:prstGeom prst="rect">
            <a:avLst/>
          </a:prstGeom>
        </p:spPr>
        <p:txBody>
          <a:bodyPr vert="horz" lIns="0" anchor="b">
            <a:normAutofit/>
          </a:bodyPr>
          <a:lstStyle>
            <a:lvl1pPr algn="l">
              <a:lnSpc>
                <a:spcPct val="80000"/>
              </a:lnSpc>
              <a:defRPr sz="3200" b="1" i="0" spc="-50" baseline="0">
                <a:solidFill>
                  <a:schemeClr val="accent1"/>
                </a:solidFill>
                <a:latin typeface="Gill Sans MT" panose="020B0502020104020203" pitchFamily="34" charset="0"/>
                <a:cs typeface="Gill Sans" panose="020B0502020104020203" pitchFamily="34" charset="-79"/>
              </a:defRPr>
            </a:lvl1pPr>
          </a:lstStyle>
          <a:p>
            <a:r>
              <a:rPr lang="en-US"/>
              <a:t>CLICK TO EDIT MASTER TITLE STYLE</a:t>
            </a:r>
          </a:p>
        </p:txBody>
      </p:sp>
      <p:sp>
        <p:nvSpPr>
          <p:cNvPr id="15" name="Subtitle 2">
            <a:extLst>
              <a:ext uri="{FF2B5EF4-FFF2-40B4-BE49-F238E27FC236}">
                <a16:creationId xmlns:a16="http://schemas.microsoft.com/office/drawing/2014/main" id="{1E63D79D-FA26-4C8B-BB56-793ED849EDAE}"/>
              </a:ext>
            </a:extLst>
          </p:cNvPr>
          <p:cNvSpPr>
            <a:spLocks noGrp="1"/>
          </p:cNvSpPr>
          <p:nvPr>
            <p:ph type="subTitle" idx="1"/>
          </p:nvPr>
        </p:nvSpPr>
        <p:spPr>
          <a:xfrm>
            <a:off x="320316" y="4090893"/>
            <a:ext cx="11272416" cy="1029820"/>
          </a:xfrm>
          <a:prstGeom prst="rect">
            <a:avLst/>
          </a:prstGeom>
        </p:spPr>
        <p:txBody>
          <a:bodyPr lIns="0">
            <a:normAutofit/>
          </a:bodyPr>
          <a:lstStyle>
            <a:lvl1pPr marL="0" indent="0" algn="l">
              <a:buNone/>
              <a:defRPr sz="2400" b="0">
                <a:solidFill>
                  <a:schemeClr val="accent5"/>
                </a:solidFill>
                <a:latin typeface="Candara" panose="020E0502030303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Text Placeholder 9">
            <a:extLst>
              <a:ext uri="{FF2B5EF4-FFF2-40B4-BE49-F238E27FC236}">
                <a16:creationId xmlns:a16="http://schemas.microsoft.com/office/drawing/2014/main" id="{732730B9-E286-0049-90BA-CE84B84D1D0F}"/>
              </a:ext>
            </a:extLst>
          </p:cNvPr>
          <p:cNvSpPr>
            <a:spLocks noGrp="1"/>
          </p:cNvSpPr>
          <p:nvPr>
            <p:ph type="body" sz="quarter" idx="12" hasCustomPrompt="1"/>
          </p:nvPr>
        </p:nvSpPr>
        <p:spPr>
          <a:xfrm>
            <a:off x="320316" y="5461870"/>
            <a:ext cx="11272416" cy="365125"/>
          </a:xfrm>
        </p:spPr>
        <p:txBody>
          <a:bodyPr lIns="0">
            <a:normAutofit/>
          </a:bodyPr>
          <a:lstStyle>
            <a:lvl1pPr marL="0" indent="0">
              <a:buNone/>
              <a:defRPr sz="1200" b="0">
                <a:solidFill>
                  <a:schemeClr val="accent5"/>
                </a:solidFill>
                <a:latin typeface="Candara" panose="020E0502030303020204" pitchFamily="34" charset="0"/>
                <a:cs typeface="Arial" panose="020B0604020202020204" pitchFamily="34" charset="0"/>
              </a:defRPr>
            </a:lvl1pPr>
          </a:lstStyle>
          <a:p>
            <a:pPr lvl="0"/>
            <a:r>
              <a:rPr lang="en-US" dirty="0"/>
              <a:t>Date</a:t>
            </a:r>
          </a:p>
        </p:txBody>
      </p:sp>
      <p:pic>
        <p:nvPicPr>
          <p:cNvPr id="9" name="Picture 8">
            <a:extLst>
              <a:ext uri="{FF2B5EF4-FFF2-40B4-BE49-F238E27FC236}">
                <a16:creationId xmlns:a16="http://schemas.microsoft.com/office/drawing/2014/main" id="{8513850E-D368-6082-2038-319DE050CF54}"/>
              </a:ext>
            </a:extLst>
          </p:cNvPr>
          <p:cNvPicPr>
            <a:picLocks noChangeAspect="1"/>
          </p:cNvPicPr>
          <p:nvPr userDrawn="1"/>
        </p:nvPicPr>
        <p:blipFill>
          <a:blip r:embed="rId6"/>
          <a:srcRect t="2815" b="2815"/>
          <a:stretch/>
        </p:blipFill>
        <p:spPr>
          <a:xfrm>
            <a:off x="97682" y="402130"/>
            <a:ext cx="3418905" cy="912424"/>
          </a:xfrm>
          <a:prstGeom prst="rect">
            <a:avLst/>
          </a:prstGeom>
        </p:spPr>
      </p:pic>
      <p:cxnSp>
        <p:nvCxnSpPr>
          <p:cNvPr id="17" name="Straight Connector 16">
            <a:extLst>
              <a:ext uri="{FF2B5EF4-FFF2-40B4-BE49-F238E27FC236}">
                <a16:creationId xmlns:a16="http://schemas.microsoft.com/office/drawing/2014/main" id="{AFD4D6C2-6185-7BA6-594A-953C700715A9}"/>
              </a:ext>
            </a:extLst>
          </p:cNvPr>
          <p:cNvCxnSpPr/>
          <p:nvPr userDrawn="1"/>
        </p:nvCxnSpPr>
        <p:spPr>
          <a:xfrm>
            <a:off x="320316" y="4007039"/>
            <a:ext cx="1127241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828149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19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reak Slide">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CEE3E01-E9DA-4092-A27B-6EC7A7214293}"/>
              </a:ext>
            </a:extLst>
          </p:cNvPr>
          <p:cNvGraphicFramePr>
            <a:graphicFrameLocks noChangeAspect="1"/>
          </p:cNvGraphicFramePr>
          <p:nvPr userDrawn="1">
            <p:custDataLst>
              <p:tags r:id="rId1"/>
            </p:custDataLst>
            <p:extLst>
              <p:ext uri="{D42A27DB-BD31-4B8C-83A1-F6EECF244321}">
                <p14:modId xmlns:p14="http://schemas.microsoft.com/office/powerpoint/2010/main" val="18858385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6" name="Object 5" hidden="1">
                        <a:extLst>
                          <a:ext uri="{FF2B5EF4-FFF2-40B4-BE49-F238E27FC236}">
                            <a16:creationId xmlns:a16="http://schemas.microsoft.com/office/drawing/2014/main" id="{CCEE3E01-E9DA-4092-A27B-6EC7A721429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D4E5D5EC-54B3-44D2-BE33-871FC1F840C9}"/>
              </a:ext>
            </a:extLst>
          </p:cNvPr>
          <p:cNvSpPr/>
          <p:nvPr userDrawn="1">
            <p:custDataLst>
              <p:tags r:id="rId2"/>
            </p:custDataLst>
          </p:nvPr>
        </p:nvSpPr>
        <p:spPr>
          <a:xfrm>
            <a:off x="0" y="0"/>
            <a:ext cx="158750" cy="158750"/>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300" b="1" i="0" baseline="0">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
            <a:extLst>
              <a:ext uri="{FF2B5EF4-FFF2-40B4-BE49-F238E27FC236}">
                <a16:creationId xmlns:a16="http://schemas.microsoft.com/office/drawing/2014/main" id="{6B4A5A04-FA96-457E-BD4F-8D7DE6059F53}"/>
              </a:ext>
            </a:extLst>
          </p:cNvPr>
          <p:cNvSpPr>
            <a:spLocks noGrp="1"/>
          </p:cNvSpPr>
          <p:nvPr>
            <p:ph type="ctrTitle" hasCustomPrompt="1"/>
          </p:nvPr>
        </p:nvSpPr>
        <p:spPr>
          <a:xfrm>
            <a:off x="326136" y="1778000"/>
            <a:ext cx="10445186" cy="2229039"/>
          </a:xfrm>
          <a:prstGeom prst="rect">
            <a:avLst/>
          </a:prstGeom>
        </p:spPr>
        <p:txBody>
          <a:bodyPr vert="horz" lIns="0" anchor="b">
            <a:normAutofit/>
          </a:bodyPr>
          <a:lstStyle>
            <a:lvl1pPr algn="l">
              <a:lnSpc>
                <a:spcPct val="80000"/>
              </a:lnSpc>
              <a:defRPr sz="3200" b="1" i="0" spc="-50" baseline="0">
                <a:solidFill>
                  <a:schemeClr val="accent1"/>
                </a:solidFill>
                <a:latin typeface="Gill Sans" panose="020B0502020104020203" pitchFamily="34" charset="-79"/>
                <a:cs typeface="Gill Sans" panose="020B0502020104020203" pitchFamily="34" charset="-79"/>
              </a:defRPr>
            </a:lvl1pPr>
          </a:lstStyle>
          <a:p>
            <a:r>
              <a:rPr lang="en-US"/>
              <a:t>CLICK TO EDIT MASTER TITLE STYLE</a:t>
            </a:r>
          </a:p>
        </p:txBody>
      </p:sp>
      <p:sp>
        <p:nvSpPr>
          <p:cNvPr id="15" name="Subtitle 2">
            <a:extLst>
              <a:ext uri="{FF2B5EF4-FFF2-40B4-BE49-F238E27FC236}">
                <a16:creationId xmlns:a16="http://schemas.microsoft.com/office/drawing/2014/main" id="{1E63D79D-FA26-4C8B-BB56-793ED849EDAE}"/>
              </a:ext>
            </a:extLst>
          </p:cNvPr>
          <p:cNvSpPr>
            <a:spLocks noGrp="1"/>
          </p:cNvSpPr>
          <p:nvPr>
            <p:ph type="subTitle" idx="1"/>
          </p:nvPr>
        </p:nvSpPr>
        <p:spPr>
          <a:xfrm>
            <a:off x="320316" y="4090893"/>
            <a:ext cx="10451006" cy="1029820"/>
          </a:xfrm>
          <a:prstGeom prst="rect">
            <a:avLst/>
          </a:prstGeom>
        </p:spPr>
        <p:txBody>
          <a:bodyPr lIns="0">
            <a:normAutofit/>
          </a:bodyPr>
          <a:lstStyle>
            <a:lvl1pPr marL="0" indent="0" algn="l">
              <a:buNone/>
              <a:defRPr sz="2400" b="0">
                <a:solidFill>
                  <a:schemeClr val="accent5"/>
                </a:solidFill>
                <a:latin typeface="Candara" panose="020E0502030303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9" name="Picture 8">
            <a:extLst>
              <a:ext uri="{FF2B5EF4-FFF2-40B4-BE49-F238E27FC236}">
                <a16:creationId xmlns:a16="http://schemas.microsoft.com/office/drawing/2014/main" id="{8513850E-D368-6082-2038-319DE050CF54}"/>
              </a:ext>
            </a:extLst>
          </p:cNvPr>
          <p:cNvPicPr>
            <a:picLocks noChangeAspect="1"/>
          </p:cNvPicPr>
          <p:nvPr userDrawn="1"/>
        </p:nvPicPr>
        <p:blipFill>
          <a:blip r:embed="rId6"/>
          <a:srcRect t="2815" b="2815"/>
          <a:stretch/>
        </p:blipFill>
        <p:spPr>
          <a:xfrm>
            <a:off x="97682" y="402130"/>
            <a:ext cx="3418905" cy="912424"/>
          </a:xfrm>
          <a:prstGeom prst="rect">
            <a:avLst/>
          </a:prstGeom>
        </p:spPr>
      </p:pic>
      <p:cxnSp>
        <p:nvCxnSpPr>
          <p:cNvPr id="17" name="Straight Connector 16">
            <a:extLst>
              <a:ext uri="{FF2B5EF4-FFF2-40B4-BE49-F238E27FC236}">
                <a16:creationId xmlns:a16="http://schemas.microsoft.com/office/drawing/2014/main" id="{AFD4D6C2-6185-7BA6-594A-953C700715A9}"/>
              </a:ext>
            </a:extLst>
          </p:cNvPr>
          <p:cNvCxnSpPr/>
          <p:nvPr userDrawn="1"/>
        </p:nvCxnSpPr>
        <p:spPr>
          <a:xfrm>
            <a:off x="320316" y="4007039"/>
            <a:ext cx="1127241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Slide Number Placeholder 3">
            <a:extLst>
              <a:ext uri="{FF2B5EF4-FFF2-40B4-BE49-F238E27FC236}">
                <a16:creationId xmlns:a16="http://schemas.microsoft.com/office/drawing/2014/main" id="{8326F21C-DBB6-EF7D-926C-DA492A51F43A}"/>
              </a:ext>
            </a:extLst>
          </p:cNvPr>
          <p:cNvSpPr>
            <a:spLocks noGrp="1"/>
          </p:cNvSpPr>
          <p:nvPr>
            <p:ph type="sldNum" sz="quarter" idx="10"/>
          </p:nvPr>
        </p:nvSpPr>
        <p:spPr>
          <a:xfrm>
            <a:off x="316458" y="6170399"/>
            <a:ext cx="457201" cy="457200"/>
          </a:xfrm>
          <a:prstGeom prst="rect">
            <a:avLst/>
          </a:prstGeom>
        </p:spPr>
        <p:txBody>
          <a:bodyPr anchor="ctr"/>
          <a:lstStyle>
            <a:lvl1pPr>
              <a:defRPr sz="1400" spc="-50" baseline="0">
                <a:solidFill>
                  <a:schemeClr val="bg2"/>
                </a:solidFill>
                <a:latin typeface="Candara" panose="020E0502030303020204" pitchFamily="34" charset="0"/>
              </a:defRPr>
            </a:lvl1pPr>
          </a:lstStyle>
          <a:p>
            <a:fld id="{F0D6E494-49D5-4155-9E52-425437BF7D9A}" type="slidenum">
              <a:rPr lang="en-US" smtClean="0"/>
              <a:pPr/>
              <a:t>‹#›</a:t>
            </a:fld>
            <a:endParaRPr lang="en-US"/>
          </a:p>
        </p:txBody>
      </p:sp>
      <p:cxnSp>
        <p:nvCxnSpPr>
          <p:cNvPr id="3" name="Straight Connector 2">
            <a:extLst>
              <a:ext uri="{FF2B5EF4-FFF2-40B4-BE49-F238E27FC236}">
                <a16:creationId xmlns:a16="http://schemas.microsoft.com/office/drawing/2014/main" id="{03E765FB-7CE2-B611-C9DF-0348E90C3F6F}"/>
              </a:ext>
            </a:extLst>
          </p:cNvPr>
          <p:cNvCxnSpPr>
            <a:cxnSpLocks/>
          </p:cNvCxnSpPr>
          <p:nvPr userDrawn="1"/>
        </p:nvCxnSpPr>
        <p:spPr>
          <a:xfrm>
            <a:off x="418214" y="6172199"/>
            <a:ext cx="11444692" cy="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1D564B4D-8D44-DE3E-C804-2CE713A10334}"/>
              </a:ext>
            </a:extLst>
          </p:cNvPr>
          <p:cNvSpPr>
            <a:spLocks noGrp="1"/>
          </p:cNvSpPr>
          <p:nvPr>
            <p:ph type="ftr" sz="quarter" idx="3"/>
          </p:nvPr>
        </p:nvSpPr>
        <p:spPr>
          <a:xfrm>
            <a:off x="1066801" y="6170399"/>
            <a:ext cx="10802280" cy="457200"/>
          </a:xfrm>
          <a:prstGeom prst="rect">
            <a:avLst/>
          </a:prstGeom>
        </p:spPr>
        <p:txBody>
          <a:bodyPr vert="horz" lIns="91440" tIns="45720" rIns="91440" bIns="45720" rtlCol="0" anchor="ctr"/>
          <a:lstStyle>
            <a:lvl1pPr marL="0" algn="l" defTabSz="914400" rtl="0" eaLnBrk="1" latinLnBrk="0" hangingPunct="1">
              <a:defRPr lang="en-US" sz="1200" kern="1200" spc="-50" baseline="0" smtClean="0">
                <a:solidFill>
                  <a:schemeClr val="bg2"/>
                </a:solidFill>
                <a:latin typeface="Candara" panose="020E0502030303020204" pitchFamily="34" charset="0"/>
                <a:ea typeface="+mn-ea"/>
                <a:cs typeface="Arial" panose="020B0604020202020204" pitchFamily="34" charset="0"/>
              </a:defRPr>
            </a:lvl1pPr>
          </a:lstStyle>
          <a:p>
            <a:r>
              <a:rPr lang="en-US"/>
              <a:t>Write First Time | August 2023</a:t>
            </a:r>
          </a:p>
        </p:txBody>
      </p:sp>
      <p:pic>
        <p:nvPicPr>
          <p:cNvPr id="5" name="Picture 4">
            <a:extLst>
              <a:ext uri="{FF2B5EF4-FFF2-40B4-BE49-F238E27FC236}">
                <a16:creationId xmlns:a16="http://schemas.microsoft.com/office/drawing/2014/main" id="{852F8621-1922-6EC1-32AA-CFF48A47944F}"/>
              </a:ext>
            </a:extLst>
          </p:cNvPr>
          <p:cNvPicPr>
            <a:picLocks noChangeAspect="1"/>
          </p:cNvPicPr>
          <p:nvPr userDrawn="1"/>
        </p:nvPicPr>
        <p:blipFill>
          <a:blip r:embed="rId7"/>
          <a:srcRect/>
          <a:stretch/>
        </p:blipFill>
        <p:spPr>
          <a:xfrm>
            <a:off x="11556129" y="6219097"/>
            <a:ext cx="394833" cy="361605"/>
          </a:xfrm>
          <a:prstGeom prst="rect">
            <a:avLst/>
          </a:prstGeom>
        </p:spPr>
      </p:pic>
    </p:spTree>
    <p:extLst>
      <p:ext uri="{BB962C8B-B14F-4D97-AF65-F5344CB8AC3E}">
        <p14:creationId xmlns:p14="http://schemas.microsoft.com/office/powerpoint/2010/main" val="294810955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19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imary Slide">
    <p:spTree>
      <p:nvGrpSpPr>
        <p:cNvPr id="1" name=""/>
        <p:cNvGrpSpPr/>
        <p:nvPr/>
      </p:nvGrpSpPr>
      <p:grpSpPr>
        <a:xfrm>
          <a:off x="0" y="0"/>
          <a:ext cx="0" cy="0"/>
          <a:chOff x="0" y="0"/>
          <a:chExt cx="0" cy="0"/>
        </a:xfrm>
      </p:grpSpPr>
      <p:sp>
        <p:nvSpPr>
          <p:cNvPr id="9" name="Title 9">
            <a:extLst>
              <a:ext uri="{FF2B5EF4-FFF2-40B4-BE49-F238E27FC236}">
                <a16:creationId xmlns:a16="http://schemas.microsoft.com/office/drawing/2014/main" id="{C5DC5CD0-D890-3090-3F92-D25B286B9273}"/>
              </a:ext>
            </a:extLst>
          </p:cNvPr>
          <p:cNvSpPr>
            <a:spLocks noGrp="1"/>
          </p:cNvSpPr>
          <p:nvPr>
            <p:ph type="title" hasCustomPrompt="1"/>
          </p:nvPr>
        </p:nvSpPr>
        <p:spPr>
          <a:xfrm>
            <a:off x="322776" y="307658"/>
            <a:ext cx="11540130" cy="536415"/>
          </a:xfrm>
          <a:prstGeom prst="rect">
            <a:avLst/>
          </a:prstGeom>
        </p:spPr>
        <p:txBody>
          <a:bodyPr anchor="t"/>
          <a:lstStyle>
            <a:lvl1pPr>
              <a:defRPr sz="2800" b="1" i="0" spc="-50" baseline="0">
                <a:solidFill>
                  <a:schemeClr val="accent1"/>
                </a:solidFill>
                <a:latin typeface="Gill Sans MT" panose="020B0502020104020203" pitchFamily="34" charset="0"/>
                <a:cs typeface="Gill Sans" panose="020B0502020104020203" pitchFamily="34" charset="-79"/>
              </a:defRPr>
            </a:lvl1pPr>
          </a:lstStyle>
          <a:p>
            <a:r>
              <a:rPr lang="en-US"/>
              <a:t>HEADLINE</a:t>
            </a:r>
          </a:p>
        </p:txBody>
      </p:sp>
      <p:cxnSp>
        <p:nvCxnSpPr>
          <p:cNvPr id="14" name="Straight Connector 13">
            <a:extLst>
              <a:ext uri="{FF2B5EF4-FFF2-40B4-BE49-F238E27FC236}">
                <a16:creationId xmlns:a16="http://schemas.microsoft.com/office/drawing/2014/main" id="{9529713E-CB86-C40D-D0FC-EF8F22150562}"/>
              </a:ext>
            </a:extLst>
          </p:cNvPr>
          <p:cNvCxnSpPr>
            <a:cxnSpLocks/>
          </p:cNvCxnSpPr>
          <p:nvPr userDrawn="1"/>
        </p:nvCxnSpPr>
        <p:spPr>
          <a:xfrm>
            <a:off x="418214" y="1252116"/>
            <a:ext cx="11450867"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Slide Number Placeholder 3">
            <a:extLst>
              <a:ext uri="{FF2B5EF4-FFF2-40B4-BE49-F238E27FC236}">
                <a16:creationId xmlns:a16="http://schemas.microsoft.com/office/drawing/2014/main" id="{EB20F724-8B8E-3EAD-29C0-4B452043D23E}"/>
              </a:ext>
            </a:extLst>
          </p:cNvPr>
          <p:cNvSpPr>
            <a:spLocks noGrp="1"/>
          </p:cNvSpPr>
          <p:nvPr>
            <p:ph type="sldNum" sz="quarter" idx="10"/>
          </p:nvPr>
        </p:nvSpPr>
        <p:spPr>
          <a:xfrm>
            <a:off x="316458" y="6170399"/>
            <a:ext cx="457201" cy="457200"/>
          </a:xfrm>
          <a:prstGeom prst="rect">
            <a:avLst/>
          </a:prstGeom>
        </p:spPr>
        <p:txBody>
          <a:bodyPr anchor="ctr"/>
          <a:lstStyle>
            <a:lvl1pPr>
              <a:defRPr sz="1400" spc="-50" baseline="0">
                <a:solidFill>
                  <a:schemeClr val="bg2"/>
                </a:solidFill>
                <a:latin typeface="Candara" panose="020E0502030303020204" pitchFamily="34" charset="0"/>
              </a:defRPr>
            </a:lvl1pPr>
          </a:lstStyle>
          <a:p>
            <a:fld id="{F0D6E494-49D5-4155-9E52-425437BF7D9A}" type="slidenum">
              <a:rPr lang="en-US" smtClean="0"/>
              <a:pPr/>
              <a:t>‹#›</a:t>
            </a:fld>
            <a:endParaRPr lang="en-US"/>
          </a:p>
        </p:txBody>
      </p:sp>
      <p:sp>
        <p:nvSpPr>
          <p:cNvPr id="18" name="Footer Placeholder 3">
            <a:extLst>
              <a:ext uri="{FF2B5EF4-FFF2-40B4-BE49-F238E27FC236}">
                <a16:creationId xmlns:a16="http://schemas.microsoft.com/office/drawing/2014/main" id="{2BC9A463-BD65-3391-9A79-06392A406380}"/>
              </a:ext>
            </a:extLst>
          </p:cNvPr>
          <p:cNvSpPr>
            <a:spLocks noGrp="1"/>
          </p:cNvSpPr>
          <p:nvPr>
            <p:ph type="ftr" sz="quarter" idx="3"/>
          </p:nvPr>
        </p:nvSpPr>
        <p:spPr>
          <a:xfrm>
            <a:off x="1066801" y="6170399"/>
            <a:ext cx="10802280" cy="457200"/>
          </a:xfrm>
          <a:prstGeom prst="rect">
            <a:avLst/>
          </a:prstGeom>
        </p:spPr>
        <p:txBody>
          <a:bodyPr vert="horz" lIns="91440" tIns="45720" rIns="91440" bIns="45720" rtlCol="0" anchor="ctr"/>
          <a:lstStyle>
            <a:lvl1pPr marL="0" algn="l" defTabSz="914400" rtl="0" eaLnBrk="1" latinLnBrk="0" hangingPunct="1">
              <a:defRPr lang="en-US" sz="1200" kern="1200" spc="-50" baseline="0" smtClean="0">
                <a:solidFill>
                  <a:schemeClr val="bg2"/>
                </a:solidFill>
                <a:latin typeface="Candara" panose="020E0502030303020204" pitchFamily="34" charset="0"/>
                <a:ea typeface="+mn-ea"/>
                <a:cs typeface="Arial" panose="020B0604020202020204" pitchFamily="34" charset="0"/>
              </a:defRPr>
            </a:lvl1pPr>
          </a:lstStyle>
          <a:p>
            <a:r>
              <a:rPr lang="en-US"/>
              <a:t>Write First Time | August 2023</a:t>
            </a:r>
          </a:p>
        </p:txBody>
      </p:sp>
      <p:pic>
        <p:nvPicPr>
          <p:cNvPr id="19" name="Picture 18">
            <a:extLst>
              <a:ext uri="{FF2B5EF4-FFF2-40B4-BE49-F238E27FC236}">
                <a16:creationId xmlns:a16="http://schemas.microsoft.com/office/drawing/2014/main" id="{043ACBBC-2F07-879F-5543-B96C9ADAE081}"/>
              </a:ext>
            </a:extLst>
          </p:cNvPr>
          <p:cNvPicPr>
            <a:picLocks noChangeAspect="1"/>
          </p:cNvPicPr>
          <p:nvPr userDrawn="1"/>
        </p:nvPicPr>
        <p:blipFill>
          <a:blip r:embed="rId2"/>
          <a:srcRect/>
          <a:stretch/>
        </p:blipFill>
        <p:spPr>
          <a:xfrm>
            <a:off x="11556129" y="6219097"/>
            <a:ext cx="394833" cy="361605"/>
          </a:xfrm>
          <a:prstGeom prst="rect">
            <a:avLst/>
          </a:prstGeom>
        </p:spPr>
      </p:pic>
      <p:sp>
        <p:nvSpPr>
          <p:cNvPr id="3" name="Content Placeholder 2">
            <a:extLst>
              <a:ext uri="{FF2B5EF4-FFF2-40B4-BE49-F238E27FC236}">
                <a16:creationId xmlns:a16="http://schemas.microsoft.com/office/drawing/2014/main" id="{31AE1CF3-C4EC-4F38-207C-A272A05A571C}"/>
              </a:ext>
            </a:extLst>
          </p:cNvPr>
          <p:cNvSpPr>
            <a:spLocks noGrp="1"/>
          </p:cNvSpPr>
          <p:nvPr>
            <p:ph sz="quarter" idx="11"/>
          </p:nvPr>
        </p:nvSpPr>
        <p:spPr>
          <a:xfrm>
            <a:off x="316458" y="844073"/>
            <a:ext cx="11546448" cy="5071971"/>
          </a:xfrm>
        </p:spPr>
        <p:txBody>
          <a:bodyPr/>
          <a:lstStyle>
            <a:lvl1pPr>
              <a:spcBef>
                <a:spcPts val="0"/>
              </a:spcBef>
              <a:spcAft>
                <a:spcPts val="1800"/>
              </a:spcAft>
              <a:defRPr sz="2800" b="0">
                <a:solidFill>
                  <a:schemeClr val="accent5"/>
                </a:solidFill>
              </a:defRPr>
            </a:lvl1pPr>
            <a:lvl2pPr>
              <a:defRPr sz="2000">
                <a:solidFill>
                  <a:schemeClr val="tx2"/>
                </a:solidFill>
              </a:defRPr>
            </a:lvl2pPr>
            <a:lvl3pPr>
              <a:lnSpc>
                <a:spcPct val="100000"/>
              </a:lnSpc>
              <a:buClr>
                <a:schemeClr val="accent5"/>
              </a:buClr>
              <a:defRPr>
                <a:solidFill>
                  <a:schemeClr val="tx2"/>
                </a:solidFill>
              </a:defRPr>
            </a:lvl3pPr>
            <a:lvl4pPr>
              <a:lnSpc>
                <a:spcPct val="100000"/>
              </a:lnSpc>
              <a:buClr>
                <a:schemeClr val="accent5"/>
              </a:buClr>
              <a:defRPr>
                <a:solidFill>
                  <a:schemeClr val="tx2"/>
                </a:solidFill>
              </a:defRPr>
            </a:lvl4pPr>
            <a:lvl5pPr>
              <a:lnSpc>
                <a:spcPct val="100000"/>
              </a:lnSpc>
              <a:spcAft>
                <a:spcPts val="0"/>
              </a:spcAft>
              <a:buClr>
                <a:schemeClr val="accent5"/>
              </a:buClr>
              <a:defRPr>
                <a:solidFill>
                  <a:schemeClr val="tx2"/>
                </a:solidFill>
              </a:defRPr>
            </a:lvl5pPr>
            <a:lvl6pPr>
              <a:lnSpc>
                <a:spcPct val="100000"/>
              </a:lnSpc>
              <a:spcBef>
                <a:spcPts val="0"/>
              </a:spcBef>
              <a:buClr>
                <a:schemeClr val="accent5"/>
              </a:buClr>
              <a:defRPr>
                <a:solidFill>
                  <a:schemeClr val="tx2"/>
                </a:solidFill>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cxnSp>
        <p:nvCxnSpPr>
          <p:cNvPr id="17" name="Straight Connector 16">
            <a:extLst>
              <a:ext uri="{FF2B5EF4-FFF2-40B4-BE49-F238E27FC236}">
                <a16:creationId xmlns:a16="http://schemas.microsoft.com/office/drawing/2014/main" id="{2E9E6C78-C1EA-0E4D-7324-D5AF87D68B7A}"/>
              </a:ext>
            </a:extLst>
          </p:cNvPr>
          <p:cNvCxnSpPr>
            <a:cxnSpLocks/>
          </p:cNvCxnSpPr>
          <p:nvPr userDrawn="1"/>
        </p:nvCxnSpPr>
        <p:spPr>
          <a:xfrm>
            <a:off x="418214" y="6172199"/>
            <a:ext cx="11444692" cy="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4109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ondary Slide Break Slide">
    <p:bg>
      <p:bgPr>
        <a:solidFill>
          <a:schemeClr val="accent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86B98505-CFE9-94CB-E6AB-503D4256D642}"/>
              </a:ext>
            </a:extLst>
          </p:cNvPr>
          <p:cNvGraphicFramePr>
            <a:graphicFrameLocks noChangeAspect="1"/>
          </p:cNvGraphicFramePr>
          <p:nvPr userDrawn="1">
            <p:custDataLst>
              <p:tags r:id="rId1"/>
            </p:custDataLst>
            <p:extLst>
              <p:ext uri="{D42A27DB-BD31-4B8C-83A1-F6EECF244321}">
                <p14:modId xmlns:p14="http://schemas.microsoft.com/office/powerpoint/2010/main" val="173822767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Object 6" hidden="1">
                        <a:extLst>
                          <a:ext uri="{FF2B5EF4-FFF2-40B4-BE49-F238E27FC236}">
                            <a16:creationId xmlns:a16="http://schemas.microsoft.com/office/drawing/2014/main" id="{86B98505-CFE9-94CB-E6AB-503D4256D642}"/>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Slide Number Placeholder 3">
            <a:extLst>
              <a:ext uri="{FF2B5EF4-FFF2-40B4-BE49-F238E27FC236}">
                <a16:creationId xmlns:a16="http://schemas.microsoft.com/office/drawing/2014/main" id="{34F54B43-AA69-6701-D3BD-0D38ECE95A94}"/>
              </a:ext>
            </a:extLst>
          </p:cNvPr>
          <p:cNvSpPr>
            <a:spLocks noGrp="1"/>
          </p:cNvSpPr>
          <p:nvPr>
            <p:ph type="sldNum" sz="quarter" idx="10"/>
          </p:nvPr>
        </p:nvSpPr>
        <p:spPr>
          <a:xfrm>
            <a:off x="316458" y="6170399"/>
            <a:ext cx="457201" cy="457200"/>
          </a:xfrm>
          <a:prstGeom prst="rect">
            <a:avLst/>
          </a:prstGeom>
        </p:spPr>
        <p:txBody>
          <a:bodyPr/>
          <a:lstStyle>
            <a:lvl1pPr>
              <a:defRPr spc="-50" baseline="0">
                <a:latin typeface="Candara" panose="020E0502030303020204" pitchFamily="34" charset="0"/>
              </a:defRPr>
            </a:lvl1pPr>
          </a:lstStyle>
          <a:p>
            <a:fld id="{F0D6E494-49D5-4155-9E52-425437BF7D9A}" type="slidenum">
              <a:rPr lang="en-US" smtClean="0"/>
              <a:pPr/>
              <a:t>‹#›</a:t>
            </a:fld>
            <a:endParaRPr lang="en-US"/>
          </a:p>
        </p:txBody>
      </p:sp>
      <p:cxnSp>
        <p:nvCxnSpPr>
          <p:cNvPr id="9" name="Straight Connector 8">
            <a:extLst>
              <a:ext uri="{FF2B5EF4-FFF2-40B4-BE49-F238E27FC236}">
                <a16:creationId xmlns:a16="http://schemas.microsoft.com/office/drawing/2014/main" id="{6331955E-2D55-36DA-281B-23A00598CA4C}"/>
              </a:ext>
            </a:extLst>
          </p:cNvPr>
          <p:cNvCxnSpPr>
            <a:cxnSpLocks/>
          </p:cNvCxnSpPr>
          <p:nvPr userDrawn="1"/>
        </p:nvCxnSpPr>
        <p:spPr>
          <a:xfrm>
            <a:off x="316458" y="6172199"/>
            <a:ext cx="11559084"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Footer Placeholder 3">
            <a:extLst>
              <a:ext uri="{FF2B5EF4-FFF2-40B4-BE49-F238E27FC236}">
                <a16:creationId xmlns:a16="http://schemas.microsoft.com/office/drawing/2014/main" id="{87E0EB5A-3598-9862-873E-CECA54EAF905}"/>
              </a:ext>
            </a:extLst>
          </p:cNvPr>
          <p:cNvSpPr>
            <a:spLocks noGrp="1"/>
          </p:cNvSpPr>
          <p:nvPr>
            <p:ph type="ftr" sz="quarter" idx="3"/>
          </p:nvPr>
        </p:nvSpPr>
        <p:spPr>
          <a:xfrm>
            <a:off x="1066801" y="6170399"/>
            <a:ext cx="10802280" cy="457200"/>
          </a:xfrm>
          <a:prstGeom prst="rect">
            <a:avLst/>
          </a:prstGeom>
        </p:spPr>
        <p:txBody>
          <a:bodyPr vert="horz" lIns="91440" tIns="45720" rIns="91440" bIns="45720" rtlCol="0" anchor="ctr"/>
          <a:lstStyle>
            <a:lvl1pPr marL="0" algn="l" defTabSz="914400" rtl="0" eaLnBrk="1" latinLnBrk="0" hangingPunct="1">
              <a:defRPr lang="en-US" sz="1200" kern="1200" spc="-50" baseline="0" smtClean="0">
                <a:solidFill>
                  <a:schemeClr val="tx1"/>
                </a:solidFill>
                <a:latin typeface="Candara" panose="020E0502030303020204" pitchFamily="34" charset="0"/>
                <a:ea typeface="+mn-ea"/>
                <a:cs typeface="Arial" panose="020B0604020202020204" pitchFamily="34" charset="0"/>
              </a:defRPr>
            </a:lvl1pPr>
          </a:lstStyle>
          <a:p>
            <a:r>
              <a:rPr lang="en-US"/>
              <a:t>Write First Time | August 2023</a:t>
            </a:r>
          </a:p>
        </p:txBody>
      </p:sp>
      <p:pic>
        <p:nvPicPr>
          <p:cNvPr id="12" name="Picture 11">
            <a:extLst>
              <a:ext uri="{FF2B5EF4-FFF2-40B4-BE49-F238E27FC236}">
                <a16:creationId xmlns:a16="http://schemas.microsoft.com/office/drawing/2014/main" id="{0199446A-DD07-8B71-29A4-C1E9C06D98F0}"/>
              </a:ext>
            </a:extLst>
          </p:cNvPr>
          <p:cNvPicPr>
            <a:picLocks noChangeAspect="1"/>
          </p:cNvPicPr>
          <p:nvPr userDrawn="1"/>
        </p:nvPicPr>
        <p:blipFill>
          <a:blip r:embed="rId5"/>
          <a:srcRect/>
          <a:stretch/>
        </p:blipFill>
        <p:spPr>
          <a:xfrm>
            <a:off x="11556129" y="6219097"/>
            <a:ext cx="394833" cy="361605"/>
          </a:xfrm>
          <a:prstGeom prst="rect">
            <a:avLst/>
          </a:prstGeom>
        </p:spPr>
      </p:pic>
      <p:sp>
        <p:nvSpPr>
          <p:cNvPr id="2" name="Title 9">
            <a:extLst>
              <a:ext uri="{FF2B5EF4-FFF2-40B4-BE49-F238E27FC236}">
                <a16:creationId xmlns:a16="http://schemas.microsoft.com/office/drawing/2014/main" id="{A771E4BF-CECF-5FE2-230C-C09CC46BD0C4}"/>
              </a:ext>
            </a:extLst>
          </p:cNvPr>
          <p:cNvSpPr>
            <a:spLocks noGrp="1"/>
          </p:cNvSpPr>
          <p:nvPr>
            <p:ph type="title" hasCustomPrompt="1"/>
          </p:nvPr>
        </p:nvSpPr>
        <p:spPr>
          <a:xfrm>
            <a:off x="322777" y="447868"/>
            <a:ext cx="11546304" cy="5267121"/>
          </a:xfrm>
          <a:prstGeom prst="rect">
            <a:avLst/>
          </a:prstGeom>
        </p:spPr>
        <p:txBody>
          <a:bodyPr anchor="ctr"/>
          <a:lstStyle>
            <a:lvl1pPr>
              <a:lnSpc>
                <a:spcPct val="80000"/>
              </a:lnSpc>
              <a:defRPr sz="3200" b="1" i="0" spc="-50" baseline="0">
                <a:solidFill>
                  <a:schemeClr val="tx1"/>
                </a:solidFill>
                <a:latin typeface="Gill Sans" panose="020B0502020104020203" pitchFamily="34" charset="-79"/>
                <a:cs typeface="Gill Sans" panose="020B0502020104020203" pitchFamily="34" charset="-79"/>
              </a:defRPr>
            </a:lvl1pPr>
          </a:lstStyle>
          <a:p>
            <a:r>
              <a:rPr lang="en-US"/>
              <a:t>CLICK TO EDIT BREAK SLIDE</a:t>
            </a:r>
          </a:p>
        </p:txBody>
      </p:sp>
    </p:spTree>
    <p:extLst>
      <p:ext uri="{BB962C8B-B14F-4D97-AF65-F5344CB8AC3E}">
        <p14:creationId xmlns:p14="http://schemas.microsoft.com/office/powerpoint/2010/main" val="93496676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9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BD909AF0-926A-6BF3-2B11-C53D2BE015A2}"/>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5" name="think-cell data - do not delete" hidden="1">
                        <a:extLst>
                          <a:ext uri="{FF2B5EF4-FFF2-40B4-BE49-F238E27FC236}">
                            <a16:creationId xmlns:a16="http://schemas.microsoft.com/office/drawing/2014/main" id="{BD909AF0-926A-6BF3-2B11-C53D2BE015A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DFEC443-3723-45CF-A93C-7E262D8CB0BE}"/>
              </a:ext>
            </a:extLst>
          </p:cNvPr>
          <p:cNvSpPr>
            <a:spLocks noGrp="1"/>
          </p:cNvSpPr>
          <p:nvPr>
            <p:ph type="ctrTitle" hasCustomPrompt="1"/>
          </p:nvPr>
        </p:nvSpPr>
        <p:spPr>
          <a:xfrm>
            <a:off x="627529" y="1630017"/>
            <a:ext cx="10954869" cy="2713380"/>
          </a:xfrm>
        </p:spPr>
        <p:txBody>
          <a:bodyPr vert="horz" bIns="91440" anchor="b">
            <a:normAutofit/>
          </a:bodyPr>
          <a:lstStyle>
            <a:lvl1pPr algn="l">
              <a:defRPr sz="2800" b="1" spc="-50" baseline="0">
                <a:solidFill>
                  <a:srgbClr val="003A28"/>
                </a:solidFill>
              </a:defRPr>
            </a:lvl1pPr>
          </a:lstStyle>
          <a:p>
            <a:r>
              <a:rPr lang="en-US"/>
              <a:t>Title</a:t>
            </a:r>
          </a:p>
        </p:txBody>
      </p:sp>
      <p:sp>
        <p:nvSpPr>
          <p:cNvPr id="3" name="Subtitle 2">
            <a:extLst>
              <a:ext uri="{FF2B5EF4-FFF2-40B4-BE49-F238E27FC236}">
                <a16:creationId xmlns:a16="http://schemas.microsoft.com/office/drawing/2014/main" id="{27221B92-9DD6-4CCE-8EDA-30EFB89160EA}"/>
              </a:ext>
            </a:extLst>
          </p:cNvPr>
          <p:cNvSpPr>
            <a:spLocks noGrp="1"/>
          </p:cNvSpPr>
          <p:nvPr>
            <p:ph type="subTitle" idx="1" hasCustomPrompt="1"/>
          </p:nvPr>
        </p:nvSpPr>
        <p:spPr>
          <a:xfrm>
            <a:off x="627529" y="4343400"/>
            <a:ext cx="10954869" cy="1828798"/>
          </a:xfrm>
        </p:spPr>
        <p:txBody>
          <a:bodyPr tIns="91440">
            <a:normAutofit/>
          </a:bodyPr>
          <a:lstStyle>
            <a:lvl1pPr marL="0" indent="0" algn="l">
              <a:spcAft>
                <a:spcPts val="0"/>
              </a:spcAft>
              <a:buNone/>
              <a:defRPr sz="2400" b="0" baseline="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Text</a:t>
            </a:r>
          </a:p>
        </p:txBody>
      </p:sp>
      <p:cxnSp>
        <p:nvCxnSpPr>
          <p:cNvPr id="10" name="Straight Connector 9">
            <a:extLst>
              <a:ext uri="{FF2B5EF4-FFF2-40B4-BE49-F238E27FC236}">
                <a16:creationId xmlns:a16="http://schemas.microsoft.com/office/drawing/2014/main" id="{5ABF7217-D16D-483F-88CA-B052A9A5F120}"/>
              </a:ext>
            </a:extLst>
          </p:cNvPr>
          <p:cNvCxnSpPr/>
          <p:nvPr userDrawn="1"/>
        </p:nvCxnSpPr>
        <p:spPr>
          <a:xfrm>
            <a:off x="609600" y="4340013"/>
            <a:ext cx="10972798"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6B15000-75C2-7623-940A-FF1AEC16F629}"/>
              </a:ext>
            </a:extLst>
          </p:cNvPr>
          <p:cNvPicPr>
            <a:picLocks noChangeAspect="1"/>
          </p:cNvPicPr>
          <p:nvPr userDrawn="1"/>
        </p:nvPicPr>
        <p:blipFill>
          <a:blip r:embed="rId5">
            <a:clrChange>
              <a:clrFrom>
                <a:srgbClr val="FFFFFF"/>
              </a:clrFrom>
              <a:clrTo>
                <a:srgbClr val="FFFFFF">
                  <a:alpha val="0"/>
                </a:srgbClr>
              </a:clrTo>
            </a:clrChange>
          </a:blip>
          <a:stretch>
            <a:fillRect/>
          </a:stretch>
        </p:blipFill>
        <p:spPr>
          <a:xfrm>
            <a:off x="558859" y="505232"/>
            <a:ext cx="2108176" cy="637768"/>
          </a:xfrm>
          <a:prstGeom prst="rect">
            <a:avLst/>
          </a:prstGeom>
        </p:spPr>
      </p:pic>
    </p:spTree>
    <p:extLst>
      <p:ext uri="{BB962C8B-B14F-4D97-AF65-F5344CB8AC3E}">
        <p14:creationId xmlns:p14="http://schemas.microsoft.com/office/powerpoint/2010/main" val="1001314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EC443-3723-45CF-A93C-7E262D8CB0BE}"/>
              </a:ext>
            </a:extLst>
          </p:cNvPr>
          <p:cNvSpPr>
            <a:spLocks noGrp="1"/>
          </p:cNvSpPr>
          <p:nvPr>
            <p:ph type="ctrTitle" hasCustomPrompt="1"/>
          </p:nvPr>
        </p:nvSpPr>
        <p:spPr>
          <a:xfrm>
            <a:off x="627529" y="1590261"/>
            <a:ext cx="10954869" cy="2753136"/>
          </a:xfrm>
        </p:spPr>
        <p:txBody>
          <a:bodyPr bIns="91440" anchor="b">
            <a:normAutofit/>
          </a:bodyPr>
          <a:lstStyle>
            <a:lvl1pPr algn="l">
              <a:defRPr sz="2800" b="1" baseline="0"/>
            </a:lvl1pPr>
          </a:lstStyle>
          <a:p>
            <a:r>
              <a:rPr lang="en-US"/>
              <a:t>Title</a:t>
            </a:r>
          </a:p>
        </p:txBody>
      </p:sp>
      <p:sp>
        <p:nvSpPr>
          <p:cNvPr id="3" name="Subtitle 2">
            <a:extLst>
              <a:ext uri="{FF2B5EF4-FFF2-40B4-BE49-F238E27FC236}">
                <a16:creationId xmlns:a16="http://schemas.microsoft.com/office/drawing/2014/main" id="{27221B92-9DD6-4CCE-8EDA-30EFB89160EA}"/>
              </a:ext>
            </a:extLst>
          </p:cNvPr>
          <p:cNvSpPr>
            <a:spLocks noGrp="1"/>
          </p:cNvSpPr>
          <p:nvPr>
            <p:ph type="subTitle" idx="1" hasCustomPrompt="1"/>
          </p:nvPr>
        </p:nvSpPr>
        <p:spPr>
          <a:xfrm>
            <a:off x="627529" y="4343400"/>
            <a:ext cx="10954869" cy="1828798"/>
          </a:xfrm>
        </p:spPr>
        <p:txBody>
          <a:bodyPr tIns="91440">
            <a:normAutofit/>
          </a:bodyPr>
          <a:lstStyle>
            <a:lvl1pPr marL="0" indent="0" algn="l">
              <a:spcAft>
                <a:spcPts val="0"/>
              </a:spcAft>
              <a:buNone/>
              <a:defRPr sz="2400" b="0" baseline="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Text</a:t>
            </a:r>
          </a:p>
        </p:txBody>
      </p:sp>
      <p:pic>
        <p:nvPicPr>
          <p:cNvPr id="4" name="Picture 3">
            <a:extLst>
              <a:ext uri="{FF2B5EF4-FFF2-40B4-BE49-F238E27FC236}">
                <a16:creationId xmlns:a16="http://schemas.microsoft.com/office/drawing/2014/main" id="{7FC457BF-E37A-5743-467D-57C6A4154997}"/>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0409578" y="6219097"/>
            <a:ext cx="1195307" cy="361605"/>
          </a:xfrm>
          <a:prstGeom prst="rect">
            <a:avLst/>
          </a:prstGeom>
        </p:spPr>
      </p:pic>
      <p:cxnSp>
        <p:nvCxnSpPr>
          <p:cNvPr id="5" name="Straight Connector 4">
            <a:extLst>
              <a:ext uri="{FF2B5EF4-FFF2-40B4-BE49-F238E27FC236}">
                <a16:creationId xmlns:a16="http://schemas.microsoft.com/office/drawing/2014/main" id="{836F9FE6-46AF-C7E2-FF57-FE06F9A5EACA}"/>
              </a:ext>
            </a:extLst>
          </p:cNvPr>
          <p:cNvCxnSpPr/>
          <p:nvPr userDrawn="1"/>
        </p:nvCxnSpPr>
        <p:spPr>
          <a:xfrm>
            <a:off x="609600" y="4340013"/>
            <a:ext cx="10972798"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9194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8EADC6-D6A8-4E99-A793-D1CAA997808A}"/>
              </a:ext>
            </a:extLst>
          </p:cNvPr>
          <p:cNvSpPr>
            <a:spLocks noGrp="1"/>
          </p:cNvSpPr>
          <p:nvPr>
            <p:ph idx="1"/>
          </p:nvPr>
        </p:nvSpPr>
        <p:spPr>
          <a:xfrm>
            <a:off x="609600" y="1143000"/>
            <a:ext cx="10972800" cy="5029201"/>
          </a:xfrm>
        </p:spPr>
        <p:txBody>
          <a:bodyPr tIns="0"/>
          <a:lstStyle>
            <a:lvl1pPr>
              <a:defRPr sz="2400" spc="-50" baseline="0">
                <a:solidFill>
                  <a:srgbClr val="DE5A00"/>
                </a:solidFill>
              </a:defRPr>
            </a:lvl1pPr>
            <a:lvl2pPr>
              <a:defRPr sz="1800" b="1" baseline="0">
                <a:solidFill>
                  <a:srgbClr val="2F3D2F"/>
                </a:solidFill>
              </a:defRPr>
            </a:lvl2pPr>
            <a:lvl3pPr>
              <a:buClr>
                <a:schemeClr val="accent5"/>
              </a:buClr>
              <a:defRPr sz="1800" baseline="0">
                <a:solidFill>
                  <a:srgbClr val="2F3D2F"/>
                </a:solidFill>
              </a:defRPr>
            </a:lvl3pPr>
            <a:lvl4pPr>
              <a:buClr>
                <a:schemeClr val="accent5"/>
              </a:buClr>
              <a:defRPr sz="1800" baseline="0">
                <a:solidFill>
                  <a:srgbClr val="2F3D2F"/>
                </a:solidFill>
              </a:defRPr>
            </a:lvl4pPr>
            <a:lvl5pPr>
              <a:buClr>
                <a:schemeClr val="accent5"/>
              </a:buClr>
              <a:defRPr sz="1800" baseline="0">
                <a:solidFill>
                  <a:srgbClr val="2F3D2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AED87BB2-3074-43A8-9D29-127EC4091DB9}"/>
              </a:ext>
            </a:extLst>
          </p:cNvPr>
          <p:cNvSpPr>
            <a:spLocks noGrp="1"/>
          </p:cNvSpPr>
          <p:nvPr>
            <p:ph type="sldNum" sz="quarter" idx="10"/>
          </p:nvPr>
        </p:nvSpPr>
        <p:spPr/>
        <p:txBody>
          <a:bodyPr/>
          <a:lstStyle>
            <a:lvl1pPr>
              <a:defRPr spc="-50" baseline="0">
                <a:latin typeface="Candara" panose="020E0502030303020204" pitchFamily="34" charset="0"/>
              </a:defRPr>
            </a:lvl1pPr>
          </a:lstStyle>
          <a:p>
            <a:fld id="{F0D6E494-49D5-4155-9E52-425437BF7D9A}" type="slidenum">
              <a:rPr lang="en-US" smtClean="0"/>
              <a:pPr/>
              <a:t>‹#›</a:t>
            </a:fld>
            <a:endParaRPr lang="en-US"/>
          </a:p>
        </p:txBody>
      </p:sp>
      <p:cxnSp>
        <p:nvCxnSpPr>
          <p:cNvPr id="12" name="Straight Connector 11">
            <a:extLst>
              <a:ext uri="{FF2B5EF4-FFF2-40B4-BE49-F238E27FC236}">
                <a16:creationId xmlns:a16="http://schemas.microsoft.com/office/drawing/2014/main" id="{2088B0AC-FCC3-448B-AE7A-DE4D3E109540}"/>
              </a:ext>
            </a:extLst>
          </p:cNvPr>
          <p:cNvCxnSpPr>
            <a:cxnSpLocks/>
          </p:cNvCxnSpPr>
          <p:nvPr userDrawn="1"/>
        </p:nvCxnSpPr>
        <p:spPr>
          <a:xfrm>
            <a:off x="609600" y="6172199"/>
            <a:ext cx="10972800" cy="1"/>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585BB9-A719-4D39-92AF-0BA77E8C403C}"/>
              </a:ext>
            </a:extLst>
          </p:cNvPr>
          <p:cNvCxnSpPr>
            <a:cxnSpLocks/>
          </p:cNvCxnSpPr>
          <p:nvPr userDrawn="1"/>
        </p:nvCxnSpPr>
        <p:spPr>
          <a:xfrm>
            <a:off x="609600" y="1600199"/>
            <a:ext cx="10972800" cy="1"/>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C4746C-2FB9-E785-9BA0-090C22F7B55F}"/>
              </a:ext>
            </a:extLst>
          </p:cNvPr>
          <p:cNvSpPr>
            <a:spLocks noGrp="1"/>
          </p:cNvSpPr>
          <p:nvPr>
            <p:ph type="title"/>
          </p:nvPr>
        </p:nvSpPr>
        <p:spPr/>
        <p:txBody>
          <a:bodyPr/>
          <a:lstStyle>
            <a:lvl1pPr>
              <a:defRPr spc="-50" baseline="0"/>
            </a:lvl1pPr>
          </a:lstStyle>
          <a:p>
            <a:r>
              <a:rPr lang="en-US"/>
              <a:t>Click to edit Master title style</a:t>
            </a:r>
          </a:p>
        </p:txBody>
      </p:sp>
      <p:sp>
        <p:nvSpPr>
          <p:cNvPr id="9" name="Footer Placeholder 3">
            <a:extLst>
              <a:ext uri="{FF2B5EF4-FFF2-40B4-BE49-F238E27FC236}">
                <a16:creationId xmlns:a16="http://schemas.microsoft.com/office/drawing/2014/main" id="{A13E5006-6F65-07EE-FD4D-EE40D25CDE50}"/>
              </a:ext>
            </a:extLst>
          </p:cNvPr>
          <p:cNvSpPr>
            <a:spLocks noGrp="1"/>
          </p:cNvSpPr>
          <p:nvPr>
            <p:ph type="ftr" sz="quarter" idx="3"/>
          </p:nvPr>
        </p:nvSpPr>
        <p:spPr>
          <a:xfrm>
            <a:off x="1066801" y="6170399"/>
            <a:ext cx="10515599" cy="457200"/>
          </a:xfrm>
          <a:prstGeom prst="rect">
            <a:avLst/>
          </a:prstGeom>
        </p:spPr>
        <p:txBody>
          <a:bodyPr vert="horz" lIns="91440" tIns="45720" rIns="91440" bIns="45720" rtlCol="0" anchor="ctr"/>
          <a:lstStyle>
            <a:lvl1pPr marL="0" algn="l" defTabSz="914400" rtl="0" eaLnBrk="1" latinLnBrk="0" hangingPunct="1">
              <a:defRPr lang="en-US" sz="1200" kern="1200" spc="-50" baseline="0" smtClean="0">
                <a:solidFill>
                  <a:schemeClr val="accent5"/>
                </a:solidFill>
                <a:latin typeface="Candara" panose="020E0502030303020204" pitchFamily="34" charset="0"/>
                <a:ea typeface="+mn-ea"/>
                <a:cs typeface="Arial" panose="020B0604020202020204" pitchFamily="34" charset="0"/>
              </a:defRPr>
            </a:lvl1pPr>
          </a:lstStyle>
          <a:p>
            <a:r>
              <a:rPr lang="en-US"/>
              <a:t>Write First Time | August 2023</a:t>
            </a:r>
          </a:p>
        </p:txBody>
      </p:sp>
      <p:pic>
        <p:nvPicPr>
          <p:cNvPr id="5" name="Picture 4">
            <a:extLst>
              <a:ext uri="{FF2B5EF4-FFF2-40B4-BE49-F238E27FC236}">
                <a16:creationId xmlns:a16="http://schemas.microsoft.com/office/drawing/2014/main" id="{8AD30C3B-DC3B-8BBD-453C-5AB6E288B5DB}"/>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0409578" y="6219097"/>
            <a:ext cx="1195307" cy="361605"/>
          </a:xfrm>
          <a:prstGeom prst="rect">
            <a:avLst/>
          </a:prstGeom>
        </p:spPr>
      </p:pic>
    </p:spTree>
    <p:extLst>
      <p:ext uri="{BB962C8B-B14F-4D97-AF65-F5344CB8AC3E}">
        <p14:creationId xmlns:p14="http://schemas.microsoft.com/office/powerpoint/2010/main" val="38406087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48D5D-CCDA-A960-6E6B-040B36CAF32B}"/>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41F1B8B8-D622-3D9A-B0FF-3720824C5A48}"/>
              </a:ext>
            </a:extLst>
          </p:cNvPr>
          <p:cNvSpPr>
            <a:spLocks noGrp="1"/>
          </p:cNvSpPr>
          <p:nvPr>
            <p:ph type="sldNum" sz="quarter" idx="10"/>
          </p:nvPr>
        </p:nvSpPr>
        <p:spPr/>
        <p:txBody>
          <a:bodyPr/>
          <a:lstStyle/>
          <a:p>
            <a:fld id="{F0D6E494-49D5-4155-9E52-425437BF7D9A}" type="slidenum">
              <a:rPr lang="en-US" smtClean="0"/>
              <a:pPr/>
              <a:t>‹#›</a:t>
            </a:fld>
            <a:endParaRPr lang="en-US"/>
          </a:p>
        </p:txBody>
      </p:sp>
      <p:sp>
        <p:nvSpPr>
          <p:cNvPr id="4" name="Footer Placeholder 3">
            <a:extLst>
              <a:ext uri="{FF2B5EF4-FFF2-40B4-BE49-F238E27FC236}">
                <a16:creationId xmlns:a16="http://schemas.microsoft.com/office/drawing/2014/main" id="{C54AD792-35A9-6A12-444A-BD2FF8F7AD90}"/>
              </a:ext>
            </a:extLst>
          </p:cNvPr>
          <p:cNvSpPr>
            <a:spLocks noGrp="1"/>
          </p:cNvSpPr>
          <p:nvPr>
            <p:ph type="ftr" sz="quarter" idx="11"/>
          </p:nvPr>
        </p:nvSpPr>
        <p:spPr/>
        <p:txBody>
          <a:bodyPr/>
          <a:lstStyle/>
          <a:p>
            <a:r>
              <a:rPr lang="en-US"/>
              <a:t>Write First Time | August 2023</a:t>
            </a:r>
          </a:p>
        </p:txBody>
      </p:sp>
      <p:sp>
        <p:nvSpPr>
          <p:cNvPr id="8" name="Text Placeholder 7">
            <a:extLst>
              <a:ext uri="{FF2B5EF4-FFF2-40B4-BE49-F238E27FC236}">
                <a16:creationId xmlns:a16="http://schemas.microsoft.com/office/drawing/2014/main" id="{A476DA43-7578-1854-9808-FC46C5139A2E}"/>
              </a:ext>
            </a:extLst>
          </p:cNvPr>
          <p:cNvSpPr>
            <a:spLocks noGrp="1"/>
          </p:cNvSpPr>
          <p:nvPr>
            <p:ph type="body" sz="quarter" idx="12"/>
          </p:nvPr>
        </p:nvSpPr>
        <p:spPr>
          <a:xfrm>
            <a:off x="609600" y="1143000"/>
            <a:ext cx="10972800" cy="5027613"/>
          </a:xfrm>
        </p:spPr>
        <p:txBody>
          <a:bodyPr/>
          <a:lstStyle>
            <a:lvl3pPr marL="171450" indent="-171450">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a:extLst>
              <a:ext uri="{FF2B5EF4-FFF2-40B4-BE49-F238E27FC236}">
                <a16:creationId xmlns:a16="http://schemas.microsoft.com/office/drawing/2014/main" id="{4F4911D2-DAB3-38CE-9618-5624A83E3B71}"/>
              </a:ext>
            </a:extLst>
          </p:cNvPr>
          <p:cNvCxnSpPr/>
          <p:nvPr userDrawn="1"/>
        </p:nvCxnSpPr>
        <p:spPr>
          <a:xfrm>
            <a:off x="609600" y="1151346"/>
            <a:ext cx="10972798"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975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reak Slide">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CEE3E01-E9DA-4092-A27B-6EC7A7214293}"/>
              </a:ext>
            </a:extLst>
          </p:cNvPr>
          <p:cNvGraphicFramePr>
            <a:graphicFrameLocks noChangeAspect="1"/>
          </p:cNvGraphicFramePr>
          <p:nvPr userDrawn="1">
            <p:custDataLst>
              <p:tags r:id="rId1"/>
            </p:custDataLst>
            <p:extLst>
              <p:ext uri="{D42A27DB-BD31-4B8C-83A1-F6EECF244321}">
                <p14:modId xmlns:p14="http://schemas.microsoft.com/office/powerpoint/2010/main" val="36502326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6" name="Object 5" hidden="1">
                        <a:extLst>
                          <a:ext uri="{FF2B5EF4-FFF2-40B4-BE49-F238E27FC236}">
                            <a16:creationId xmlns:a16="http://schemas.microsoft.com/office/drawing/2014/main" id="{CCEE3E01-E9DA-4092-A27B-6EC7A721429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D4E5D5EC-54B3-44D2-BE33-871FC1F840C9}"/>
              </a:ext>
            </a:extLst>
          </p:cNvPr>
          <p:cNvSpPr/>
          <p:nvPr userDrawn="1">
            <p:custDataLst>
              <p:tags r:id="rId2"/>
            </p:custDataLst>
          </p:nvPr>
        </p:nvSpPr>
        <p:spPr>
          <a:xfrm>
            <a:off x="0" y="0"/>
            <a:ext cx="158750" cy="158750"/>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300" b="1" i="0" baseline="0">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
            <a:extLst>
              <a:ext uri="{FF2B5EF4-FFF2-40B4-BE49-F238E27FC236}">
                <a16:creationId xmlns:a16="http://schemas.microsoft.com/office/drawing/2014/main" id="{6B4A5A04-FA96-457E-BD4F-8D7DE6059F53}"/>
              </a:ext>
            </a:extLst>
          </p:cNvPr>
          <p:cNvSpPr>
            <a:spLocks noGrp="1"/>
          </p:cNvSpPr>
          <p:nvPr>
            <p:ph type="ctrTitle" hasCustomPrompt="1"/>
          </p:nvPr>
        </p:nvSpPr>
        <p:spPr>
          <a:xfrm>
            <a:off x="326136" y="1778000"/>
            <a:ext cx="10445186" cy="2229039"/>
          </a:xfrm>
          <a:prstGeom prst="rect">
            <a:avLst/>
          </a:prstGeom>
        </p:spPr>
        <p:txBody>
          <a:bodyPr vert="horz" lIns="0" anchor="b">
            <a:normAutofit/>
          </a:bodyPr>
          <a:lstStyle>
            <a:lvl1pPr algn="l">
              <a:lnSpc>
                <a:spcPct val="80000"/>
              </a:lnSpc>
              <a:defRPr sz="3200" b="1" i="0" spc="-50" baseline="0">
                <a:solidFill>
                  <a:schemeClr val="accent1"/>
                </a:solidFill>
                <a:latin typeface="Gill Sans MT" panose="020B0502020104020203" pitchFamily="34" charset="0"/>
                <a:cs typeface="Gill Sans" panose="020B0502020104020203" pitchFamily="34" charset="-79"/>
              </a:defRPr>
            </a:lvl1pPr>
          </a:lstStyle>
          <a:p>
            <a:r>
              <a:rPr lang="en-US"/>
              <a:t>CLICK TO EDIT MASTER TITLE STYLE</a:t>
            </a:r>
          </a:p>
        </p:txBody>
      </p:sp>
      <p:sp>
        <p:nvSpPr>
          <p:cNvPr id="15" name="Subtitle 2">
            <a:extLst>
              <a:ext uri="{FF2B5EF4-FFF2-40B4-BE49-F238E27FC236}">
                <a16:creationId xmlns:a16="http://schemas.microsoft.com/office/drawing/2014/main" id="{1E63D79D-FA26-4C8B-BB56-793ED849EDAE}"/>
              </a:ext>
            </a:extLst>
          </p:cNvPr>
          <p:cNvSpPr>
            <a:spLocks noGrp="1"/>
          </p:cNvSpPr>
          <p:nvPr>
            <p:ph type="subTitle" idx="1"/>
          </p:nvPr>
        </p:nvSpPr>
        <p:spPr>
          <a:xfrm>
            <a:off x="320316" y="4090893"/>
            <a:ext cx="10451006" cy="1029820"/>
          </a:xfrm>
          <a:prstGeom prst="rect">
            <a:avLst/>
          </a:prstGeom>
        </p:spPr>
        <p:txBody>
          <a:bodyPr lIns="0">
            <a:normAutofit/>
          </a:bodyPr>
          <a:lstStyle>
            <a:lvl1pPr marL="0" indent="0" algn="l">
              <a:buNone/>
              <a:defRPr sz="2400" b="0">
                <a:solidFill>
                  <a:schemeClr val="accent5"/>
                </a:solidFill>
                <a:latin typeface="Candara" panose="020E0502030303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9" name="Picture 8">
            <a:extLst>
              <a:ext uri="{FF2B5EF4-FFF2-40B4-BE49-F238E27FC236}">
                <a16:creationId xmlns:a16="http://schemas.microsoft.com/office/drawing/2014/main" id="{8513850E-D368-6082-2038-319DE050CF54}"/>
              </a:ext>
            </a:extLst>
          </p:cNvPr>
          <p:cNvPicPr>
            <a:picLocks noChangeAspect="1"/>
          </p:cNvPicPr>
          <p:nvPr userDrawn="1"/>
        </p:nvPicPr>
        <p:blipFill>
          <a:blip r:embed="rId6"/>
          <a:srcRect t="2815" b="2815"/>
          <a:stretch/>
        </p:blipFill>
        <p:spPr>
          <a:xfrm>
            <a:off x="97682" y="402130"/>
            <a:ext cx="3418905" cy="912424"/>
          </a:xfrm>
          <a:prstGeom prst="rect">
            <a:avLst/>
          </a:prstGeom>
        </p:spPr>
      </p:pic>
      <p:cxnSp>
        <p:nvCxnSpPr>
          <p:cNvPr id="17" name="Straight Connector 16">
            <a:extLst>
              <a:ext uri="{FF2B5EF4-FFF2-40B4-BE49-F238E27FC236}">
                <a16:creationId xmlns:a16="http://schemas.microsoft.com/office/drawing/2014/main" id="{AFD4D6C2-6185-7BA6-594A-953C700715A9}"/>
              </a:ext>
            </a:extLst>
          </p:cNvPr>
          <p:cNvCxnSpPr/>
          <p:nvPr userDrawn="1"/>
        </p:nvCxnSpPr>
        <p:spPr>
          <a:xfrm>
            <a:off x="320316" y="4007039"/>
            <a:ext cx="1127241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Slide Number Placeholder 3">
            <a:extLst>
              <a:ext uri="{FF2B5EF4-FFF2-40B4-BE49-F238E27FC236}">
                <a16:creationId xmlns:a16="http://schemas.microsoft.com/office/drawing/2014/main" id="{8326F21C-DBB6-EF7D-926C-DA492A51F43A}"/>
              </a:ext>
            </a:extLst>
          </p:cNvPr>
          <p:cNvSpPr>
            <a:spLocks noGrp="1"/>
          </p:cNvSpPr>
          <p:nvPr>
            <p:ph type="sldNum" sz="quarter" idx="10"/>
          </p:nvPr>
        </p:nvSpPr>
        <p:spPr>
          <a:xfrm>
            <a:off x="316458" y="6170399"/>
            <a:ext cx="457201" cy="457200"/>
          </a:xfrm>
          <a:prstGeom prst="rect">
            <a:avLst/>
          </a:prstGeom>
        </p:spPr>
        <p:txBody>
          <a:bodyPr anchor="ctr"/>
          <a:lstStyle>
            <a:lvl1pPr>
              <a:defRPr sz="1400" spc="-50" baseline="0">
                <a:solidFill>
                  <a:schemeClr val="bg2"/>
                </a:solidFill>
                <a:latin typeface="Candara" panose="020E0502030303020204" pitchFamily="34" charset="0"/>
              </a:defRPr>
            </a:lvl1pPr>
          </a:lstStyle>
          <a:p>
            <a:fld id="{F0D6E494-49D5-4155-9E52-425437BF7D9A}" type="slidenum">
              <a:rPr lang="en-US" smtClean="0"/>
              <a:pPr/>
              <a:t>‹#›</a:t>
            </a:fld>
            <a:endParaRPr lang="en-US"/>
          </a:p>
        </p:txBody>
      </p:sp>
      <p:cxnSp>
        <p:nvCxnSpPr>
          <p:cNvPr id="3" name="Straight Connector 2">
            <a:extLst>
              <a:ext uri="{FF2B5EF4-FFF2-40B4-BE49-F238E27FC236}">
                <a16:creationId xmlns:a16="http://schemas.microsoft.com/office/drawing/2014/main" id="{03E765FB-7CE2-B611-C9DF-0348E90C3F6F}"/>
              </a:ext>
            </a:extLst>
          </p:cNvPr>
          <p:cNvCxnSpPr>
            <a:cxnSpLocks/>
          </p:cNvCxnSpPr>
          <p:nvPr userDrawn="1"/>
        </p:nvCxnSpPr>
        <p:spPr>
          <a:xfrm>
            <a:off x="418214" y="6172199"/>
            <a:ext cx="11444692" cy="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1D564B4D-8D44-DE3E-C804-2CE713A10334}"/>
              </a:ext>
            </a:extLst>
          </p:cNvPr>
          <p:cNvSpPr>
            <a:spLocks noGrp="1"/>
          </p:cNvSpPr>
          <p:nvPr>
            <p:ph type="ftr" sz="quarter" idx="3"/>
          </p:nvPr>
        </p:nvSpPr>
        <p:spPr>
          <a:xfrm>
            <a:off x="1066801" y="6170399"/>
            <a:ext cx="10802280" cy="457200"/>
          </a:xfrm>
          <a:prstGeom prst="rect">
            <a:avLst/>
          </a:prstGeom>
        </p:spPr>
        <p:txBody>
          <a:bodyPr vert="horz" lIns="91440" tIns="45720" rIns="91440" bIns="45720" rtlCol="0" anchor="ctr"/>
          <a:lstStyle>
            <a:lvl1pPr marL="0" algn="l" defTabSz="914400" rtl="0" eaLnBrk="1" latinLnBrk="0" hangingPunct="1">
              <a:defRPr lang="en-US" sz="1200" kern="1200" spc="-50" baseline="0" smtClean="0">
                <a:solidFill>
                  <a:schemeClr val="bg2"/>
                </a:solidFill>
                <a:latin typeface="Candara" panose="020E0502030303020204" pitchFamily="34" charset="0"/>
                <a:ea typeface="+mn-ea"/>
                <a:cs typeface="Arial" panose="020B0604020202020204" pitchFamily="34" charset="0"/>
              </a:defRPr>
            </a:lvl1pPr>
          </a:lstStyle>
          <a:p>
            <a:r>
              <a:rPr lang="en-US"/>
              <a:t>Write First Time | August 2023</a:t>
            </a:r>
          </a:p>
        </p:txBody>
      </p:sp>
      <p:pic>
        <p:nvPicPr>
          <p:cNvPr id="5" name="Picture 4">
            <a:extLst>
              <a:ext uri="{FF2B5EF4-FFF2-40B4-BE49-F238E27FC236}">
                <a16:creationId xmlns:a16="http://schemas.microsoft.com/office/drawing/2014/main" id="{852F8621-1922-6EC1-32AA-CFF48A47944F}"/>
              </a:ext>
            </a:extLst>
          </p:cNvPr>
          <p:cNvPicPr>
            <a:picLocks noChangeAspect="1"/>
          </p:cNvPicPr>
          <p:nvPr userDrawn="1"/>
        </p:nvPicPr>
        <p:blipFill>
          <a:blip r:embed="rId7"/>
          <a:srcRect/>
          <a:stretch/>
        </p:blipFill>
        <p:spPr>
          <a:xfrm>
            <a:off x="11556129" y="6219097"/>
            <a:ext cx="394833" cy="361605"/>
          </a:xfrm>
          <a:prstGeom prst="rect">
            <a:avLst/>
          </a:prstGeom>
        </p:spPr>
      </p:pic>
    </p:spTree>
    <p:extLst>
      <p:ext uri="{BB962C8B-B14F-4D97-AF65-F5344CB8AC3E}">
        <p14:creationId xmlns:p14="http://schemas.microsoft.com/office/powerpoint/2010/main" val="211572938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19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CEE3E01-E9DA-4092-A27B-6EC7A7214293}"/>
              </a:ext>
            </a:extLst>
          </p:cNvPr>
          <p:cNvGraphicFramePr>
            <a:graphicFrameLocks noChangeAspect="1"/>
          </p:cNvGraphicFramePr>
          <p:nvPr userDrawn="1">
            <p:custDataLst>
              <p:tags r:id="rId1"/>
            </p:custDataLst>
            <p:extLst>
              <p:ext uri="{D42A27DB-BD31-4B8C-83A1-F6EECF244321}">
                <p14:modId xmlns:p14="http://schemas.microsoft.com/office/powerpoint/2010/main" val="18858385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6" name="Object 5" hidden="1">
                        <a:extLst>
                          <a:ext uri="{FF2B5EF4-FFF2-40B4-BE49-F238E27FC236}">
                            <a16:creationId xmlns:a16="http://schemas.microsoft.com/office/drawing/2014/main" id="{CCEE3E01-E9DA-4092-A27B-6EC7A721429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D4E5D5EC-54B3-44D2-BE33-871FC1F840C9}"/>
              </a:ext>
            </a:extLst>
          </p:cNvPr>
          <p:cNvSpPr/>
          <p:nvPr userDrawn="1">
            <p:custDataLst>
              <p:tags r:id="rId2"/>
            </p:custDataLst>
          </p:nvPr>
        </p:nvSpPr>
        <p:spPr>
          <a:xfrm>
            <a:off x="0" y="0"/>
            <a:ext cx="158750" cy="158750"/>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300" b="1" i="0" baseline="0">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
            <a:extLst>
              <a:ext uri="{FF2B5EF4-FFF2-40B4-BE49-F238E27FC236}">
                <a16:creationId xmlns:a16="http://schemas.microsoft.com/office/drawing/2014/main" id="{6B4A5A04-FA96-457E-BD4F-8D7DE6059F53}"/>
              </a:ext>
            </a:extLst>
          </p:cNvPr>
          <p:cNvSpPr>
            <a:spLocks noGrp="1"/>
          </p:cNvSpPr>
          <p:nvPr>
            <p:ph type="ctrTitle" hasCustomPrompt="1"/>
          </p:nvPr>
        </p:nvSpPr>
        <p:spPr>
          <a:xfrm>
            <a:off x="326136" y="1778000"/>
            <a:ext cx="10445186" cy="2229039"/>
          </a:xfrm>
          <a:prstGeom prst="rect">
            <a:avLst/>
          </a:prstGeom>
        </p:spPr>
        <p:txBody>
          <a:bodyPr vert="horz" lIns="0" anchor="b">
            <a:normAutofit/>
          </a:bodyPr>
          <a:lstStyle>
            <a:lvl1pPr algn="l">
              <a:lnSpc>
                <a:spcPct val="80000"/>
              </a:lnSpc>
              <a:defRPr sz="3200" b="1" i="0" spc="-50" baseline="0">
                <a:solidFill>
                  <a:schemeClr val="accent1"/>
                </a:solidFill>
                <a:latin typeface="Gill Sans" panose="020B0502020104020203" pitchFamily="34" charset="-79"/>
                <a:cs typeface="Gill Sans" panose="020B0502020104020203" pitchFamily="34" charset="-79"/>
              </a:defRPr>
            </a:lvl1pPr>
          </a:lstStyle>
          <a:p>
            <a:r>
              <a:rPr lang="en-US"/>
              <a:t>CLICK TO EDIT MASTER TITLE STYLE</a:t>
            </a:r>
          </a:p>
        </p:txBody>
      </p:sp>
      <p:sp>
        <p:nvSpPr>
          <p:cNvPr id="15" name="Subtitle 2">
            <a:extLst>
              <a:ext uri="{FF2B5EF4-FFF2-40B4-BE49-F238E27FC236}">
                <a16:creationId xmlns:a16="http://schemas.microsoft.com/office/drawing/2014/main" id="{1E63D79D-FA26-4C8B-BB56-793ED849EDAE}"/>
              </a:ext>
            </a:extLst>
          </p:cNvPr>
          <p:cNvSpPr>
            <a:spLocks noGrp="1"/>
          </p:cNvSpPr>
          <p:nvPr>
            <p:ph type="subTitle" idx="1"/>
          </p:nvPr>
        </p:nvSpPr>
        <p:spPr>
          <a:xfrm>
            <a:off x="320316" y="4090893"/>
            <a:ext cx="10451006" cy="1029820"/>
          </a:xfrm>
          <a:prstGeom prst="rect">
            <a:avLst/>
          </a:prstGeom>
        </p:spPr>
        <p:txBody>
          <a:bodyPr lIns="0">
            <a:normAutofit/>
          </a:bodyPr>
          <a:lstStyle>
            <a:lvl1pPr marL="0" indent="0" algn="l">
              <a:buNone/>
              <a:defRPr sz="2400" b="0">
                <a:solidFill>
                  <a:schemeClr val="accent5"/>
                </a:solidFill>
                <a:latin typeface="Candara" panose="020E0502030303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Text Placeholder 9">
            <a:extLst>
              <a:ext uri="{FF2B5EF4-FFF2-40B4-BE49-F238E27FC236}">
                <a16:creationId xmlns:a16="http://schemas.microsoft.com/office/drawing/2014/main" id="{732730B9-E286-0049-90BA-CE84B84D1D0F}"/>
              </a:ext>
            </a:extLst>
          </p:cNvPr>
          <p:cNvSpPr>
            <a:spLocks noGrp="1"/>
          </p:cNvSpPr>
          <p:nvPr>
            <p:ph type="body" sz="quarter" idx="12" hasCustomPrompt="1"/>
          </p:nvPr>
        </p:nvSpPr>
        <p:spPr>
          <a:xfrm>
            <a:off x="320316" y="5461870"/>
            <a:ext cx="3200400" cy="365125"/>
          </a:xfrm>
        </p:spPr>
        <p:txBody>
          <a:bodyPr lIns="0">
            <a:normAutofit/>
          </a:bodyPr>
          <a:lstStyle>
            <a:lvl1pPr marL="0" indent="0">
              <a:buNone/>
              <a:defRPr sz="1200" b="0">
                <a:solidFill>
                  <a:schemeClr val="accent5"/>
                </a:solidFill>
                <a:latin typeface="Candara" panose="020E0502030303020204" pitchFamily="34" charset="0"/>
                <a:cs typeface="Arial" panose="020B0604020202020204" pitchFamily="34" charset="0"/>
              </a:defRPr>
            </a:lvl1pPr>
          </a:lstStyle>
          <a:p>
            <a:pPr lvl="0"/>
            <a:r>
              <a:rPr lang="en-US" dirty="0"/>
              <a:t>Date</a:t>
            </a:r>
          </a:p>
        </p:txBody>
      </p:sp>
      <p:pic>
        <p:nvPicPr>
          <p:cNvPr id="9" name="Picture 8">
            <a:extLst>
              <a:ext uri="{FF2B5EF4-FFF2-40B4-BE49-F238E27FC236}">
                <a16:creationId xmlns:a16="http://schemas.microsoft.com/office/drawing/2014/main" id="{8513850E-D368-6082-2038-319DE050CF54}"/>
              </a:ext>
            </a:extLst>
          </p:cNvPr>
          <p:cNvPicPr>
            <a:picLocks noChangeAspect="1"/>
          </p:cNvPicPr>
          <p:nvPr userDrawn="1"/>
        </p:nvPicPr>
        <p:blipFill>
          <a:blip r:embed="rId6"/>
          <a:srcRect t="2815" b="2815"/>
          <a:stretch/>
        </p:blipFill>
        <p:spPr>
          <a:xfrm>
            <a:off x="97682" y="402130"/>
            <a:ext cx="3418905" cy="912424"/>
          </a:xfrm>
          <a:prstGeom prst="rect">
            <a:avLst/>
          </a:prstGeom>
        </p:spPr>
      </p:pic>
      <p:cxnSp>
        <p:nvCxnSpPr>
          <p:cNvPr id="17" name="Straight Connector 16">
            <a:extLst>
              <a:ext uri="{FF2B5EF4-FFF2-40B4-BE49-F238E27FC236}">
                <a16:creationId xmlns:a16="http://schemas.microsoft.com/office/drawing/2014/main" id="{AFD4D6C2-6185-7BA6-594A-953C700715A9}"/>
              </a:ext>
            </a:extLst>
          </p:cNvPr>
          <p:cNvCxnSpPr/>
          <p:nvPr userDrawn="1"/>
        </p:nvCxnSpPr>
        <p:spPr>
          <a:xfrm>
            <a:off x="320316" y="4007039"/>
            <a:ext cx="1127241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037084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19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reak Slide">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CEE3E01-E9DA-4092-A27B-6EC7A7214293}"/>
              </a:ext>
            </a:extLst>
          </p:cNvPr>
          <p:cNvGraphicFramePr>
            <a:graphicFrameLocks noChangeAspect="1"/>
          </p:cNvGraphicFramePr>
          <p:nvPr userDrawn="1">
            <p:custDataLst>
              <p:tags r:id="rId1"/>
            </p:custDataLst>
            <p:extLst>
              <p:ext uri="{D42A27DB-BD31-4B8C-83A1-F6EECF244321}">
                <p14:modId xmlns:p14="http://schemas.microsoft.com/office/powerpoint/2010/main" val="18858385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6" name="Object 5" hidden="1">
                        <a:extLst>
                          <a:ext uri="{FF2B5EF4-FFF2-40B4-BE49-F238E27FC236}">
                            <a16:creationId xmlns:a16="http://schemas.microsoft.com/office/drawing/2014/main" id="{CCEE3E01-E9DA-4092-A27B-6EC7A721429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D4E5D5EC-54B3-44D2-BE33-871FC1F840C9}"/>
              </a:ext>
            </a:extLst>
          </p:cNvPr>
          <p:cNvSpPr/>
          <p:nvPr userDrawn="1">
            <p:custDataLst>
              <p:tags r:id="rId2"/>
            </p:custDataLst>
          </p:nvPr>
        </p:nvSpPr>
        <p:spPr>
          <a:xfrm>
            <a:off x="0" y="0"/>
            <a:ext cx="158750" cy="158750"/>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300" b="1" i="0" baseline="0">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
            <a:extLst>
              <a:ext uri="{FF2B5EF4-FFF2-40B4-BE49-F238E27FC236}">
                <a16:creationId xmlns:a16="http://schemas.microsoft.com/office/drawing/2014/main" id="{6B4A5A04-FA96-457E-BD4F-8D7DE6059F53}"/>
              </a:ext>
            </a:extLst>
          </p:cNvPr>
          <p:cNvSpPr>
            <a:spLocks noGrp="1"/>
          </p:cNvSpPr>
          <p:nvPr>
            <p:ph type="ctrTitle" hasCustomPrompt="1"/>
          </p:nvPr>
        </p:nvSpPr>
        <p:spPr>
          <a:xfrm>
            <a:off x="326136" y="1778000"/>
            <a:ext cx="10445186" cy="2229039"/>
          </a:xfrm>
          <a:prstGeom prst="rect">
            <a:avLst/>
          </a:prstGeom>
        </p:spPr>
        <p:txBody>
          <a:bodyPr vert="horz" lIns="0" anchor="b">
            <a:normAutofit/>
          </a:bodyPr>
          <a:lstStyle>
            <a:lvl1pPr algn="l">
              <a:lnSpc>
                <a:spcPct val="80000"/>
              </a:lnSpc>
              <a:defRPr sz="3200" b="1" i="0" spc="-50" baseline="0">
                <a:solidFill>
                  <a:schemeClr val="accent1"/>
                </a:solidFill>
                <a:latin typeface="Gill Sans" panose="020B0502020104020203" pitchFamily="34" charset="-79"/>
                <a:cs typeface="Gill Sans" panose="020B0502020104020203" pitchFamily="34" charset="-79"/>
              </a:defRPr>
            </a:lvl1pPr>
          </a:lstStyle>
          <a:p>
            <a:r>
              <a:rPr lang="en-US"/>
              <a:t>CLICK TO EDIT MASTER TITLE STYLE</a:t>
            </a:r>
          </a:p>
        </p:txBody>
      </p:sp>
      <p:sp>
        <p:nvSpPr>
          <p:cNvPr id="15" name="Subtitle 2">
            <a:extLst>
              <a:ext uri="{FF2B5EF4-FFF2-40B4-BE49-F238E27FC236}">
                <a16:creationId xmlns:a16="http://schemas.microsoft.com/office/drawing/2014/main" id="{1E63D79D-FA26-4C8B-BB56-793ED849EDAE}"/>
              </a:ext>
            </a:extLst>
          </p:cNvPr>
          <p:cNvSpPr>
            <a:spLocks noGrp="1"/>
          </p:cNvSpPr>
          <p:nvPr>
            <p:ph type="subTitle" idx="1"/>
          </p:nvPr>
        </p:nvSpPr>
        <p:spPr>
          <a:xfrm>
            <a:off x="320316" y="4090893"/>
            <a:ext cx="10451006" cy="1029820"/>
          </a:xfrm>
          <a:prstGeom prst="rect">
            <a:avLst/>
          </a:prstGeom>
        </p:spPr>
        <p:txBody>
          <a:bodyPr lIns="0">
            <a:normAutofit/>
          </a:bodyPr>
          <a:lstStyle>
            <a:lvl1pPr marL="0" indent="0" algn="l">
              <a:buNone/>
              <a:defRPr sz="2400" b="0">
                <a:solidFill>
                  <a:schemeClr val="accent5"/>
                </a:solidFill>
                <a:latin typeface="Candara" panose="020E0502030303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9" name="Picture 8">
            <a:extLst>
              <a:ext uri="{FF2B5EF4-FFF2-40B4-BE49-F238E27FC236}">
                <a16:creationId xmlns:a16="http://schemas.microsoft.com/office/drawing/2014/main" id="{8513850E-D368-6082-2038-319DE050CF54}"/>
              </a:ext>
            </a:extLst>
          </p:cNvPr>
          <p:cNvPicPr>
            <a:picLocks noChangeAspect="1"/>
          </p:cNvPicPr>
          <p:nvPr userDrawn="1"/>
        </p:nvPicPr>
        <p:blipFill>
          <a:blip r:embed="rId6"/>
          <a:srcRect t="2815" b="2815"/>
          <a:stretch/>
        </p:blipFill>
        <p:spPr>
          <a:xfrm>
            <a:off x="97682" y="402130"/>
            <a:ext cx="3418905" cy="912424"/>
          </a:xfrm>
          <a:prstGeom prst="rect">
            <a:avLst/>
          </a:prstGeom>
        </p:spPr>
      </p:pic>
      <p:cxnSp>
        <p:nvCxnSpPr>
          <p:cNvPr id="17" name="Straight Connector 16">
            <a:extLst>
              <a:ext uri="{FF2B5EF4-FFF2-40B4-BE49-F238E27FC236}">
                <a16:creationId xmlns:a16="http://schemas.microsoft.com/office/drawing/2014/main" id="{AFD4D6C2-6185-7BA6-594A-953C700715A9}"/>
              </a:ext>
            </a:extLst>
          </p:cNvPr>
          <p:cNvCxnSpPr/>
          <p:nvPr userDrawn="1"/>
        </p:nvCxnSpPr>
        <p:spPr>
          <a:xfrm>
            <a:off x="320316" y="4007039"/>
            <a:ext cx="1127241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Slide Number Placeholder 3">
            <a:extLst>
              <a:ext uri="{FF2B5EF4-FFF2-40B4-BE49-F238E27FC236}">
                <a16:creationId xmlns:a16="http://schemas.microsoft.com/office/drawing/2014/main" id="{8326F21C-DBB6-EF7D-926C-DA492A51F43A}"/>
              </a:ext>
            </a:extLst>
          </p:cNvPr>
          <p:cNvSpPr>
            <a:spLocks noGrp="1"/>
          </p:cNvSpPr>
          <p:nvPr>
            <p:ph type="sldNum" sz="quarter" idx="10"/>
          </p:nvPr>
        </p:nvSpPr>
        <p:spPr>
          <a:xfrm>
            <a:off x="316458" y="6170399"/>
            <a:ext cx="457201" cy="457200"/>
          </a:xfrm>
          <a:prstGeom prst="rect">
            <a:avLst/>
          </a:prstGeom>
        </p:spPr>
        <p:txBody>
          <a:bodyPr anchor="ctr"/>
          <a:lstStyle>
            <a:lvl1pPr>
              <a:defRPr sz="1400" spc="-50" baseline="0">
                <a:solidFill>
                  <a:schemeClr val="bg2"/>
                </a:solidFill>
                <a:latin typeface="Candara" panose="020E0502030303020204" pitchFamily="34" charset="0"/>
              </a:defRPr>
            </a:lvl1pPr>
          </a:lstStyle>
          <a:p>
            <a:fld id="{F0D6E494-49D5-4155-9E52-425437BF7D9A}" type="slidenum">
              <a:rPr lang="en-US" smtClean="0"/>
              <a:pPr/>
              <a:t>‹#›</a:t>
            </a:fld>
            <a:endParaRPr lang="en-US"/>
          </a:p>
        </p:txBody>
      </p:sp>
      <p:cxnSp>
        <p:nvCxnSpPr>
          <p:cNvPr id="3" name="Straight Connector 2">
            <a:extLst>
              <a:ext uri="{FF2B5EF4-FFF2-40B4-BE49-F238E27FC236}">
                <a16:creationId xmlns:a16="http://schemas.microsoft.com/office/drawing/2014/main" id="{03E765FB-7CE2-B611-C9DF-0348E90C3F6F}"/>
              </a:ext>
            </a:extLst>
          </p:cNvPr>
          <p:cNvCxnSpPr>
            <a:cxnSpLocks/>
          </p:cNvCxnSpPr>
          <p:nvPr userDrawn="1"/>
        </p:nvCxnSpPr>
        <p:spPr>
          <a:xfrm>
            <a:off x="418214" y="6172199"/>
            <a:ext cx="11444692" cy="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1D564B4D-8D44-DE3E-C804-2CE713A10334}"/>
              </a:ext>
            </a:extLst>
          </p:cNvPr>
          <p:cNvSpPr>
            <a:spLocks noGrp="1"/>
          </p:cNvSpPr>
          <p:nvPr>
            <p:ph type="ftr" sz="quarter" idx="3"/>
          </p:nvPr>
        </p:nvSpPr>
        <p:spPr>
          <a:xfrm>
            <a:off x="1066801" y="6170399"/>
            <a:ext cx="10802280" cy="457200"/>
          </a:xfrm>
          <a:prstGeom prst="rect">
            <a:avLst/>
          </a:prstGeom>
        </p:spPr>
        <p:txBody>
          <a:bodyPr vert="horz" lIns="91440" tIns="45720" rIns="91440" bIns="45720" rtlCol="0" anchor="ctr"/>
          <a:lstStyle>
            <a:lvl1pPr marL="0" algn="l" defTabSz="914400" rtl="0" eaLnBrk="1" latinLnBrk="0" hangingPunct="1">
              <a:defRPr lang="en-US" sz="1200" kern="1200" spc="-50" baseline="0" smtClean="0">
                <a:solidFill>
                  <a:schemeClr val="bg2"/>
                </a:solidFill>
                <a:latin typeface="Candara" panose="020E0502030303020204" pitchFamily="34" charset="0"/>
                <a:ea typeface="+mn-ea"/>
                <a:cs typeface="Arial" panose="020B0604020202020204" pitchFamily="34" charset="0"/>
              </a:defRPr>
            </a:lvl1pPr>
          </a:lstStyle>
          <a:p>
            <a:r>
              <a:rPr lang="en-US"/>
              <a:t>Write First Time | August 2023</a:t>
            </a:r>
          </a:p>
        </p:txBody>
      </p:sp>
      <p:pic>
        <p:nvPicPr>
          <p:cNvPr id="5" name="Picture 4">
            <a:extLst>
              <a:ext uri="{FF2B5EF4-FFF2-40B4-BE49-F238E27FC236}">
                <a16:creationId xmlns:a16="http://schemas.microsoft.com/office/drawing/2014/main" id="{852F8621-1922-6EC1-32AA-CFF48A47944F}"/>
              </a:ext>
            </a:extLst>
          </p:cNvPr>
          <p:cNvPicPr>
            <a:picLocks noChangeAspect="1"/>
          </p:cNvPicPr>
          <p:nvPr userDrawn="1"/>
        </p:nvPicPr>
        <p:blipFill>
          <a:blip r:embed="rId7"/>
          <a:srcRect/>
          <a:stretch/>
        </p:blipFill>
        <p:spPr>
          <a:xfrm>
            <a:off x="11556129" y="6219097"/>
            <a:ext cx="394833" cy="361605"/>
          </a:xfrm>
          <a:prstGeom prst="rect">
            <a:avLst/>
          </a:prstGeom>
        </p:spPr>
      </p:pic>
    </p:spTree>
    <p:extLst>
      <p:ext uri="{BB962C8B-B14F-4D97-AF65-F5344CB8AC3E}">
        <p14:creationId xmlns:p14="http://schemas.microsoft.com/office/powerpoint/2010/main" val="99359386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19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ondary Slide">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E6B58260-26A1-7558-4029-7522461B1DC1}"/>
              </a:ext>
            </a:extLst>
          </p:cNvPr>
          <p:cNvCxnSpPr>
            <a:cxnSpLocks/>
          </p:cNvCxnSpPr>
          <p:nvPr userDrawn="1"/>
        </p:nvCxnSpPr>
        <p:spPr>
          <a:xfrm>
            <a:off x="316458" y="6172199"/>
            <a:ext cx="11559084" cy="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sp>
        <p:nvSpPr>
          <p:cNvPr id="25" name="Footer Placeholder 3">
            <a:extLst>
              <a:ext uri="{FF2B5EF4-FFF2-40B4-BE49-F238E27FC236}">
                <a16:creationId xmlns:a16="http://schemas.microsoft.com/office/drawing/2014/main" id="{1672D4A2-A721-7830-C33A-865ACC5F54FE}"/>
              </a:ext>
            </a:extLst>
          </p:cNvPr>
          <p:cNvSpPr>
            <a:spLocks noGrp="1"/>
          </p:cNvSpPr>
          <p:nvPr>
            <p:ph type="ftr" sz="quarter" idx="3"/>
          </p:nvPr>
        </p:nvSpPr>
        <p:spPr>
          <a:xfrm>
            <a:off x="1066801" y="6170399"/>
            <a:ext cx="10802280" cy="457200"/>
          </a:xfrm>
          <a:prstGeom prst="rect">
            <a:avLst/>
          </a:prstGeom>
        </p:spPr>
        <p:txBody>
          <a:bodyPr vert="horz" lIns="91440" tIns="45720" rIns="91440" bIns="45720" rtlCol="0" anchor="ctr"/>
          <a:lstStyle>
            <a:lvl1pPr marL="0" algn="l" defTabSz="914400" rtl="0" eaLnBrk="1" latinLnBrk="0" hangingPunct="1">
              <a:defRPr lang="en-US" sz="1200" kern="1200" spc="-50" baseline="0" smtClean="0">
                <a:solidFill>
                  <a:schemeClr val="bg2"/>
                </a:solidFill>
                <a:latin typeface="Candara" panose="020E0502030303020204" pitchFamily="34" charset="0"/>
                <a:ea typeface="+mn-ea"/>
                <a:cs typeface="Arial" panose="020B0604020202020204" pitchFamily="34" charset="0"/>
              </a:defRPr>
            </a:lvl1pPr>
          </a:lstStyle>
          <a:p>
            <a:r>
              <a:rPr lang="en-US"/>
              <a:t>Write First Time | August 2023</a:t>
            </a:r>
          </a:p>
        </p:txBody>
      </p:sp>
      <p:pic>
        <p:nvPicPr>
          <p:cNvPr id="26" name="Picture 25">
            <a:extLst>
              <a:ext uri="{FF2B5EF4-FFF2-40B4-BE49-F238E27FC236}">
                <a16:creationId xmlns:a16="http://schemas.microsoft.com/office/drawing/2014/main" id="{E632B475-9E47-BA09-B05D-C7E580F83E0F}"/>
              </a:ext>
            </a:extLst>
          </p:cNvPr>
          <p:cNvPicPr>
            <a:picLocks noChangeAspect="1"/>
          </p:cNvPicPr>
          <p:nvPr userDrawn="1"/>
        </p:nvPicPr>
        <p:blipFill>
          <a:blip r:embed="rId2"/>
          <a:srcRect/>
          <a:stretch/>
        </p:blipFill>
        <p:spPr>
          <a:xfrm>
            <a:off x="11556129" y="6219097"/>
            <a:ext cx="394833" cy="361605"/>
          </a:xfrm>
          <a:prstGeom prst="rect">
            <a:avLst/>
          </a:prstGeom>
        </p:spPr>
      </p:pic>
      <p:sp>
        <p:nvSpPr>
          <p:cNvPr id="27" name="Title 9">
            <a:extLst>
              <a:ext uri="{FF2B5EF4-FFF2-40B4-BE49-F238E27FC236}">
                <a16:creationId xmlns:a16="http://schemas.microsoft.com/office/drawing/2014/main" id="{90EC8A67-C222-1570-FC76-73283A84E7FA}"/>
              </a:ext>
            </a:extLst>
          </p:cNvPr>
          <p:cNvSpPr>
            <a:spLocks noGrp="1"/>
          </p:cNvSpPr>
          <p:nvPr>
            <p:ph type="title" hasCustomPrompt="1"/>
          </p:nvPr>
        </p:nvSpPr>
        <p:spPr>
          <a:xfrm>
            <a:off x="322776" y="307658"/>
            <a:ext cx="11546448" cy="536415"/>
          </a:xfrm>
          <a:prstGeom prst="rect">
            <a:avLst/>
          </a:prstGeom>
        </p:spPr>
        <p:txBody>
          <a:bodyPr anchor="t"/>
          <a:lstStyle>
            <a:lvl1pPr>
              <a:defRPr sz="2800" b="1" i="0" spc="-50" baseline="0">
                <a:solidFill>
                  <a:schemeClr val="accent1"/>
                </a:solidFill>
                <a:latin typeface="Gill Sans" panose="020B0502020104020203" pitchFamily="34" charset="-79"/>
                <a:cs typeface="Gill Sans" panose="020B0502020104020203" pitchFamily="34" charset="-79"/>
              </a:defRPr>
            </a:lvl1pPr>
          </a:lstStyle>
          <a:p>
            <a:r>
              <a:rPr lang="en-US"/>
              <a:t>HEADLINE</a:t>
            </a:r>
          </a:p>
        </p:txBody>
      </p:sp>
      <p:sp>
        <p:nvSpPr>
          <p:cNvPr id="4" name="Slide Number Placeholder 3">
            <a:extLst>
              <a:ext uri="{FF2B5EF4-FFF2-40B4-BE49-F238E27FC236}">
                <a16:creationId xmlns:a16="http://schemas.microsoft.com/office/drawing/2014/main" id="{D29A844F-874F-DB2E-67BA-945AF66F2714}"/>
              </a:ext>
            </a:extLst>
          </p:cNvPr>
          <p:cNvSpPr>
            <a:spLocks noGrp="1"/>
          </p:cNvSpPr>
          <p:nvPr>
            <p:ph type="sldNum" sz="quarter" idx="10"/>
          </p:nvPr>
        </p:nvSpPr>
        <p:spPr>
          <a:xfrm>
            <a:off x="316458" y="6170399"/>
            <a:ext cx="457201" cy="457200"/>
          </a:xfrm>
          <a:prstGeom prst="rect">
            <a:avLst/>
          </a:prstGeom>
        </p:spPr>
        <p:txBody>
          <a:bodyPr anchor="ctr"/>
          <a:lstStyle>
            <a:lvl1pPr>
              <a:defRPr sz="1400" spc="-50" baseline="0">
                <a:solidFill>
                  <a:schemeClr val="bg2"/>
                </a:solidFill>
                <a:latin typeface="Candara" panose="020E0502030303020204" pitchFamily="34" charset="0"/>
              </a:defRPr>
            </a:lvl1pPr>
          </a:lstStyle>
          <a:p>
            <a:fld id="{F0D6E494-49D5-4155-9E52-425437BF7D9A}" type="slidenum">
              <a:rPr lang="en-US" smtClean="0"/>
              <a:pPr/>
              <a:t>‹#›</a:t>
            </a:fld>
            <a:endParaRPr lang="en-US"/>
          </a:p>
        </p:txBody>
      </p:sp>
      <p:cxnSp>
        <p:nvCxnSpPr>
          <p:cNvPr id="5" name="Straight Connector 4">
            <a:extLst>
              <a:ext uri="{FF2B5EF4-FFF2-40B4-BE49-F238E27FC236}">
                <a16:creationId xmlns:a16="http://schemas.microsoft.com/office/drawing/2014/main" id="{8561DD98-B4A1-3A71-F603-C46920029D9E}"/>
              </a:ext>
            </a:extLst>
          </p:cNvPr>
          <p:cNvCxnSpPr>
            <a:cxnSpLocks/>
          </p:cNvCxnSpPr>
          <p:nvPr userDrawn="1"/>
        </p:nvCxnSpPr>
        <p:spPr>
          <a:xfrm>
            <a:off x="418214" y="1252116"/>
            <a:ext cx="11450867"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9AC84BFD-C099-B833-4BB0-393D22270808}"/>
              </a:ext>
            </a:extLst>
          </p:cNvPr>
          <p:cNvSpPr>
            <a:spLocks noGrp="1"/>
          </p:cNvSpPr>
          <p:nvPr>
            <p:ph type="body" sz="quarter" idx="13" hasCustomPrompt="1"/>
          </p:nvPr>
        </p:nvSpPr>
        <p:spPr>
          <a:xfrm>
            <a:off x="315913" y="747923"/>
            <a:ext cx="11560175" cy="469900"/>
          </a:xfrm>
        </p:spPr>
        <p:txBody>
          <a:bodyPr>
            <a:normAutofit/>
          </a:bodyPr>
          <a:lstStyle>
            <a:lvl1pPr>
              <a:defRPr sz="2400">
                <a:solidFill>
                  <a:schemeClr val="accent5"/>
                </a:solidFill>
              </a:defRPr>
            </a:lvl1pPr>
          </a:lstStyle>
          <a:p>
            <a:pPr lvl="0"/>
            <a:r>
              <a:rPr lang="en-US" dirty="0"/>
              <a:t>Subhead</a:t>
            </a:r>
          </a:p>
        </p:txBody>
      </p:sp>
      <p:sp>
        <p:nvSpPr>
          <p:cNvPr id="11" name="Content Placeholder 2">
            <a:extLst>
              <a:ext uri="{FF2B5EF4-FFF2-40B4-BE49-F238E27FC236}">
                <a16:creationId xmlns:a16="http://schemas.microsoft.com/office/drawing/2014/main" id="{B361033A-20F6-9872-733F-FCE006C12459}"/>
              </a:ext>
            </a:extLst>
          </p:cNvPr>
          <p:cNvSpPr>
            <a:spLocks noGrp="1"/>
          </p:cNvSpPr>
          <p:nvPr>
            <p:ph sz="quarter" idx="12"/>
          </p:nvPr>
        </p:nvSpPr>
        <p:spPr>
          <a:xfrm>
            <a:off x="316458" y="1454911"/>
            <a:ext cx="11559084" cy="4497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89872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ondary Slide 1/2">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E6B58260-26A1-7558-4029-7522461B1DC1}"/>
              </a:ext>
            </a:extLst>
          </p:cNvPr>
          <p:cNvCxnSpPr>
            <a:cxnSpLocks/>
          </p:cNvCxnSpPr>
          <p:nvPr userDrawn="1"/>
        </p:nvCxnSpPr>
        <p:spPr>
          <a:xfrm>
            <a:off x="316458" y="6172199"/>
            <a:ext cx="11559084" cy="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sp>
        <p:nvSpPr>
          <p:cNvPr id="25" name="Footer Placeholder 3">
            <a:extLst>
              <a:ext uri="{FF2B5EF4-FFF2-40B4-BE49-F238E27FC236}">
                <a16:creationId xmlns:a16="http://schemas.microsoft.com/office/drawing/2014/main" id="{1672D4A2-A721-7830-C33A-865ACC5F54FE}"/>
              </a:ext>
            </a:extLst>
          </p:cNvPr>
          <p:cNvSpPr>
            <a:spLocks noGrp="1"/>
          </p:cNvSpPr>
          <p:nvPr>
            <p:ph type="ftr" sz="quarter" idx="3"/>
          </p:nvPr>
        </p:nvSpPr>
        <p:spPr>
          <a:xfrm>
            <a:off x="1066801" y="6170399"/>
            <a:ext cx="10802280" cy="457200"/>
          </a:xfrm>
          <a:prstGeom prst="rect">
            <a:avLst/>
          </a:prstGeom>
        </p:spPr>
        <p:txBody>
          <a:bodyPr vert="horz" lIns="91440" tIns="45720" rIns="91440" bIns="45720" rtlCol="0" anchor="ctr"/>
          <a:lstStyle>
            <a:lvl1pPr marL="0" algn="l" defTabSz="914400" rtl="0" eaLnBrk="1" latinLnBrk="0" hangingPunct="1">
              <a:defRPr lang="en-US" sz="1200" kern="1200" spc="-50" baseline="0" smtClean="0">
                <a:solidFill>
                  <a:schemeClr val="bg2"/>
                </a:solidFill>
                <a:latin typeface="Candara" panose="020E0502030303020204" pitchFamily="34" charset="0"/>
                <a:ea typeface="+mn-ea"/>
                <a:cs typeface="Arial" panose="020B0604020202020204" pitchFamily="34" charset="0"/>
              </a:defRPr>
            </a:lvl1pPr>
          </a:lstStyle>
          <a:p>
            <a:r>
              <a:rPr lang="en-US"/>
              <a:t>Write First Time | August 2023</a:t>
            </a:r>
          </a:p>
        </p:txBody>
      </p:sp>
      <p:pic>
        <p:nvPicPr>
          <p:cNvPr id="26" name="Picture 25">
            <a:extLst>
              <a:ext uri="{FF2B5EF4-FFF2-40B4-BE49-F238E27FC236}">
                <a16:creationId xmlns:a16="http://schemas.microsoft.com/office/drawing/2014/main" id="{E632B475-9E47-BA09-B05D-C7E580F83E0F}"/>
              </a:ext>
            </a:extLst>
          </p:cNvPr>
          <p:cNvPicPr>
            <a:picLocks noChangeAspect="1"/>
          </p:cNvPicPr>
          <p:nvPr userDrawn="1"/>
        </p:nvPicPr>
        <p:blipFill>
          <a:blip r:embed="rId2"/>
          <a:srcRect/>
          <a:stretch/>
        </p:blipFill>
        <p:spPr>
          <a:xfrm>
            <a:off x="11556129" y="6219097"/>
            <a:ext cx="394833" cy="361605"/>
          </a:xfrm>
          <a:prstGeom prst="rect">
            <a:avLst/>
          </a:prstGeom>
        </p:spPr>
      </p:pic>
      <p:sp>
        <p:nvSpPr>
          <p:cNvPr id="27" name="Title 9">
            <a:extLst>
              <a:ext uri="{FF2B5EF4-FFF2-40B4-BE49-F238E27FC236}">
                <a16:creationId xmlns:a16="http://schemas.microsoft.com/office/drawing/2014/main" id="{90EC8A67-C222-1570-FC76-73283A84E7FA}"/>
              </a:ext>
            </a:extLst>
          </p:cNvPr>
          <p:cNvSpPr>
            <a:spLocks noGrp="1"/>
          </p:cNvSpPr>
          <p:nvPr>
            <p:ph type="title" hasCustomPrompt="1"/>
          </p:nvPr>
        </p:nvSpPr>
        <p:spPr>
          <a:xfrm>
            <a:off x="322776" y="307658"/>
            <a:ext cx="11546448" cy="536415"/>
          </a:xfrm>
          <a:prstGeom prst="rect">
            <a:avLst/>
          </a:prstGeom>
        </p:spPr>
        <p:txBody>
          <a:bodyPr anchor="t"/>
          <a:lstStyle>
            <a:lvl1pPr>
              <a:defRPr sz="2800" b="1" i="0" spc="-50" baseline="0">
                <a:solidFill>
                  <a:schemeClr val="accent1"/>
                </a:solidFill>
                <a:latin typeface="Gill Sans" panose="020B0502020104020203" pitchFamily="34" charset="-79"/>
                <a:cs typeface="Gill Sans" panose="020B0502020104020203" pitchFamily="34" charset="-79"/>
              </a:defRPr>
            </a:lvl1pPr>
          </a:lstStyle>
          <a:p>
            <a:r>
              <a:rPr lang="en-US"/>
              <a:t>HEADLINE</a:t>
            </a:r>
          </a:p>
        </p:txBody>
      </p:sp>
      <p:sp>
        <p:nvSpPr>
          <p:cNvPr id="2" name="Content Placeholder 2">
            <a:extLst>
              <a:ext uri="{FF2B5EF4-FFF2-40B4-BE49-F238E27FC236}">
                <a16:creationId xmlns:a16="http://schemas.microsoft.com/office/drawing/2014/main" id="{7CFAF608-3FA7-8C85-363F-0DBBFF445612}"/>
              </a:ext>
            </a:extLst>
          </p:cNvPr>
          <p:cNvSpPr>
            <a:spLocks noGrp="1"/>
          </p:cNvSpPr>
          <p:nvPr>
            <p:ph sz="quarter" idx="11"/>
          </p:nvPr>
        </p:nvSpPr>
        <p:spPr>
          <a:xfrm>
            <a:off x="316458" y="1458871"/>
            <a:ext cx="5569106" cy="4497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701B5119-8865-0CF0-6368-C529DACA52ED}"/>
              </a:ext>
            </a:extLst>
          </p:cNvPr>
          <p:cNvSpPr>
            <a:spLocks noGrp="1"/>
          </p:cNvSpPr>
          <p:nvPr>
            <p:ph sz="quarter" idx="12"/>
          </p:nvPr>
        </p:nvSpPr>
        <p:spPr>
          <a:xfrm>
            <a:off x="6299975" y="1458871"/>
            <a:ext cx="5569106" cy="44977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D29A844F-874F-DB2E-67BA-945AF66F2714}"/>
              </a:ext>
            </a:extLst>
          </p:cNvPr>
          <p:cNvSpPr>
            <a:spLocks noGrp="1"/>
          </p:cNvSpPr>
          <p:nvPr>
            <p:ph type="sldNum" sz="quarter" idx="10"/>
          </p:nvPr>
        </p:nvSpPr>
        <p:spPr>
          <a:xfrm>
            <a:off x="316458" y="6170399"/>
            <a:ext cx="457201" cy="457200"/>
          </a:xfrm>
          <a:prstGeom prst="rect">
            <a:avLst/>
          </a:prstGeom>
        </p:spPr>
        <p:txBody>
          <a:bodyPr anchor="ctr"/>
          <a:lstStyle>
            <a:lvl1pPr>
              <a:defRPr sz="1400" spc="-50" baseline="0">
                <a:solidFill>
                  <a:schemeClr val="bg2"/>
                </a:solidFill>
                <a:latin typeface="Candara" panose="020E0502030303020204" pitchFamily="34" charset="0"/>
              </a:defRPr>
            </a:lvl1pPr>
          </a:lstStyle>
          <a:p>
            <a:fld id="{F0D6E494-49D5-4155-9E52-425437BF7D9A}" type="slidenum">
              <a:rPr lang="en-US" smtClean="0"/>
              <a:pPr/>
              <a:t>‹#›</a:t>
            </a:fld>
            <a:endParaRPr lang="en-US"/>
          </a:p>
        </p:txBody>
      </p:sp>
      <p:cxnSp>
        <p:nvCxnSpPr>
          <p:cNvPr id="5" name="Straight Connector 4">
            <a:extLst>
              <a:ext uri="{FF2B5EF4-FFF2-40B4-BE49-F238E27FC236}">
                <a16:creationId xmlns:a16="http://schemas.microsoft.com/office/drawing/2014/main" id="{8561DD98-B4A1-3A71-F603-C46920029D9E}"/>
              </a:ext>
            </a:extLst>
          </p:cNvPr>
          <p:cNvCxnSpPr>
            <a:cxnSpLocks/>
          </p:cNvCxnSpPr>
          <p:nvPr userDrawn="1"/>
        </p:nvCxnSpPr>
        <p:spPr>
          <a:xfrm>
            <a:off x="418214" y="1252116"/>
            <a:ext cx="11450867"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9AC84BFD-C099-B833-4BB0-393D22270808}"/>
              </a:ext>
            </a:extLst>
          </p:cNvPr>
          <p:cNvSpPr>
            <a:spLocks noGrp="1"/>
          </p:cNvSpPr>
          <p:nvPr>
            <p:ph type="body" sz="quarter" idx="13" hasCustomPrompt="1"/>
          </p:nvPr>
        </p:nvSpPr>
        <p:spPr>
          <a:xfrm>
            <a:off x="315913" y="747923"/>
            <a:ext cx="11560175" cy="469900"/>
          </a:xfrm>
        </p:spPr>
        <p:txBody>
          <a:bodyPr>
            <a:normAutofit/>
          </a:bodyPr>
          <a:lstStyle>
            <a:lvl1pPr>
              <a:defRPr sz="2400">
                <a:solidFill>
                  <a:schemeClr val="accent5"/>
                </a:solidFill>
              </a:defRPr>
            </a:lvl1pPr>
          </a:lstStyle>
          <a:p>
            <a:pPr lvl="0"/>
            <a:r>
              <a:rPr lang="en-US" dirty="0"/>
              <a:t>Subhead</a:t>
            </a:r>
          </a:p>
        </p:txBody>
      </p:sp>
    </p:spTree>
    <p:extLst>
      <p:ext uri="{BB962C8B-B14F-4D97-AF65-F5344CB8AC3E}">
        <p14:creationId xmlns:p14="http://schemas.microsoft.com/office/powerpoint/2010/main" val="11832209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ondary Slide 1/3">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C6861351-8096-29DE-9270-80B148F36517}"/>
              </a:ext>
            </a:extLst>
          </p:cNvPr>
          <p:cNvCxnSpPr>
            <a:cxnSpLocks/>
          </p:cNvCxnSpPr>
          <p:nvPr userDrawn="1"/>
        </p:nvCxnSpPr>
        <p:spPr>
          <a:xfrm>
            <a:off x="316458" y="6172199"/>
            <a:ext cx="11559084" cy="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Footer Placeholder 3">
            <a:extLst>
              <a:ext uri="{FF2B5EF4-FFF2-40B4-BE49-F238E27FC236}">
                <a16:creationId xmlns:a16="http://schemas.microsoft.com/office/drawing/2014/main" id="{2190FA34-5EFC-B00B-57B8-5E7EBD47F7BA}"/>
              </a:ext>
            </a:extLst>
          </p:cNvPr>
          <p:cNvSpPr>
            <a:spLocks noGrp="1"/>
          </p:cNvSpPr>
          <p:nvPr>
            <p:ph type="ftr" sz="quarter" idx="3"/>
          </p:nvPr>
        </p:nvSpPr>
        <p:spPr>
          <a:xfrm>
            <a:off x="1066801" y="6170399"/>
            <a:ext cx="10802280" cy="457200"/>
          </a:xfrm>
          <a:prstGeom prst="rect">
            <a:avLst/>
          </a:prstGeom>
        </p:spPr>
        <p:txBody>
          <a:bodyPr vert="horz" lIns="91440" tIns="45720" rIns="91440" bIns="45720" rtlCol="0" anchor="ctr"/>
          <a:lstStyle>
            <a:lvl1pPr marL="0" algn="l" defTabSz="914400" rtl="0" eaLnBrk="1" latinLnBrk="0" hangingPunct="1">
              <a:defRPr lang="en-US" sz="1200" kern="1200" spc="-50" baseline="0" smtClean="0">
                <a:solidFill>
                  <a:schemeClr val="bg2"/>
                </a:solidFill>
                <a:latin typeface="Candara" panose="020E0502030303020204" pitchFamily="34" charset="0"/>
                <a:ea typeface="+mn-ea"/>
                <a:cs typeface="Arial" panose="020B0604020202020204" pitchFamily="34" charset="0"/>
              </a:defRPr>
            </a:lvl1pPr>
          </a:lstStyle>
          <a:p>
            <a:r>
              <a:rPr lang="en-US"/>
              <a:t>Write First Time | August 2023</a:t>
            </a:r>
          </a:p>
        </p:txBody>
      </p:sp>
      <p:pic>
        <p:nvPicPr>
          <p:cNvPr id="19" name="Picture 18">
            <a:extLst>
              <a:ext uri="{FF2B5EF4-FFF2-40B4-BE49-F238E27FC236}">
                <a16:creationId xmlns:a16="http://schemas.microsoft.com/office/drawing/2014/main" id="{FBB881EC-163A-2170-E829-D720EA75C05E}"/>
              </a:ext>
            </a:extLst>
          </p:cNvPr>
          <p:cNvPicPr>
            <a:picLocks noChangeAspect="1"/>
          </p:cNvPicPr>
          <p:nvPr userDrawn="1"/>
        </p:nvPicPr>
        <p:blipFill>
          <a:blip r:embed="rId2"/>
          <a:srcRect/>
          <a:stretch/>
        </p:blipFill>
        <p:spPr>
          <a:xfrm>
            <a:off x="11556129" y="6219097"/>
            <a:ext cx="394833" cy="361605"/>
          </a:xfrm>
          <a:prstGeom prst="rect">
            <a:avLst/>
          </a:prstGeom>
        </p:spPr>
      </p:pic>
      <p:sp>
        <p:nvSpPr>
          <p:cNvPr id="20" name="Title 9">
            <a:extLst>
              <a:ext uri="{FF2B5EF4-FFF2-40B4-BE49-F238E27FC236}">
                <a16:creationId xmlns:a16="http://schemas.microsoft.com/office/drawing/2014/main" id="{1CB1723F-BEE3-8195-1448-96E3FB8B3875}"/>
              </a:ext>
            </a:extLst>
          </p:cNvPr>
          <p:cNvSpPr>
            <a:spLocks noGrp="1"/>
          </p:cNvSpPr>
          <p:nvPr>
            <p:ph type="title" hasCustomPrompt="1"/>
          </p:nvPr>
        </p:nvSpPr>
        <p:spPr>
          <a:xfrm>
            <a:off x="322776" y="307658"/>
            <a:ext cx="11546448" cy="536415"/>
          </a:xfrm>
          <a:prstGeom prst="rect">
            <a:avLst/>
          </a:prstGeom>
        </p:spPr>
        <p:txBody>
          <a:bodyPr anchor="t"/>
          <a:lstStyle>
            <a:lvl1pPr>
              <a:defRPr sz="2800" b="1" i="0" spc="-50" baseline="0">
                <a:solidFill>
                  <a:schemeClr val="accent1"/>
                </a:solidFill>
                <a:latin typeface="Gill Sans" panose="020B0502020104020203" pitchFamily="34" charset="-79"/>
                <a:cs typeface="Gill Sans" panose="020B0502020104020203" pitchFamily="34" charset="-79"/>
              </a:defRPr>
            </a:lvl1pPr>
          </a:lstStyle>
          <a:p>
            <a:r>
              <a:rPr lang="en-US"/>
              <a:t>HEADLINE</a:t>
            </a:r>
          </a:p>
        </p:txBody>
      </p:sp>
      <p:sp>
        <p:nvSpPr>
          <p:cNvPr id="2" name="Content Placeholder 2">
            <a:extLst>
              <a:ext uri="{FF2B5EF4-FFF2-40B4-BE49-F238E27FC236}">
                <a16:creationId xmlns:a16="http://schemas.microsoft.com/office/drawing/2014/main" id="{9B92F2B5-7FD5-3F94-21BE-35C298FA30E3}"/>
              </a:ext>
            </a:extLst>
          </p:cNvPr>
          <p:cNvSpPr>
            <a:spLocks noGrp="1"/>
          </p:cNvSpPr>
          <p:nvPr>
            <p:ph sz="quarter" idx="12"/>
          </p:nvPr>
        </p:nvSpPr>
        <p:spPr>
          <a:xfrm>
            <a:off x="316458" y="1461877"/>
            <a:ext cx="3638597" cy="44977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a:extLst>
              <a:ext uri="{FF2B5EF4-FFF2-40B4-BE49-F238E27FC236}">
                <a16:creationId xmlns:a16="http://schemas.microsoft.com/office/drawing/2014/main" id="{DD242BDC-FBEB-3449-DF66-AAEEAA458DF2}"/>
              </a:ext>
            </a:extLst>
          </p:cNvPr>
          <p:cNvSpPr>
            <a:spLocks noGrp="1"/>
          </p:cNvSpPr>
          <p:nvPr>
            <p:ph sz="quarter" idx="13"/>
          </p:nvPr>
        </p:nvSpPr>
        <p:spPr>
          <a:xfrm>
            <a:off x="4275399" y="1461877"/>
            <a:ext cx="3638597" cy="44977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a:extLst>
              <a:ext uri="{FF2B5EF4-FFF2-40B4-BE49-F238E27FC236}">
                <a16:creationId xmlns:a16="http://schemas.microsoft.com/office/drawing/2014/main" id="{9ECE8547-A935-0545-AE1A-847685C18055}"/>
              </a:ext>
            </a:extLst>
          </p:cNvPr>
          <p:cNvSpPr>
            <a:spLocks noGrp="1"/>
          </p:cNvSpPr>
          <p:nvPr>
            <p:ph sz="quarter" idx="14"/>
          </p:nvPr>
        </p:nvSpPr>
        <p:spPr>
          <a:xfrm>
            <a:off x="8230484" y="1461877"/>
            <a:ext cx="3638597" cy="44977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3">
            <a:extLst>
              <a:ext uri="{FF2B5EF4-FFF2-40B4-BE49-F238E27FC236}">
                <a16:creationId xmlns:a16="http://schemas.microsoft.com/office/drawing/2014/main" id="{9AA4EFE8-4A16-3B89-A361-34D76B6F8F49}"/>
              </a:ext>
            </a:extLst>
          </p:cNvPr>
          <p:cNvSpPr>
            <a:spLocks noGrp="1"/>
          </p:cNvSpPr>
          <p:nvPr>
            <p:ph type="sldNum" sz="quarter" idx="10"/>
          </p:nvPr>
        </p:nvSpPr>
        <p:spPr>
          <a:xfrm>
            <a:off x="316458" y="6170399"/>
            <a:ext cx="457201" cy="457200"/>
          </a:xfrm>
          <a:prstGeom prst="rect">
            <a:avLst/>
          </a:prstGeom>
        </p:spPr>
        <p:txBody>
          <a:bodyPr anchor="ctr"/>
          <a:lstStyle>
            <a:lvl1pPr>
              <a:defRPr sz="1400" spc="-50" baseline="0">
                <a:solidFill>
                  <a:schemeClr val="bg2"/>
                </a:solidFill>
                <a:latin typeface="Candara" panose="020E0502030303020204" pitchFamily="34" charset="0"/>
              </a:defRPr>
            </a:lvl1pPr>
          </a:lstStyle>
          <a:p>
            <a:fld id="{F0D6E494-49D5-4155-9E52-425437BF7D9A}" type="slidenum">
              <a:rPr lang="en-US" smtClean="0"/>
              <a:pPr/>
              <a:t>‹#›</a:t>
            </a:fld>
            <a:endParaRPr lang="en-US"/>
          </a:p>
        </p:txBody>
      </p:sp>
      <p:cxnSp>
        <p:nvCxnSpPr>
          <p:cNvPr id="11" name="Straight Connector 10">
            <a:extLst>
              <a:ext uri="{FF2B5EF4-FFF2-40B4-BE49-F238E27FC236}">
                <a16:creationId xmlns:a16="http://schemas.microsoft.com/office/drawing/2014/main" id="{9AF2A059-2021-AC22-6177-0AAD9D7E693B}"/>
              </a:ext>
            </a:extLst>
          </p:cNvPr>
          <p:cNvCxnSpPr>
            <a:cxnSpLocks/>
          </p:cNvCxnSpPr>
          <p:nvPr userDrawn="1"/>
        </p:nvCxnSpPr>
        <p:spPr>
          <a:xfrm>
            <a:off x="418214" y="1252116"/>
            <a:ext cx="11450867"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Text Placeholder 7">
            <a:extLst>
              <a:ext uri="{FF2B5EF4-FFF2-40B4-BE49-F238E27FC236}">
                <a16:creationId xmlns:a16="http://schemas.microsoft.com/office/drawing/2014/main" id="{27B0EDBC-6438-4D8A-E474-B8D7F88BF5F5}"/>
              </a:ext>
            </a:extLst>
          </p:cNvPr>
          <p:cNvSpPr>
            <a:spLocks noGrp="1"/>
          </p:cNvSpPr>
          <p:nvPr>
            <p:ph type="body" sz="quarter" idx="15" hasCustomPrompt="1"/>
          </p:nvPr>
        </p:nvSpPr>
        <p:spPr>
          <a:xfrm>
            <a:off x="315913" y="747923"/>
            <a:ext cx="11560175" cy="469900"/>
          </a:xfrm>
        </p:spPr>
        <p:txBody>
          <a:bodyPr>
            <a:normAutofit/>
          </a:bodyPr>
          <a:lstStyle>
            <a:lvl1pPr>
              <a:defRPr sz="2400">
                <a:solidFill>
                  <a:schemeClr val="accent5"/>
                </a:solidFill>
              </a:defRPr>
            </a:lvl1pPr>
          </a:lstStyle>
          <a:p>
            <a:pPr lvl="0"/>
            <a:r>
              <a:rPr lang="en-US" dirty="0"/>
              <a:t>Subhead</a:t>
            </a:r>
          </a:p>
        </p:txBody>
      </p:sp>
    </p:spTree>
    <p:extLst>
      <p:ext uri="{BB962C8B-B14F-4D97-AF65-F5344CB8AC3E}">
        <p14:creationId xmlns:p14="http://schemas.microsoft.com/office/powerpoint/2010/main" val="14859850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ondary Slide Empt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70C5B96D-1BD4-C0E0-4818-5BBFB5D5E3D8}"/>
              </a:ext>
            </a:extLst>
          </p:cNvPr>
          <p:cNvCxnSpPr>
            <a:cxnSpLocks/>
          </p:cNvCxnSpPr>
          <p:nvPr userDrawn="1"/>
        </p:nvCxnSpPr>
        <p:spPr>
          <a:xfrm>
            <a:off x="320316" y="1252116"/>
            <a:ext cx="11548765"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D9CEEA5-1C04-4B80-1722-8178BE06693F}"/>
              </a:ext>
            </a:extLst>
          </p:cNvPr>
          <p:cNvCxnSpPr>
            <a:cxnSpLocks/>
          </p:cNvCxnSpPr>
          <p:nvPr userDrawn="1"/>
        </p:nvCxnSpPr>
        <p:spPr>
          <a:xfrm>
            <a:off x="316458" y="6172199"/>
            <a:ext cx="11559084" cy="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Footer Placeholder 3">
            <a:extLst>
              <a:ext uri="{FF2B5EF4-FFF2-40B4-BE49-F238E27FC236}">
                <a16:creationId xmlns:a16="http://schemas.microsoft.com/office/drawing/2014/main" id="{19767DC1-3450-A72E-9C53-9D2A6AFFCF71}"/>
              </a:ext>
            </a:extLst>
          </p:cNvPr>
          <p:cNvSpPr>
            <a:spLocks noGrp="1"/>
          </p:cNvSpPr>
          <p:nvPr>
            <p:ph type="ftr" sz="quarter" idx="3"/>
          </p:nvPr>
        </p:nvSpPr>
        <p:spPr>
          <a:xfrm>
            <a:off x="1066801" y="6170399"/>
            <a:ext cx="10802280" cy="457200"/>
          </a:xfrm>
          <a:prstGeom prst="rect">
            <a:avLst/>
          </a:prstGeom>
        </p:spPr>
        <p:txBody>
          <a:bodyPr vert="horz" lIns="91440" tIns="45720" rIns="91440" bIns="45720" rtlCol="0" anchor="ctr"/>
          <a:lstStyle>
            <a:lvl1pPr marL="0" algn="l" defTabSz="914400" rtl="0" eaLnBrk="1" latinLnBrk="0" hangingPunct="1">
              <a:defRPr lang="en-US" sz="1200" kern="1200" spc="-50" baseline="0" smtClean="0">
                <a:solidFill>
                  <a:schemeClr val="bg2"/>
                </a:solidFill>
                <a:latin typeface="Candara" panose="020E0502030303020204" pitchFamily="34" charset="0"/>
                <a:ea typeface="+mn-ea"/>
                <a:cs typeface="Arial" panose="020B0604020202020204" pitchFamily="34" charset="0"/>
              </a:defRPr>
            </a:lvl1pPr>
          </a:lstStyle>
          <a:p>
            <a:r>
              <a:rPr lang="en-US"/>
              <a:t>Write First Time | August 2023</a:t>
            </a:r>
          </a:p>
        </p:txBody>
      </p:sp>
      <p:pic>
        <p:nvPicPr>
          <p:cNvPr id="15" name="Picture 14">
            <a:extLst>
              <a:ext uri="{FF2B5EF4-FFF2-40B4-BE49-F238E27FC236}">
                <a16:creationId xmlns:a16="http://schemas.microsoft.com/office/drawing/2014/main" id="{AC0DAF81-BFF7-B3BE-563B-E6D8D738B62D}"/>
              </a:ext>
            </a:extLst>
          </p:cNvPr>
          <p:cNvPicPr>
            <a:picLocks noChangeAspect="1"/>
          </p:cNvPicPr>
          <p:nvPr userDrawn="1"/>
        </p:nvPicPr>
        <p:blipFill>
          <a:blip r:embed="rId2"/>
          <a:srcRect/>
          <a:stretch/>
        </p:blipFill>
        <p:spPr>
          <a:xfrm>
            <a:off x="11556129" y="6219097"/>
            <a:ext cx="394833" cy="361605"/>
          </a:xfrm>
          <a:prstGeom prst="rect">
            <a:avLst/>
          </a:prstGeom>
        </p:spPr>
      </p:pic>
      <p:sp>
        <p:nvSpPr>
          <p:cNvPr id="16" name="Title 9">
            <a:extLst>
              <a:ext uri="{FF2B5EF4-FFF2-40B4-BE49-F238E27FC236}">
                <a16:creationId xmlns:a16="http://schemas.microsoft.com/office/drawing/2014/main" id="{BF5E56FD-AB71-F7A5-30C6-E878878F85F2}"/>
              </a:ext>
            </a:extLst>
          </p:cNvPr>
          <p:cNvSpPr>
            <a:spLocks noGrp="1"/>
          </p:cNvSpPr>
          <p:nvPr>
            <p:ph type="title" hasCustomPrompt="1"/>
          </p:nvPr>
        </p:nvSpPr>
        <p:spPr>
          <a:xfrm>
            <a:off x="322776" y="307658"/>
            <a:ext cx="11546448" cy="536415"/>
          </a:xfrm>
          <a:prstGeom prst="rect">
            <a:avLst/>
          </a:prstGeom>
        </p:spPr>
        <p:txBody>
          <a:bodyPr anchor="t"/>
          <a:lstStyle>
            <a:lvl1pPr>
              <a:defRPr sz="2800" b="1" i="0" spc="-50" baseline="0">
                <a:solidFill>
                  <a:schemeClr val="accent1"/>
                </a:solidFill>
                <a:latin typeface="Gill Sans" panose="020B0502020104020203" pitchFamily="34" charset="-79"/>
                <a:cs typeface="Gill Sans" panose="020B0502020104020203" pitchFamily="34" charset="-79"/>
              </a:defRPr>
            </a:lvl1pPr>
          </a:lstStyle>
          <a:p>
            <a:r>
              <a:rPr lang="en-US"/>
              <a:t>HEADLINE</a:t>
            </a:r>
          </a:p>
        </p:txBody>
      </p:sp>
      <p:sp>
        <p:nvSpPr>
          <p:cNvPr id="2" name="Slide Number Placeholder 3">
            <a:extLst>
              <a:ext uri="{FF2B5EF4-FFF2-40B4-BE49-F238E27FC236}">
                <a16:creationId xmlns:a16="http://schemas.microsoft.com/office/drawing/2014/main" id="{0DA8B09F-D294-8EB6-6F63-222A920E2E40}"/>
              </a:ext>
            </a:extLst>
          </p:cNvPr>
          <p:cNvSpPr>
            <a:spLocks noGrp="1"/>
          </p:cNvSpPr>
          <p:nvPr>
            <p:ph type="sldNum" sz="quarter" idx="10"/>
          </p:nvPr>
        </p:nvSpPr>
        <p:spPr>
          <a:xfrm>
            <a:off x="316458" y="6170399"/>
            <a:ext cx="457201" cy="457200"/>
          </a:xfrm>
          <a:prstGeom prst="rect">
            <a:avLst/>
          </a:prstGeom>
        </p:spPr>
        <p:txBody>
          <a:bodyPr anchor="ctr"/>
          <a:lstStyle>
            <a:lvl1pPr>
              <a:defRPr sz="1400" spc="-50" baseline="0">
                <a:solidFill>
                  <a:schemeClr val="bg2"/>
                </a:solidFill>
                <a:latin typeface="Candara" panose="020E0502030303020204" pitchFamily="34" charset="0"/>
              </a:defRPr>
            </a:lvl1pPr>
          </a:lstStyle>
          <a:p>
            <a:fld id="{F0D6E494-49D5-4155-9E52-425437BF7D9A}" type="slidenum">
              <a:rPr lang="en-US" smtClean="0"/>
              <a:pPr/>
              <a:t>‹#›</a:t>
            </a:fld>
            <a:endParaRPr lang="en-US"/>
          </a:p>
        </p:txBody>
      </p:sp>
      <p:sp>
        <p:nvSpPr>
          <p:cNvPr id="3" name="Text Placeholder 7">
            <a:extLst>
              <a:ext uri="{FF2B5EF4-FFF2-40B4-BE49-F238E27FC236}">
                <a16:creationId xmlns:a16="http://schemas.microsoft.com/office/drawing/2014/main" id="{B6300707-DEE9-E17F-B288-7474AAAD0F81}"/>
              </a:ext>
            </a:extLst>
          </p:cNvPr>
          <p:cNvSpPr>
            <a:spLocks noGrp="1"/>
          </p:cNvSpPr>
          <p:nvPr>
            <p:ph type="body" sz="quarter" idx="13" hasCustomPrompt="1"/>
          </p:nvPr>
        </p:nvSpPr>
        <p:spPr>
          <a:xfrm>
            <a:off x="315913" y="747923"/>
            <a:ext cx="11560175" cy="469900"/>
          </a:xfrm>
        </p:spPr>
        <p:txBody>
          <a:bodyPr>
            <a:normAutofit/>
          </a:bodyPr>
          <a:lstStyle>
            <a:lvl1pPr>
              <a:defRPr sz="2400">
                <a:solidFill>
                  <a:schemeClr val="accent5"/>
                </a:solidFill>
              </a:defRPr>
            </a:lvl1pPr>
          </a:lstStyle>
          <a:p>
            <a:pPr lvl="0"/>
            <a:r>
              <a:rPr lang="en-US" dirty="0"/>
              <a:t>Subhead</a:t>
            </a:r>
          </a:p>
        </p:txBody>
      </p:sp>
    </p:spTree>
    <p:extLst>
      <p:ext uri="{BB962C8B-B14F-4D97-AF65-F5344CB8AC3E}">
        <p14:creationId xmlns:p14="http://schemas.microsoft.com/office/powerpoint/2010/main" val="8485347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econdary Title Slide">
    <p:bg>
      <p:bgPr>
        <a:solidFill>
          <a:schemeClr val="accent1"/>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CEE3E01-E9DA-4092-A27B-6EC7A7214293}"/>
              </a:ext>
            </a:extLst>
          </p:cNvPr>
          <p:cNvGraphicFramePr>
            <a:graphicFrameLocks noChangeAspect="1"/>
          </p:cNvGraphicFramePr>
          <p:nvPr userDrawn="1">
            <p:custDataLst>
              <p:tags r:id="rId1"/>
            </p:custDataLst>
            <p:extLst>
              <p:ext uri="{D42A27DB-BD31-4B8C-83A1-F6EECF244321}">
                <p14:modId xmlns:p14="http://schemas.microsoft.com/office/powerpoint/2010/main" val="18858385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6" name="Object 5" hidden="1">
                        <a:extLst>
                          <a:ext uri="{FF2B5EF4-FFF2-40B4-BE49-F238E27FC236}">
                            <a16:creationId xmlns:a16="http://schemas.microsoft.com/office/drawing/2014/main" id="{CCEE3E01-E9DA-4092-A27B-6EC7A721429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D4E5D5EC-54B3-44D2-BE33-871FC1F840C9}"/>
              </a:ext>
            </a:extLst>
          </p:cNvPr>
          <p:cNvSpPr/>
          <p:nvPr userDrawn="1">
            <p:custDataLst>
              <p:tags r:id="rId2"/>
            </p:custDataLst>
          </p:nvPr>
        </p:nvSpPr>
        <p:spPr>
          <a:xfrm>
            <a:off x="0" y="0"/>
            <a:ext cx="158750" cy="158750"/>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300" b="1" i="0" baseline="0">
              <a:latin typeface="Arial" panose="020B0604020202020204" pitchFamily="34" charset="0"/>
              <a:ea typeface="+mj-ea"/>
              <a:cs typeface="Arial" panose="020B0604020202020204" pitchFamily="34" charset="0"/>
              <a:sym typeface="Arial" panose="020B0604020202020204" pitchFamily="34" charset="0"/>
            </a:endParaRPr>
          </a:p>
        </p:txBody>
      </p:sp>
      <p:pic>
        <p:nvPicPr>
          <p:cNvPr id="9" name="Picture 8">
            <a:extLst>
              <a:ext uri="{FF2B5EF4-FFF2-40B4-BE49-F238E27FC236}">
                <a16:creationId xmlns:a16="http://schemas.microsoft.com/office/drawing/2014/main" id="{8513850E-D368-6082-2038-319DE050CF54}"/>
              </a:ext>
            </a:extLst>
          </p:cNvPr>
          <p:cNvPicPr>
            <a:picLocks noChangeAspect="1"/>
          </p:cNvPicPr>
          <p:nvPr userDrawn="1"/>
        </p:nvPicPr>
        <p:blipFill rotWithShape="1">
          <a:blip r:embed="rId6"/>
          <a:srcRect l="6640" t="8981" r="3191" b="5927"/>
          <a:stretch/>
        </p:blipFill>
        <p:spPr>
          <a:xfrm>
            <a:off x="320316" y="424634"/>
            <a:ext cx="3072589" cy="877888"/>
          </a:xfrm>
          <a:prstGeom prst="rect">
            <a:avLst/>
          </a:prstGeom>
        </p:spPr>
      </p:pic>
      <p:pic>
        <p:nvPicPr>
          <p:cNvPr id="13" name="Picture 12">
            <a:extLst>
              <a:ext uri="{FF2B5EF4-FFF2-40B4-BE49-F238E27FC236}">
                <a16:creationId xmlns:a16="http://schemas.microsoft.com/office/drawing/2014/main" id="{12005357-888A-2802-40CC-6F6AE5B00C76}"/>
              </a:ext>
            </a:extLst>
          </p:cNvPr>
          <p:cNvPicPr>
            <a:picLocks noChangeAspect="1"/>
          </p:cNvPicPr>
          <p:nvPr userDrawn="1"/>
        </p:nvPicPr>
        <p:blipFill rotWithShape="1">
          <a:blip r:embed="rId7"/>
          <a:srcRect l="-136" t="5888" r="10949" b="36801"/>
          <a:stretch/>
        </p:blipFill>
        <p:spPr>
          <a:xfrm>
            <a:off x="1519326" y="0"/>
            <a:ext cx="10672674" cy="6858000"/>
          </a:xfrm>
          <a:prstGeom prst="rect">
            <a:avLst/>
          </a:prstGeom>
        </p:spPr>
      </p:pic>
      <p:sp>
        <p:nvSpPr>
          <p:cNvPr id="2" name="Title 1">
            <a:extLst>
              <a:ext uri="{FF2B5EF4-FFF2-40B4-BE49-F238E27FC236}">
                <a16:creationId xmlns:a16="http://schemas.microsoft.com/office/drawing/2014/main" id="{0A8B23C0-B2F0-6BDA-F196-99CECE74C3C8}"/>
              </a:ext>
            </a:extLst>
          </p:cNvPr>
          <p:cNvSpPr>
            <a:spLocks noGrp="1"/>
          </p:cNvSpPr>
          <p:nvPr>
            <p:ph type="ctrTitle" hasCustomPrompt="1"/>
          </p:nvPr>
        </p:nvSpPr>
        <p:spPr>
          <a:xfrm>
            <a:off x="326136" y="2061277"/>
            <a:ext cx="10445186" cy="1945762"/>
          </a:xfrm>
          <a:prstGeom prst="rect">
            <a:avLst/>
          </a:prstGeom>
        </p:spPr>
        <p:txBody>
          <a:bodyPr vert="horz" lIns="0" anchor="b">
            <a:normAutofit/>
          </a:bodyPr>
          <a:lstStyle>
            <a:lvl1pPr algn="l">
              <a:lnSpc>
                <a:spcPct val="80000"/>
              </a:lnSpc>
              <a:defRPr sz="3200" b="1" i="0" spc="-50" baseline="0">
                <a:solidFill>
                  <a:schemeClr val="tx1"/>
                </a:solidFill>
                <a:latin typeface="Gill Sans" panose="020B0502020104020203" pitchFamily="34" charset="-79"/>
                <a:cs typeface="Gill Sans" panose="020B0502020104020203" pitchFamily="34" charset="-79"/>
              </a:defRPr>
            </a:lvl1pPr>
          </a:lstStyle>
          <a:p>
            <a:r>
              <a:rPr lang="en-US"/>
              <a:t>CLICK TO EDIT MASTER TITLE STYLE</a:t>
            </a:r>
          </a:p>
        </p:txBody>
      </p:sp>
      <p:sp>
        <p:nvSpPr>
          <p:cNvPr id="3" name="Subtitle 2">
            <a:extLst>
              <a:ext uri="{FF2B5EF4-FFF2-40B4-BE49-F238E27FC236}">
                <a16:creationId xmlns:a16="http://schemas.microsoft.com/office/drawing/2014/main" id="{B4862784-4910-1DC4-0FA1-87ED478B25AC}"/>
              </a:ext>
            </a:extLst>
          </p:cNvPr>
          <p:cNvSpPr>
            <a:spLocks noGrp="1"/>
          </p:cNvSpPr>
          <p:nvPr>
            <p:ph type="subTitle" idx="1"/>
          </p:nvPr>
        </p:nvSpPr>
        <p:spPr>
          <a:xfrm>
            <a:off x="320316" y="4090893"/>
            <a:ext cx="10451006" cy="1029820"/>
          </a:xfrm>
          <a:prstGeom prst="rect">
            <a:avLst/>
          </a:prstGeom>
        </p:spPr>
        <p:txBody>
          <a:bodyPr lIns="0">
            <a:normAutofit/>
          </a:bodyPr>
          <a:lstStyle>
            <a:lvl1pPr marL="0" indent="0" algn="l">
              <a:buNone/>
              <a:defRPr sz="2400" b="0">
                <a:solidFill>
                  <a:schemeClr val="accent5"/>
                </a:solidFill>
                <a:latin typeface="Candara" panose="020E0502030303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Text Placeholder 9">
            <a:extLst>
              <a:ext uri="{FF2B5EF4-FFF2-40B4-BE49-F238E27FC236}">
                <a16:creationId xmlns:a16="http://schemas.microsoft.com/office/drawing/2014/main" id="{573BA252-931C-B223-2E93-7CE435DCC8EA}"/>
              </a:ext>
            </a:extLst>
          </p:cNvPr>
          <p:cNvSpPr>
            <a:spLocks noGrp="1"/>
          </p:cNvSpPr>
          <p:nvPr>
            <p:ph type="body" sz="quarter" idx="12" hasCustomPrompt="1"/>
          </p:nvPr>
        </p:nvSpPr>
        <p:spPr>
          <a:xfrm>
            <a:off x="320316" y="5461870"/>
            <a:ext cx="3200400" cy="365125"/>
          </a:xfrm>
        </p:spPr>
        <p:txBody>
          <a:bodyPr lIns="0">
            <a:normAutofit/>
          </a:bodyPr>
          <a:lstStyle>
            <a:lvl1pPr marL="0" indent="0">
              <a:buNone/>
              <a:defRPr sz="1200">
                <a:solidFill>
                  <a:schemeClr val="accent5"/>
                </a:solidFill>
                <a:latin typeface="Candara" panose="020E0502030303020204" pitchFamily="34" charset="0"/>
                <a:cs typeface="Arial" panose="020B0604020202020204" pitchFamily="34" charset="0"/>
              </a:defRPr>
            </a:lvl1pPr>
          </a:lstStyle>
          <a:p>
            <a:pPr lvl="0"/>
            <a:r>
              <a:rPr lang="en-US"/>
              <a:t>Date</a:t>
            </a:r>
          </a:p>
        </p:txBody>
      </p:sp>
      <p:cxnSp>
        <p:nvCxnSpPr>
          <p:cNvPr id="5" name="Straight Connector 4">
            <a:extLst>
              <a:ext uri="{FF2B5EF4-FFF2-40B4-BE49-F238E27FC236}">
                <a16:creationId xmlns:a16="http://schemas.microsoft.com/office/drawing/2014/main" id="{5CDBF0CF-A403-2129-9864-3582D4C3B2E4}"/>
              </a:ext>
            </a:extLst>
          </p:cNvPr>
          <p:cNvCxnSpPr/>
          <p:nvPr userDrawn="1"/>
        </p:nvCxnSpPr>
        <p:spPr>
          <a:xfrm>
            <a:off x="320316" y="4007039"/>
            <a:ext cx="112724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93029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19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ondary Slide Break Slide">
    <p:bg>
      <p:bgPr>
        <a:solidFill>
          <a:schemeClr val="accent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233FCD-0879-171B-0FA3-C7FEB87B5F44}"/>
              </a:ext>
            </a:extLst>
          </p:cNvPr>
          <p:cNvPicPr>
            <a:picLocks noChangeAspect="1"/>
          </p:cNvPicPr>
          <p:nvPr userDrawn="1"/>
        </p:nvPicPr>
        <p:blipFill rotWithShape="1">
          <a:blip r:embed="rId3"/>
          <a:srcRect t="29210" r="6694" b="15002"/>
          <a:stretch/>
        </p:blipFill>
        <p:spPr>
          <a:xfrm>
            <a:off x="722034" y="0"/>
            <a:ext cx="11469966" cy="6858000"/>
          </a:xfrm>
          <a:prstGeom prst="rect">
            <a:avLst/>
          </a:prstGeom>
        </p:spPr>
      </p:pic>
      <p:graphicFrame>
        <p:nvGraphicFramePr>
          <p:cNvPr id="7" name="Object 6" hidden="1">
            <a:extLst>
              <a:ext uri="{FF2B5EF4-FFF2-40B4-BE49-F238E27FC236}">
                <a16:creationId xmlns:a16="http://schemas.microsoft.com/office/drawing/2014/main" id="{86B98505-CFE9-94CB-E6AB-503D4256D642}"/>
              </a:ext>
            </a:extLst>
          </p:cNvPr>
          <p:cNvGraphicFramePr>
            <a:graphicFrameLocks noChangeAspect="1"/>
          </p:cNvGraphicFramePr>
          <p:nvPr userDrawn="1">
            <p:custDataLst>
              <p:tags r:id="rId1"/>
            </p:custDataLst>
            <p:extLst>
              <p:ext uri="{D42A27DB-BD31-4B8C-83A1-F6EECF244321}">
                <p14:modId xmlns:p14="http://schemas.microsoft.com/office/powerpoint/2010/main" val="173822767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7" name="Object 6" hidden="1">
                        <a:extLst>
                          <a:ext uri="{FF2B5EF4-FFF2-40B4-BE49-F238E27FC236}">
                            <a16:creationId xmlns:a16="http://schemas.microsoft.com/office/drawing/2014/main" id="{86B98505-CFE9-94CB-E6AB-503D4256D642}"/>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8" name="Slide Number Placeholder 3">
            <a:extLst>
              <a:ext uri="{FF2B5EF4-FFF2-40B4-BE49-F238E27FC236}">
                <a16:creationId xmlns:a16="http://schemas.microsoft.com/office/drawing/2014/main" id="{34F54B43-AA69-6701-D3BD-0D38ECE95A94}"/>
              </a:ext>
            </a:extLst>
          </p:cNvPr>
          <p:cNvSpPr>
            <a:spLocks noGrp="1"/>
          </p:cNvSpPr>
          <p:nvPr>
            <p:ph type="sldNum" sz="quarter" idx="10"/>
          </p:nvPr>
        </p:nvSpPr>
        <p:spPr>
          <a:xfrm>
            <a:off x="316458" y="6170399"/>
            <a:ext cx="457201" cy="457200"/>
          </a:xfrm>
          <a:prstGeom prst="rect">
            <a:avLst/>
          </a:prstGeom>
        </p:spPr>
        <p:txBody>
          <a:bodyPr/>
          <a:lstStyle>
            <a:lvl1pPr>
              <a:defRPr spc="-50" baseline="0">
                <a:latin typeface="Candara" panose="020E0502030303020204" pitchFamily="34" charset="0"/>
              </a:defRPr>
            </a:lvl1pPr>
          </a:lstStyle>
          <a:p>
            <a:fld id="{F0D6E494-49D5-4155-9E52-425437BF7D9A}" type="slidenum">
              <a:rPr lang="en-US" smtClean="0"/>
              <a:pPr/>
              <a:t>‹#›</a:t>
            </a:fld>
            <a:endParaRPr lang="en-US"/>
          </a:p>
        </p:txBody>
      </p:sp>
      <p:cxnSp>
        <p:nvCxnSpPr>
          <p:cNvPr id="9" name="Straight Connector 8">
            <a:extLst>
              <a:ext uri="{FF2B5EF4-FFF2-40B4-BE49-F238E27FC236}">
                <a16:creationId xmlns:a16="http://schemas.microsoft.com/office/drawing/2014/main" id="{6331955E-2D55-36DA-281B-23A00598CA4C}"/>
              </a:ext>
            </a:extLst>
          </p:cNvPr>
          <p:cNvCxnSpPr>
            <a:cxnSpLocks/>
          </p:cNvCxnSpPr>
          <p:nvPr userDrawn="1"/>
        </p:nvCxnSpPr>
        <p:spPr>
          <a:xfrm>
            <a:off x="316458" y="6172199"/>
            <a:ext cx="11559084"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Footer Placeholder 3">
            <a:extLst>
              <a:ext uri="{FF2B5EF4-FFF2-40B4-BE49-F238E27FC236}">
                <a16:creationId xmlns:a16="http://schemas.microsoft.com/office/drawing/2014/main" id="{87E0EB5A-3598-9862-873E-CECA54EAF905}"/>
              </a:ext>
            </a:extLst>
          </p:cNvPr>
          <p:cNvSpPr>
            <a:spLocks noGrp="1"/>
          </p:cNvSpPr>
          <p:nvPr>
            <p:ph type="ftr" sz="quarter" idx="3"/>
          </p:nvPr>
        </p:nvSpPr>
        <p:spPr>
          <a:xfrm>
            <a:off x="1066801" y="6170399"/>
            <a:ext cx="10802280" cy="457200"/>
          </a:xfrm>
          <a:prstGeom prst="rect">
            <a:avLst/>
          </a:prstGeom>
        </p:spPr>
        <p:txBody>
          <a:bodyPr vert="horz" lIns="91440" tIns="45720" rIns="91440" bIns="45720" rtlCol="0" anchor="ctr"/>
          <a:lstStyle>
            <a:lvl1pPr marL="0" algn="l" defTabSz="914400" rtl="0" eaLnBrk="1" latinLnBrk="0" hangingPunct="1">
              <a:defRPr lang="en-US" sz="1200" kern="1200" spc="-50" baseline="0" smtClean="0">
                <a:solidFill>
                  <a:schemeClr val="tx1"/>
                </a:solidFill>
                <a:latin typeface="Candara" panose="020E0502030303020204" pitchFamily="34" charset="0"/>
                <a:ea typeface="+mn-ea"/>
                <a:cs typeface="Arial" panose="020B0604020202020204" pitchFamily="34" charset="0"/>
              </a:defRPr>
            </a:lvl1pPr>
          </a:lstStyle>
          <a:p>
            <a:r>
              <a:rPr lang="en-US"/>
              <a:t>Write First Time | August 2023</a:t>
            </a:r>
          </a:p>
        </p:txBody>
      </p:sp>
      <p:pic>
        <p:nvPicPr>
          <p:cNvPr id="12" name="Picture 11">
            <a:extLst>
              <a:ext uri="{FF2B5EF4-FFF2-40B4-BE49-F238E27FC236}">
                <a16:creationId xmlns:a16="http://schemas.microsoft.com/office/drawing/2014/main" id="{0199446A-DD07-8B71-29A4-C1E9C06D98F0}"/>
              </a:ext>
            </a:extLst>
          </p:cNvPr>
          <p:cNvPicPr>
            <a:picLocks noChangeAspect="1"/>
          </p:cNvPicPr>
          <p:nvPr userDrawn="1"/>
        </p:nvPicPr>
        <p:blipFill>
          <a:blip r:embed="rId6"/>
          <a:srcRect/>
          <a:stretch/>
        </p:blipFill>
        <p:spPr>
          <a:xfrm>
            <a:off x="11556129" y="6219097"/>
            <a:ext cx="394833" cy="361605"/>
          </a:xfrm>
          <a:prstGeom prst="rect">
            <a:avLst/>
          </a:prstGeom>
        </p:spPr>
      </p:pic>
      <p:sp>
        <p:nvSpPr>
          <p:cNvPr id="2" name="Title 9">
            <a:extLst>
              <a:ext uri="{FF2B5EF4-FFF2-40B4-BE49-F238E27FC236}">
                <a16:creationId xmlns:a16="http://schemas.microsoft.com/office/drawing/2014/main" id="{A771E4BF-CECF-5FE2-230C-C09CC46BD0C4}"/>
              </a:ext>
            </a:extLst>
          </p:cNvPr>
          <p:cNvSpPr>
            <a:spLocks noGrp="1"/>
          </p:cNvSpPr>
          <p:nvPr>
            <p:ph type="title" hasCustomPrompt="1"/>
          </p:nvPr>
        </p:nvSpPr>
        <p:spPr>
          <a:xfrm>
            <a:off x="322777" y="447868"/>
            <a:ext cx="11546304" cy="5267121"/>
          </a:xfrm>
          <a:prstGeom prst="rect">
            <a:avLst/>
          </a:prstGeom>
        </p:spPr>
        <p:txBody>
          <a:bodyPr anchor="ctr"/>
          <a:lstStyle>
            <a:lvl1pPr>
              <a:lnSpc>
                <a:spcPct val="80000"/>
              </a:lnSpc>
              <a:defRPr sz="3200" b="1" i="0" spc="-50" baseline="0">
                <a:solidFill>
                  <a:schemeClr val="tx1"/>
                </a:solidFill>
                <a:latin typeface="Gill Sans" panose="020B0502020104020203" pitchFamily="34" charset="-79"/>
                <a:cs typeface="Gill Sans" panose="020B0502020104020203" pitchFamily="34" charset="-79"/>
              </a:defRPr>
            </a:lvl1pPr>
          </a:lstStyle>
          <a:p>
            <a:r>
              <a:rPr lang="en-US"/>
              <a:t>CLICK TO EDIT BREAK SLIDE</a:t>
            </a:r>
          </a:p>
        </p:txBody>
      </p:sp>
    </p:spTree>
    <p:extLst>
      <p:ext uri="{BB962C8B-B14F-4D97-AF65-F5344CB8AC3E}">
        <p14:creationId xmlns:p14="http://schemas.microsoft.com/office/powerpoint/2010/main" val="326670603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9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Green Slide">
    <p:bg>
      <p:bgPr>
        <a:solidFill>
          <a:schemeClr val="accent1"/>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E2249FC-BE87-687A-E3BA-F6B6B8D04E64}"/>
              </a:ext>
            </a:extLst>
          </p:cNvPr>
          <p:cNvCxnSpPr>
            <a:cxnSpLocks/>
          </p:cNvCxnSpPr>
          <p:nvPr userDrawn="1"/>
        </p:nvCxnSpPr>
        <p:spPr>
          <a:xfrm>
            <a:off x="316458" y="6172199"/>
            <a:ext cx="11559084"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Footer Placeholder 3">
            <a:extLst>
              <a:ext uri="{FF2B5EF4-FFF2-40B4-BE49-F238E27FC236}">
                <a16:creationId xmlns:a16="http://schemas.microsoft.com/office/drawing/2014/main" id="{F71BAA7E-316C-524D-F5E5-E3F203C550EE}"/>
              </a:ext>
            </a:extLst>
          </p:cNvPr>
          <p:cNvSpPr>
            <a:spLocks noGrp="1"/>
          </p:cNvSpPr>
          <p:nvPr>
            <p:ph type="ftr" sz="quarter" idx="3"/>
          </p:nvPr>
        </p:nvSpPr>
        <p:spPr>
          <a:xfrm>
            <a:off x="1066801" y="6170399"/>
            <a:ext cx="10802280" cy="457200"/>
          </a:xfrm>
          <a:prstGeom prst="rect">
            <a:avLst/>
          </a:prstGeom>
        </p:spPr>
        <p:txBody>
          <a:bodyPr vert="horz" lIns="91440" tIns="45720" rIns="91440" bIns="45720" rtlCol="0" anchor="ctr"/>
          <a:lstStyle>
            <a:lvl1pPr marL="0" algn="l" defTabSz="914400" rtl="0" eaLnBrk="1" latinLnBrk="0" hangingPunct="1">
              <a:defRPr lang="en-US" sz="1200" kern="1200" spc="-50" baseline="0" smtClean="0">
                <a:solidFill>
                  <a:schemeClr val="tx1"/>
                </a:solidFill>
                <a:latin typeface="Candara" panose="020E0502030303020204" pitchFamily="34" charset="0"/>
                <a:ea typeface="+mn-ea"/>
                <a:cs typeface="Arial" panose="020B0604020202020204" pitchFamily="34" charset="0"/>
              </a:defRPr>
            </a:lvl1pPr>
          </a:lstStyle>
          <a:p>
            <a:r>
              <a:rPr lang="en-US"/>
              <a:t>Write First Time | August 2023</a:t>
            </a:r>
          </a:p>
        </p:txBody>
      </p:sp>
      <p:pic>
        <p:nvPicPr>
          <p:cNvPr id="9" name="Picture 8">
            <a:extLst>
              <a:ext uri="{FF2B5EF4-FFF2-40B4-BE49-F238E27FC236}">
                <a16:creationId xmlns:a16="http://schemas.microsoft.com/office/drawing/2014/main" id="{58F88584-A119-2816-B8C0-A168F82F6443}"/>
              </a:ext>
            </a:extLst>
          </p:cNvPr>
          <p:cNvPicPr>
            <a:picLocks noChangeAspect="1"/>
          </p:cNvPicPr>
          <p:nvPr userDrawn="1"/>
        </p:nvPicPr>
        <p:blipFill>
          <a:blip r:embed="rId2"/>
          <a:srcRect/>
          <a:stretch/>
        </p:blipFill>
        <p:spPr>
          <a:xfrm>
            <a:off x="11556129" y="6219097"/>
            <a:ext cx="394833" cy="361605"/>
          </a:xfrm>
          <a:prstGeom prst="rect">
            <a:avLst/>
          </a:prstGeom>
        </p:spPr>
      </p:pic>
      <p:cxnSp>
        <p:nvCxnSpPr>
          <p:cNvPr id="14" name="Straight Connector 13">
            <a:extLst>
              <a:ext uri="{FF2B5EF4-FFF2-40B4-BE49-F238E27FC236}">
                <a16:creationId xmlns:a16="http://schemas.microsoft.com/office/drawing/2014/main" id="{20BFA731-56AD-E2A9-CE92-D44CA56FB756}"/>
              </a:ext>
            </a:extLst>
          </p:cNvPr>
          <p:cNvCxnSpPr>
            <a:cxnSpLocks/>
          </p:cNvCxnSpPr>
          <p:nvPr userDrawn="1"/>
        </p:nvCxnSpPr>
        <p:spPr>
          <a:xfrm>
            <a:off x="320316" y="1252116"/>
            <a:ext cx="1154876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itle 9">
            <a:extLst>
              <a:ext uri="{FF2B5EF4-FFF2-40B4-BE49-F238E27FC236}">
                <a16:creationId xmlns:a16="http://schemas.microsoft.com/office/drawing/2014/main" id="{343A46A1-FCD9-965C-0A1D-0FFC4D1AE9BB}"/>
              </a:ext>
            </a:extLst>
          </p:cNvPr>
          <p:cNvSpPr>
            <a:spLocks noGrp="1"/>
          </p:cNvSpPr>
          <p:nvPr>
            <p:ph type="title" hasCustomPrompt="1"/>
          </p:nvPr>
        </p:nvSpPr>
        <p:spPr>
          <a:xfrm>
            <a:off x="322776" y="307658"/>
            <a:ext cx="11546448" cy="536415"/>
          </a:xfrm>
          <a:prstGeom prst="rect">
            <a:avLst/>
          </a:prstGeom>
        </p:spPr>
        <p:txBody>
          <a:bodyPr anchor="t"/>
          <a:lstStyle>
            <a:lvl1pPr>
              <a:defRPr sz="2800" b="1" i="0" spc="-50" baseline="0">
                <a:solidFill>
                  <a:schemeClr val="tx1"/>
                </a:solidFill>
                <a:latin typeface="Gill Sans" panose="020B0502020104020203" pitchFamily="34" charset="-79"/>
                <a:cs typeface="Gill Sans" panose="020B0502020104020203" pitchFamily="34" charset="-79"/>
              </a:defRPr>
            </a:lvl1pPr>
          </a:lstStyle>
          <a:p>
            <a:r>
              <a:rPr lang="en-US"/>
              <a:t>HEADLINE</a:t>
            </a:r>
          </a:p>
        </p:txBody>
      </p:sp>
      <p:sp>
        <p:nvSpPr>
          <p:cNvPr id="4" name="Slide Number Placeholder 3">
            <a:extLst>
              <a:ext uri="{FF2B5EF4-FFF2-40B4-BE49-F238E27FC236}">
                <a16:creationId xmlns:a16="http://schemas.microsoft.com/office/drawing/2014/main" id="{A057B97E-6A3E-8F2A-C2E6-F19350F1EFDF}"/>
              </a:ext>
            </a:extLst>
          </p:cNvPr>
          <p:cNvSpPr>
            <a:spLocks noGrp="1"/>
          </p:cNvSpPr>
          <p:nvPr>
            <p:ph type="sldNum" sz="quarter" idx="10"/>
          </p:nvPr>
        </p:nvSpPr>
        <p:spPr>
          <a:xfrm>
            <a:off x="316458" y="6170399"/>
            <a:ext cx="457201" cy="457200"/>
          </a:xfrm>
          <a:prstGeom prst="rect">
            <a:avLst/>
          </a:prstGeom>
        </p:spPr>
        <p:txBody>
          <a:bodyPr anchor="ctr"/>
          <a:lstStyle>
            <a:lvl1pPr>
              <a:defRPr sz="1400" spc="-50" baseline="0">
                <a:latin typeface="Candara" panose="020E0502030303020204" pitchFamily="34" charset="0"/>
              </a:defRPr>
            </a:lvl1pPr>
          </a:lstStyle>
          <a:p>
            <a:fld id="{F0D6E494-49D5-4155-9E52-425437BF7D9A}" type="slidenum">
              <a:rPr lang="en-US" smtClean="0"/>
              <a:pPr/>
              <a:t>‹#›</a:t>
            </a:fld>
            <a:endParaRPr lang="en-US"/>
          </a:p>
        </p:txBody>
      </p:sp>
      <p:sp>
        <p:nvSpPr>
          <p:cNvPr id="7" name="Text Placeholder 7">
            <a:extLst>
              <a:ext uri="{FF2B5EF4-FFF2-40B4-BE49-F238E27FC236}">
                <a16:creationId xmlns:a16="http://schemas.microsoft.com/office/drawing/2014/main" id="{B1F1E611-1060-C82F-8B0A-15C3244874ED}"/>
              </a:ext>
            </a:extLst>
          </p:cNvPr>
          <p:cNvSpPr>
            <a:spLocks noGrp="1"/>
          </p:cNvSpPr>
          <p:nvPr>
            <p:ph type="body" sz="quarter" idx="13" hasCustomPrompt="1"/>
          </p:nvPr>
        </p:nvSpPr>
        <p:spPr>
          <a:xfrm>
            <a:off x="315913" y="747923"/>
            <a:ext cx="11560175" cy="469900"/>
          </a:xfrm>
        </p:spPr>
        <p:txBody>
          <a:bodyPr>
            <a:normAutofit/>
          </a:bodyPr>
          <a:lstStyle>
            <a:lvl1pPr>
              <a:defRPr sz="2400">
                <a:solidFill>
                  <a:schemeClr val="accent5"/>
                </a:solidFill>
              </a:defRPr>
            </a:lvl1pPr>
          </a:lstStyle>
          <a:p>
            <a:pPr lvl="0"/>
            <a:r>
              <a:rPr lang="en-US"/>
              <a:t>Subhead</a:t>
            </a:r>
          </a:p>
        </p:txBody>
      </p:sp>
      <p:sp>
        <p:nvSpPr>
          <p:cNvPr id="12" name="Content Placeholder 10">
            <a:extLst>
              <a:ext uri="{FF2B5EF4-FFF2-40B4-BE49-F238E27FC236}">
                <a16:creationId xmlns:a16="http://schemas.microsoft.com/office/drawing/2014/main" id="{A1A7FC8B-697B-1E17-2D67-723DB2A45571}"/>
              </a:ext>
            </a:extLst>
          </p:cNvPr>
          <p:cNvSpPr>
            <a:spLocks noGrp="1"/>
          </p:cNvSpPr>
          <p:nvPr>
            <p:ph sz="quarter" idx="17"/>
          </p:nvPr>
        </p:nvSpPr>
        <p:spPr>
          <a:xfrm>
            <a:off x="315910" y="1371623"/>
            <a:ext cx="11559083" cy="464384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9730081"/>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reen Slide 1/2">
    <p:bg>
      <p:bgPr>
        <a:solidFill>
          <a:schemeClr val="accent1"/>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E2249FC-BE87-687A-E3BA-F6B6B8D04E64}"/>
              </a:ext>
            </a:extLst>
          </p:cNvPr>
          <p:cNvCxnSpPr>
            <a:cxnSpLocks/>
          </p:cNvCxnSpPr>
          <p:nvPr userDrawn="1"/>
        </p:nvCxnSpPr>
        <p:spPr>
          <a:xfrm>
            <a:off x="316458" y="6172199"/>
            <a:ext cx="11559084"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Footer Placeholder 3">
            <a:extLst>
              <a:ext uri="{FF2B5EF4-FFF2-40B4-BE49-F238E27FC236}">
                <a16:creationId xmlns:a16="http://schemas.microsoft.com/office/drawing/2014/main" id="{F71BAA7E-316C-524D-F5E5-E3F203C550EE}"/>
              </a:ext>
            </a:extLst>
          </p:cNvPr>
          <p:cNvSpPr>
            <a:spLocks noGrp="1"/>
          </p:cNvSpPr>
          <p:nvPr>
            <p:ph type="ftr" sz="quarter" idx="3"/>
          </p:nvPr>
        </p:nvSpPr>
        <p:spPr>
          <a:xfrm>
            <a:off x="1066801" y="6170399"/>
            <a:ext cx="10802280" cy="457200"/>
          </a:xfrm>
          <a:prstGeom prst="rect">
            <a:avLst/>
          </a:prstGeom>
        </p:spPr>
        <p:txBody>
          <a:bodyPr vert="horz" lIns="91440" tIns="45720" rIns="91440" bIns="45720" rtlCol="0" anchor="ctr"/>
          <a:lstStyle>
            <a:lvl1pPr marL="0" algn="l" defTabSz="914400" rtl="0" eaLnBrk="1" latinLnBrk="0" hangingPunct="1">
              <a:defRPr lang="en-US" sz="1200" kern="1200" spc="-50" baseline="0" smtClean="0">
                <a:solidFill>
                  <a:schemeClr val="tx1"/>
                </a:solidFill>
                <a:latin typeface="Candara" panose="020E0502030303020204" pitchFamily="34" charset="0"/>
                <a:ea typeface="+mn-ea"/>
                <a:cs typeface="Arial" panose="020B0604020202020204" pitchFamily="34" charset="0"/>
              </a:defRPr>
            </a:lvl1pPr>
          </a:lstStyle>
          <a:p>
            <a:r>
              <a:rPr lang="en-US"/>
              <a:t>Write First Time | August 2023</a:t>
            </a:r>
          </a:p>
        </p:txBody>
      </p:sp>
      <p:pic>
        <p:nvPicPr>
          <p:cNvPr id="9" name="Picture 8">
            <a:extLst>
              <a:ext uri="{FF2B5EF4-FFF2-40B4-BE49-F238E27FC236}">
                <a16:creationId xmlns:a16="http://schemas.microsoft.com/office/drawing/2014/main" id="{58F88584-A119-2816-B8C0-A168F82F6443}"/>
              </a:ext>
            </a:extLst>
          </p:cNvPr>
          <p:cNvPicPr>
            <a:picLocks noChangeAspect="1"/>
          </p:cNvPicPr>
          <p:nvPr userDrawn="1"/>
        </p:nvPicPr>
        <p:blipFill>
          <a:blip r:embed="rId2"/>
          <a:srcRect/>
          <a:stretch/>
        </p:blipFill>
        <p:spPr>
          <a:xfrm>
            <a:off x="11556129" y="6219097"/>
            <a:ext cx="394833" cy="361605"/>
          </a:xfrm>
          <a:prstGeom prst="rect">
            <a:avLst/>
          </a:prstGeom>
        </p:spPr>
      </p:pic>
      <p:cxnSp>
        <p:nvCxnSpPr>
          <p:cNvPr id="14" name="Straight Connector 13">
            <a:extLst>
              <a:ext uri="{FF2B5EF4-FFF2-40B4-BE49-F238E27FC236}">
                <a16:creationId xmlns:a16="http://schemas.microsoft.com/office/drawing/2014/main" id="{20BFA731-56AD-E2A9-CE92-D44CA56FB756}"/>
              </a:ext>
            </a:extLst>
          </p:cNvPr>
          <p:cNvCxnSpPr>
            <a:cxnSpLocks/>
          </p:cNvCxnSpPr>
          <p:nvPr userDrawn="1"/>
        </p:nvCxnSpPr>
        <p:spPr>
          <a:xfrm>
            <a:off x="320316" y="1252116"/>
            <a:ext cx="1154876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itle 9">
            <a:extLst>
              <a:ext uri="{FF2B5EF4-FFF2-40B4-BE49-F238E27FC236}">
                <a16:creationId xmlns:a16="http://schemas.microsoft.com/office/drawing/2014/main" id="{343A46A1-FCD9-965C-0A1D-0FFC4D1AE9BB}"/>
              </a:ext>
            </a:extLst>
          </p:cNvPr>
          <p:cNvSpPr>
            <a:spLocks noGrp="1"/>
          </p:cNvSpPr>
          <p:nvPr>
            <p:ph type="title" hasCustomPrompt="1"/>
          </p:nvPr>
        </p:nvSpPr>
        <p:spPr>
          <a:xfrm>
            <a:off x="322776" y="307658"/>
            <a:ext cx="11546448" cy="536415"/>
          </a:xfrm>
          <a:prstGeom prst="rect">
            <a:avLst/>
          </a:prstGeom>
        </p:spPr>
        <p:txBody>
          <a:bodyPr anchor="t"/>
          <a:lstStyle>
            <a:lvl1pPr>
              <a:defRPr sz="2800" b="1" i="0" spc="-50" baseline="0">
                <a:solidFill>
                  <a:schemeClr val="tx1"/>
                </a:solidFill>
                <a:latin typeface="Gill Sans" panose="020B0502020104020203" pitchFamily="34" charset="-79"/>
                <a:cs typeface="Gill Sans" panose="020B0502020104020203" pitchFamily="34" charset="-79"/>
              </a:defRPr>
            </a:lvl1pPr>
          </a:lstStyle>
          <a:p>
            <a:r>
              <a:rPr lang="en-US"/>
              <a:t>HEADLINE</a:t>
            </a:r>
          </a:p>
        </p:txBody>
      </p:sp>
      <p:sp>
        <p:nvSpPr>
          <p:cNvPr id="4" name="Slide Number Placeholder 3">
            <a:extLst>
              <a:ext uri="{FF2B5EF4-FFF2-40B4-BE49-F238E27FC236}">
                <a16:creationId xmlns:a16="http://schemas.microsoft.com/office/drawing/2014/main" id="{A057B97E-6A3E-8F2A-C2E6-F19350F1EFDF}"/>
              </a:ext>
            </a:extLst>
          </p:cNvPr>
          <p:cNvSpPr>
            <a:spLocks noGrp="1"/>
          </p:cNvSpPr>
          <p:nvPr>
            <p:ph type="sldNum" sz="quarter" idx="10"/>
          </p:nvPr>
        </p:nvSpPr>
        <p:spPr>
          <a:xfrm>
            <a:off x="316458" y="6170399"/>
            <a:ext cx="457201" cy="457200"/>
          </a:xfrm>
          <a:prstGeom prst="rect">
            <a:avLst/>
          </a:prstGeom>
        </p:spPr>
        <p:txBody>
          <a:bodyPr anchor="ctr"/>
          <a:lstStyle>
            <a:lvl1pPr>
              <a:defRPr sz="1400" spc="-50" baseline="0">
                <a:latin typeface="Candara" panose="020E0502030303020204" pitchFamily="34" charset="0"/>
              </a:defRPr>
            </a:lvl1pPr>
          </a:lstStyle>
          <a:p>
            <a:fld id="{F0D6E494-49D5-4155-9E52-425437BF7D9A}" type="slidenum">
              <a:rPr lang="en-US" smtClean="0"/>
              <a:pPr/>
              <a:t>‹#›</a:t>
            </a:fld>
            <a:endParaRPr lang="en-US"/>
          </a:p>
        </p:txBody>
      </p:sp>
      <p:sp>
        <p:nvSpPr>
          <p:cNvPr id="7" name="Text Placeholder 7">
            <a:extLst>
              <a:ext uri="{FF2B5EF4-FFF2-40B4-BE49-F238E27FC236}">
                <a16:creationId xmlns:a16="http://schemas.microsoft.com/office/drawing/2014/main" id="{B1F1E611-1060-C82F-8B0A-15C3244874ED}"/>
              </a:ext>
            </a:extLst>
          </p:cNvPr>
          <p:cNvSpPr>
            <a:spLocks noGrp="1"/>
          </p:cNvSpPr>
          <p:nvPr>
            <p:ph type="body" sz="quarter" idx="13" hasCustomPrompt="1"/>
          </p:nvPr>
        </p:nvSpPr>
        <p:spPr>
          <a:xfrm>
            <a:off x="315913" y="747923"/>
            <a:ext cx="11560175" cy="469900"/>
          </a:xfrm>
        </p:spPr>
        <p:txBody>
          <a:bodyPr>
            <a:normAutofit/>
          </a:bodyPr>
          <a:lstStyle>
            <a:lvl1pPr>
              <a:defRPr sz="2400">
                <a:solidFill>
                  <a:schemeClr val="accent5"/>
                </a:solidFill>
              </a:defRPr>
            </a:lvl1pPr>
          </a:lstStyle>
          <a:p>
            <a:pPr lvl="0"/>
            <a:r>
              <a:rPr lang="en-US"/>
              <a:t>Subhead</a:t>
            </a:r>
          </a:p>
        </p:txBody>
      </p:sp>
      <p:sp>
        <p:nvSpPr>
          <p:cNvPr id="11" name="Content Placeholder 10">
            <a:extLst>
              <a:ext uri="{FF2B5EF4-FFF2-40B4-BE49-F238E27FC236}">
                <a16:creationId xmlns:a16="http://schemas.microsoft.com/office/drawing/2014/main" id="{5EC07B3F-AB20-5BDE-B7ED-576220427C37}"/>
              </a:ext>
            </a:extLst>
          </p:cNvPr>
          <p:cNvSpPr>
            <a:spLocks noGrp="1"/>
          </p:cNvSpPr>
          <p:nvPr>
            <p:ph sz="quarter" idx="16"/>
          </p:nvPr>
        </p:nvSpPr>
        <p:spPr>
          <a:xfrm>
            <a:off x="6300121" y="1371623"/>
            <a:ext cx="5575968" cy="464384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0">
            <a:extLst>
              <a:ext uri="{FF2B5EF4-FFF2-40B4-BE49-F238E27FC236}">
                <a16:creationId xmlns:a16="http://schemas.microsoft.com/office/drawing/2014/main" id="{A1A7FC8B-697B-1E17-2D67-723DB2A45571}"/>
              </a:ext>
            </a:extLst>
          </p:cNvPr>
          <p:cNvSpPr>
            <a:spLocks noGrp="1"/>
          </p:cNvSpPr>
          <p:nvPr>
            <p:ph sz="quarter" idx="17"/>
          </p:nvPr>
        </p:nvSpPr>
        <p:spPr>
          <a:xfrm>
            <a:off x="315911" y="1371623"/>
            <a:ext cx="5575968" cy="464384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0157389"/>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imary Slid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8FA20284-B7C0-CFF4-6DE0-8EDB1D67B579}"/>
              </a:ext>
            </a:extLst>
          </p:cNvPr>
          <p:cNvGraphicFramePr>
            <a:graphicFrameLocks noChangeAspect="1"/>
          </p:cNvGraphicFramePr>
          <p:nvPr userDrawn="1">
            <p:custDataLst>
              <p:tags r:id="rId1"/>
            </p:custDataLst>
            <p:extLst>
              <p:ext uri="{D42A27DB-BD31-4B8C-83A1-F6EECF244321}">
                <p14:modId xmlns:p14="http://schemas.microsoft.com/office/powerpoint/2010/main" val="17378027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2" name="think-cell data - do not delete" hidden="1">
                        <a:extLst>
                          <a:ext uri="{FF2B5EF4-FFF2-40B4-BE49-F238E27FC236}">
                            <a16:creationId xmlns:a16="http://schemas.microsoft.com/office/drawing/2014/main" id="{8FA20284-B7C0-CFF4-6DE0-8EDB1D67B57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Title 9">
            <a:extLst>
              <a:ext uri="{FF2B5EF4-FFF2-40B4-BE49-F238E27FC236}">
                <a16:creationId xmlns:a16="http://schemas.microsoft.com/office/drawing/2014/main" id="{C5DC5CD0-D890-3090-3F92-D25B286B9273}"/>
              </a:ext>
            </a:extLst>
          </p:cNvPr>
          <p:cNvSpPr>
            <a:spLocks noGrp="1"/>
          </p:cNvSpPr>
          <p:nvPr>
            <p:ph type="title" hasCustomPrompt="1"/>
          </p:nvPr>
        </p:nvSpPr>
        <p:spPr>
          <a:xfrm>
            <a:off x="322776" y="307658"/>
            <a:ext cx="11540130" cy="536415"/>
          </a:xfrm>
          <a:prstGeom prst="rect">
            <a:avLst/>
          </a:prstGeom>
        </p:spPr>
        <p:txBody>
          <a:bodyPr vert="horz" anchor="t"/>
          <a:lstStyle>
            <a:lvl1pPr>
              <a:defRPr sz="2800" b="1" i="0" spc="-50" baseline="0">
                <a:solidFill>
                  <a:schemeClr val="accent1"/>
                </a:solidFill>
                <a:latin typeface="Gill Sans MT" panose="020B0502020104020203" pitchFamily="34" charset="0"/>
                <a:cs typeface="Gill Sans" panose="020B0502020104020203" pitchFamily="34" charset="-79"/>
              </a:defRPr>
            </a:lvl1pPr>
          </a:lstStyle>
          <a:p>
            <a:r>
              <a:rPr lang="en-US"/>
              <a:t>HEADLINE</a:t>
            </a:r>
          </a:p>
        </p:txBody>
      </p:sp>
      <p:cxnSp>
        <p:nvCxnSpPr>
          <p:cNvPr id="14" name="Straight Connector 13">
            <a:extLst>
              <a:ext uri="{FF2B5EF4-FFF2-40B4-BE49-F238E27FC236}">
                <a16:creationId xmlns:a16="http://schemas.microsoft.com/office/drawing/2014/main" id="{9529713E-CB86-C40D-D0FC-EF8F22150562}"/>
              </a:ext>
            </a:extLst>
          </p:cNvPr>
          <p:cNvCxnSpPr>
            <a:cxnSpLocks/>
          </p:cNvCxnSpPr>
          <p:nvPr userDrawn="1"/>
        </p:nvCxnSpPr>
        <p:spPr>
          <a:xfrm>
            <a:off x="418214" y="1252116"/>
            <a:ext cx="11450867"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Slide Number Placeholder 3">
            <a:extLst>
              <a:ext uri="{FF2B5EF4-FFF2-40B4-BE49-F238E27FC236}">
                <a16:creationId xmlns:a16="http://schemas.microsoft.com/office/drawing/2014/main" id="{EB20F724-8B8E-3EAD-29C0-4B452043D23E}"/>
              </a:ext>
            </a:extLst>
          </p:cNvPr>
          <p:cNvSpPr>
            <a:spLocks noGrp="1"/>
          </p:cNvSpPr>
          <p:nvPr>
            <p:ph type="sldNum" sz="quarter" idx="10"/>
          </p:nvPr>
        </p:nvSpPr>
        <p:spPr>
          <a:xfrm>
            <a:off x="316458" y="6170399"/>
            <a:ext cx="457201" cy="457200"/>
          </a:xfrm>
          <a:prstGeom prst="rect">
            <a:avLst/>
          </a:prstGeom>
        </p:spPr>
        <p:txBody>
          <a:bodyPr anchor="ctr"/>
          <a:lstStyle>
            <a:lvl1pPr>
              <a:defRPr sz="1400" spc="-50" baseline="0">
                <a:solidFill>
                  <a:schemeClr val="bg2"/>
                </a:solidFill>
                <a:latin typeface="Candara" panose="020E0502030303020204" pitchFamily="34" charset="0"/>
              </a:defRPr>
            </a:lvl1pPr>
          </a:lstStyle>
          <a:p>
            <a:fld id="{F0D6E494-49D5-4155-9E52-425437BF7D9A}" type="slidenum">
              <a:rPr lang="en-US" smtClean="0"/>
              <a:pPr/>
              <a:t>‹#›</a:t>
            </a:fld>
            <a:endParaRPr lang="en-US"/>
          </a:p>
        </p:txBody>
      </p:sp>
      <p:sp>
        <p:nvSpPr>
          <p:cNvPr id="18" name="Footer Placeholder 3">
            <a:extLst>
              <a:ext uri="{FF2B5EF4-FFF2-40B4-BE49-F238E27FC236}">
                <a16:creationId xmlns:a16="http://schemas.microsoft.com/office/drawing/2014/main" id="{2BC9A463-BD65-3391-9A79-06392A406380}"/>
              </a:ext>
            </a:extLst>
          </p:cNvPr>
          <p:cNvSpPr>
            <a:spLocks noGrp="1"/>
          </p:cNvSpPr>
          <p:nvPr>
            <p:ph type="ftr" sz="quarter" idx="3"/>
          </p:nvPr>
        </p:nvSpPr>
        <p:spPr>
          <a:xfrm>
            <a:off x="1066801" y="6170399"/>
            <a:ext cx="10802280" cy="457200"/>
          </a:xfrm>
          <a:prstGeom prst="rect">
            <a:avLst/>
          </a:prstGeom>
        </p:spPr>
        <p:txBody>
          <a:bodyPr vert="horz" lIns="91440" tIns="45720" rIns="91440" bIns="45720" rtlCol="0" anchor="ctr"/>
          <a:lstStyle>
            <a:lvl1pPr marL="0" algn="l" defTabSz="914400" rtl="0" eaLnBrk="1" latinLnBrk="0" hangingPunct="1">
              <a:defRPr lang="en-US" sz="1200" kern="1200" spc="-50" baseline="0" smtClean="0">
                <a:solidFill>
                  <a:schemeClr val="bg2"/>
                </a:solidFill>
                <a:latin typeface="Candara" panose="020E0502030303020204" pitchFamily="34" charset="0"/>
                <a:ea typeface="+mn-ea"/>
                <a:cs typeface="Arial" panose="020B0604020202020204" pitchFamily="34" charset="0"/>
              </a:defRPr>
            </a:lvl1pPr>
          </a:lstStyle>
          <a:p>
            <a:r>
              <a:rPr lang="en-US"/>
              <a:t>Write First Time | August 2023</a:t>
            </a:r>
          </a:p>
        </p:txBody>
      </p:sp>
      <p:pic>
        <p:nvPicPr>
          <p:cNvPr id="19" name="Picture 18">
            <a:extLst>
              <a:ext uri="{FF2B5EF4-FFF2-40B4-BE49-F238E27FC236}">
                <a16:creationId xmlns:a16="http://schemas.microsoft.com/office/drawing/2014/main" id="{043ACBBC-2F07-879F-5543-B96C9ADAE081}"/>
              </a:ext>
            </a:extLst>
          </p:cNvPr>
          <p:cNvPicPr>
            <a:picLocks noChangeAspect="1"/>
          </p:cNvPicPr>
          <p:nvPr userDrawn="1"/>
        </p:nvPicPr>
        <p:blipFill>
          <a:blip r:embed="rId5"/>
          <a:srcRect/>
          <a:stretch/>
        </p:blipFill>
        <p:spPr>
          <a:xfrm>
            <a:off x="11556129" y="6219097"/>
            <a:ext cx="394833" cy="361605"/>
          </a:xfrm>
          <a:prstGeom prst="rect">
            <a:avLst/>
          </a:prstGeom>
        </p:spPr>
      </p:pic>
      <p:sp>
        <p:nvSpPr>
          <p:cNvPr id="3" name="Content Placeholder 2">
            <a:extLst>
              <a:ext uri="{FF2B5EF4-FFF2-40B4-BE49-F238E27FC236}">
                <a16:creationId xmlns:a16="http://schemas.microsoft.com/office/drawing/2014/main" id="{31AE1CF3-C4EC-4F38-207C-A272A05A571C}"/>
              </a:ext>
            </a:extLst>
          </p:cNvPr>
          <p:cNvSpPr>
            <a:spLocks noGrp="1"/>
          </p:cNvSpPr>
          <p:nvPr>
            <p:ph sz="quarter" idx="11"/>
          </p:nvPr>
        </p:nvSpPr>
        <p:spPr>
          <a:xfrm>
            <a:off x="316458" y="844073"/>
            <a:ext cx="11546448" cy="5071971"/>
          </a:xfrm>
        </p:spPr>
        <p:txBody>
          <a:bodyPr/>
          <a:lstStyle>
            <a:lvl1pPr>
              <a:spcBef>
                <a:spcPts val="0"/>
              </a:spcBef>
              <a:spcAft>
                <a:spcPts val="1800"/>
              </a:spcAft>
              <a:defRPr sz="2800" b="0">
                <a:solidFill>
                  <a:schemeClr val="accent5"/>
                </a:solidFill>
              </a:defRPr>
            </a:lvl1pPr>
            <a:lvl2pPr>
              <a:defRPr sz="2000">
                <a:solidFill>
                  <a:schemeClr val="tx2"/>
                </a:solidFill>
              </a:defRPr>
            </a:lvl2pPr>
            <a:lvl3pPr>
              <a:lnSpc>
                <a:spcPct val="100000"/>
              </a:lnSpc>
              <a:buClr>
                <a:schemeClr val="accent5"/>
              </a:buClr>
              <a:defRPr>
                <a:solidFill>
                  <a:schemeClr val="tx2"/>
                </a:solidFill>
              </a:defRPr>
            </a:lvl3pPr>
            <a:lvl4pPr>
              <a:lnSpc>
                <a:spcPct val="100000"/>
              </a:lnSpc>
              <a:buClr>
                <a:schemeClr val="accent5"/>
              </a:buClr>
              <a:defRPr>
                <a:solidFill>
                  <a:schemeClr val="tx2"/>
                </a:solidFill>
              </a:defRPr>
            </a:lvl4pPr>
            <a:lvl5pPr>
              <a:lnSpc>
                <a:spcPct val="100000"/>
              </a:lnSpc>
              <a:spcAft>
                <a:spcPts val="0"/>
              </a:spcAft>
              <a:buClr>
                <a:schemeClr val="accent5"/>
              </a:buClr>
              <a:defRPr>
                <a:solidFill>
                  <a:schemeClr val="tx2"/>
                </a:solidFill>
              </a:defRPr>
            </a:lvl5pPr>
            <a:lvl6pPr>
              <a:lnSpc>
                <a:spcPct val="100000"/>
              </a:lnSpc>
              <a:spcBef>
                <a:spcPts val="0"/>
              </a:spcBef>
              <a:buClr>
                <a:schemeClr val="accent5"/>
              </a:buClr>
              <a:defRPr>
                <a:solidFill>
                  <a:schemeClr val="tx2"/>
                </a:solidFill>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cxnSp>
        <p:nvCxnSpPr>
          <p:cNvPr id="17" name="Straight Connector 16">
            <a:extLst>
              <a:ext uri="{FF2B5EF4-FFF2-40B4-BE49-F238E27FC236}">
                <a16:creationId xmlns:a16="http://schemas.microsoft.com/office/drawing/2014/main" id="{2E9E6C78-C1EA-0E4D-7324-D5AF87D68B7A}"/>
              </a:ext>
            </a:extLst>
          </p:cNvPr>
          <p:cNvCxnSpPr>
            <a:cxnSpLocks/>
          </p:cNvCxnSpPr>
          <p:nvPr userDrawn="1"/>
        </p:nvCxnSpPr>
        <p:spPr>
          <a:xfrm>
            <a:off x="418214" y="6172199"/>
            <a:ext cx="11444692" cy="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04760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Green/White Slide 1/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CA1A9C-DA6C-80DF-0EAC-F4437DF3F735}"/>
              </a:ext>
            </a:extLst>
          </p:cNvPr>
          <p:cNvSpPr/>
          <p:nvPr userDrawn="1"/>
        </p:nvSpPr>
        <p:spPr>
          <a:xfrm>
            <a:off x="0" y="0"/>
            <a:ext cx="6096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A1E0B077-9D94-8461-E294-4761BEBE5157}"/>
              </a:ext>
            </a:extLst>
          </p:cNvPr>
          <p:cNvCxnSpPr>
            <a:cxnSpLocks/>
          </p:cNvCxnSpPr>
          <p:nvPr userDrawn="1"/>
        </p:nvCxnSpPr>
        <p:spPr>
          <a:xfrm>
            <a:off x="316458" y="6172199"/>
            <a:ext cx="11559084"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Footer Placeholder 3">
            <a:extLst>
              <a:ext uri="{FF2B5EF4-FFF2-40B4-BE49-F238E27FC236}">
                <a16:creationId xmlns:a16="http://schemas.microsoft.com/office/drawing/2014/main" id="{6187CAB6-0B6C-4B57-9F7E-D545F05ACD6A}"/>
              </a:ext>
            </a:extLst>
          </p:cNvPr>
          <p:cNvSpPr>
            <a:spLocks noGrp="1"/>
          </p:cNvSpPr>
          <p:nvPr>
            <p:ph type="ftr" sz="quarter" idx="3"/>
          </p:nvPr>
        </p:nvSpPr>
        <p:spPr>
          <a:xfrm>
            <a:off x="1066801" y="6170399"/>
            <a:ext cx="10802280" cy="457200"/>
          </a:xfrm>
          <a:prstGeom prst="rect">
            <a:avLst/>
          </a:prstGeom>
        </p:spPr>
        <p:txBody>
          <a:bodyPr vert="horz" lIns="91440" tIns="45720" rIns="91440" bIns="45720" rtlCol="0" anchor="ctr"/>
          <a:lstStyle>
            <a:lvl1pPr marL="0" algn="l" defTabSz="914400" rtl="0" eaLnBrk="1" latinLnBrk="0" hangingPunct="1">
              <a:defRPr lang="en-US" sz="1200" kern="1200" spc="-50" baseline="0" smtClean="0">
                <a:solidFill>
                  <a:schemeClr val="bg1"/>
                </a:solidFill>
                <a:latin typeface="Candara" panose="020E0502030303020204" pitchFamily="34" charset="0"/>
                <a:ea typeface="+mn-ea"/>
                <a:cs typeface="Arial" panose="020B0604020202020204" pitchFamily="34" charset="0"/>
              </a:defRPr>
            </a:lvl1pPr>
          </a:lstStyle>
          <a:p>
            <a:r>
              <a:rPr lang="en-US"/>
              <a:t>Write First Time | August 2023</a:t>
            </a:r>
          </a:p>
        </p:txBody>
      </p:sp>
      <p:pic>
        <p:nvPicPr>
          <p:cNvPr id="10" name="Picture 9">
            <a:extLst>
              <a:ext uri="{FF2B5EF4-FFF2-40B4-BE49-F238E27FC236}">
                <a16:creationId xmlns:a16="http://schemas.microsoft.com/office/drawing/2014/main" id="{BCC5AD12-2561-9ADC-1025-4C29A8056BCD}"/>
              </a:ext>
            </a:extLst>
          </p:cNvPr>
          <p:cNvPicPr>
            <a:picLocks noChangeAspect="1"/>
          </p:cNvPicPr>
          <p:nvPr userDrawn="1"/>
        </p:nvPicPr>
        <p:blipFill>
          <a:blip r:embed="rId2"/>
          <a:srcRect/>
          <a:stretch/>
        </p:blipFill>
        <p:spPr>
          <a:xfrm>
            <a:off x="11556129" y="6219097"/>
            <a:ext cx="394833" cy="361605"/>
          </a:xfrm>
          <a:prstGeom prst="rect">
            <a:avLst/>
          </a:prstGeom>
        </p:spPr>
      </p:pic>
      <p:cxnSp>
        <p:nvCxnSpPr>
          <p:cNvPr id="16" name="Straight Connector 15">
            <a:extLst>
              <a:ext uri="{FF2B5EF4-FFF2-40B4-BE49-F238E27FC236}">
                <a16:creationId xmlns:a16="http://schemas.microsoft.com/office/drawing/2014/main" id="{8C75E2CA-9374-EB1E-0909-A4A2C14FED60}"/>
              </a:ext>
            </a:extLst>
          </p:cNvPr>
          <p:cNvCxnSpPr>
            <a:cxnSpLocks/>
          </p:cNvCxnSpPr>
          <p:nvPr userDrawn="1"/>
        </p:nvCxnSpPr>
        <p:spPr>
          <a:xfrm>
            <a:off x="320316" y="1252116"/>
            <a:ext cx="533087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itle 9">
            <a:extLst>
              <a:ext uri="{FF2B5EF4-FFF2-40B4-BE49-F238E27FC236}">
                <a16:creationId xmlns:a16="http://schemas.microsoft.com/office/drawing/2014/main" id="{FD3363B7-FD1F-278D-A008-8A9CA22AC8C0}"/>
              </a:ext>
            </a:extLst>
          </p:cNvPr>
          <p:cNvSpPr>
            <a:spLocks noGrp="1"/>
          </p:cNvSpPr>
          <p:nvPr>
            <p:ph type="title" hasCustomPrompt="1"/>
          </p:nvPr>
        </p:nvSpPr>
        <p:spPr>
          <a:xfrm>
            <a:off x="322776" y="307658"/>
            <a:ext cx="5335075" cy="536415"/>
          </a:xfrm>
          <a:prstGeom prst="rect">
            <a:avLst/>
          </a:prstGeom>
        </p:spPr>
        <p:txBody>
          <a:bodyPr anchor="t"/>
          <a:lstStyle>
            <a:lvl1pPr>
              <a:defRPr sz="2800" b="1" i="0" spc="-50" baseline="0">
                <a:solidFill>
                  <a:schemeClr val="bg1"/>
                </a:solidFill>
                <a:latin typeface="Gill Sans" panose="020B0502020104020203" pitchFamily="34" charset="-79"/>
                <a:cs typeface="Gill Sans" panose="020B0502020104020203" pitchFamily="34" charset="-79"/>
              </a:defRPr>
            </a:lvl1pPr>
          </a:lstStyle>
          <a:p>
            <a:r>
              <a:rPr lang="en-US"/>
              <a:t>HEADLINE</a:t>
            </a:r>
          </a:p>
        </p:txBody>
      </p:sp>
      <p:sp>
        <p:nvSpPr>
          <p:cNvPr id="2" name="Slide Number Placeholder 3">
            <a:extLst>
              <a:ext uri="{FF2B5EF4-FFF2-40B4-BE49-F238E27FC236}">
                <a16:creationId xmlns:a16="http://schemas.microsoft.com/office/drawing/2014/main" id="{0BD1B650-9A6B-5940-0D2F-D733E20DEAEF}"/>
              </a:ext>
            </a:extLst>
          </p:cNvPr>
          <p:cNvSpPr>
            <a:spLocks noGrp="1"/>
          </p:cNvSpPr>
          <p:nvPr>
            <p:ph type="sldNum" sz="quarter" idx="10"/>
          </p:nvPr>
        </p:nvSpPr>
        <p:spPr>
          <a:xfrm>
            <a:off x="316458" y="6170399"/>
            <a:ext cx="457201" cy="457200"/>
          </a:xfrm>
          <a:prstGeom prst="rect">
            <a:avLst/>
          </a:prstGeom>
        </p:spPr>
        <p:txBody>
          <a:bodyPr anchor="ctr"/>
          <a:lstStyle>
            <a:lvl1pPr>
              <a:defRPr sz="1400" spc="-50" baseline="0">
                <a:solidFill>
                  <a:schemeClr val="bg1"/>
                </a:solidFill>
                <a:latin typeface="Candara" panose="020E0502030303020204" pitchFamily="34" charset="0"/>
              </a:defRPr>
            </a:lvl1pPr>
          </a:lstStyle>
          <a:p>
            <a:fld id="{F0D6E494-49D5-4155-9E52-425437BF7D9A}" type="slidenum">
              <a:rPr lang="en-US" smtClean="0"/>
              <a:pPr/>
              <a:t>‹#›</a:t>
            </a:fld>
            <a:endParaRPr lang="en-US"/>
          </a:p>
        </p:txBody>
      </p:sp>
      <p:sp>
        <p:nvSpPr>
          <p:cNvPr id="3" name="Text Placeholder 7">
            <a:extLst>
              <a:ext uri="{FF2B5EF4-FFF2-40B4-BE49-F238E27FC236}">
                <a16:creationId xmlns:a16="http://schemas.microsoft.com/office/drawing/2014/main" id="{B8A1C7A5-C1E1-7E53-F29E-F3E9FFD2F473}"/>
              </a:ext>
            </a:extLst>
          </p:cNvPr>
          <p:cNvSpPr>
            <a:spLocks noGrp="1"/>
          </p:cNvSpPr>
          <p:nvPr>
            <p:ph type="body" sz="quarter" idx="13" hasCustomPrompt="1"/>
          </p:nvPr>
        </p:nvSpPr>
        <p:spPr>
          <a:xfrm>
            <a:off x="315914" y="747923"/>
            <a:ext cx="5341938" cy="469900"/>
          </a:xfrm>
        </p:spPr>
        <p:txBody>
          <a:bodyPr>
            <a:normAutofit/>
          </a:bodyPr>
          <a:lstStyle>
            <a:lvl1pPr>
              <a:defRPr sz="2400">
                <a:solidFill>
                  <a:schemeClr val="accent5"/>
                </a:solidFill>
              </a:defRPr>
            </a:lvl1pPr>
          </a:lstStyle>
          <a:p>
            <a:pPr lvl="0"/>
            <a:r>
              <a:rPr lang="en-US"/>
              <a:t>Subhead</a:t>
            </a:r>
          </a:p>
        </p:txBody>
      </p:sp>
      <p:sp>
        <p:nvSpPr>
          <p:cNvPr id="7" name="Content Placeholder 10">
            <a:extLst>
              <a:ext uri="{FF2B5EF4-FFF2-40B4-BE49-F238E27FC236}">
                <a16:creationId xmlns:a16="http://schemas.microsoft.com/office/drawing/2014/main" id="{B22DDFFD-CA0E-51C8-4610-B899C2DE2472}"/>
              </a:ext>
            </a:extLst>
          </p:cNvPr>
          <p:cNvSpPr>
            <a:spLocks noGrp="1"/>
          </p:cNvSpPr>
          <p:nvPr>
            <p:ph sz="quarter" idx="17"/>
          </p:nvPr>
        </p:nvSpPr>
        <p:spPr>
          <a:xfrm>
            <a:off x="315911" y="1371623"/>
            <a:ext cx="5341938" cy="464384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a:extLst>
              <a:ext uri="{FF2B5EF4-FFF2-40B4-BE49-F238E27FC236}">
                <a16:creationId xmlns:a16="http://schemas.microsoft.com/office/drawing/2014/main" id="{E4ACF8DF-9861-C6EC-9425-4848B6A8371D}"/>
              </a:ext>
            </a:extLst>
          </p:cNvPr>
          <p:cNvSpPr>
            <a:spLocks noGrp="1"/>
          </p:cNvSpPr>
          <p:nvPr>
            <p:ph sz="quarter" idx="18"/>
          </p:nvPr>
        </p:nvSpPr>
        <p:spPr>
          <a:xfrm>
            <a:off x="6534150" y="685801"/>
            <a:ext cx="5334931" cy="5329664"/>
          </a:xfrm>
        </p:spPr>
        <p:txBody>
          <a:bodyPr/>
          <a:lstStyle>
            <a:lvl1pPr>
              <a:defRPr>
                <a:solidFill>
                  <a:schemeClr val="tx1"/>
                </a:solidFill>
              </a:defRPr>
            </a:lvl1pPr>
            <a:lvl6pPr>
              <a:defRPr>
                <a:solidFill>
                  <a:schemeClr val="tx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7253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Green/White Slide 2/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CA1A9C-DA6C-80DF-0EAC-F4437DF3F735}"/>
              </a:ext>
            </a:extLst>
          </p:cNvPr>
          <p:cNvSpPr/>
          <p:nvPr userDrawn="1"/>
        </p:nvSpPr>
        <p:spPr>
          <a:xfrm>
            <a:off x="0" y="0"/>
            <a:ext cx="4253796"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B254F493-70CD-78B9-A17F-ECEB7D444CDA}"/>
              </a:ext>
            </a:extLst>
          </p:cNvPr>
          <p:cNvCxnSpPr>
            <a:cxnSpLocks/>
          </p:cNvCxnSpPr>
          <p:nvPr userDrawn="1"/>
        </p:nvCxnSpPr>
        <p:spPr>
          <a:xfrm>
            <a:off x="316458" y="6172199"/>
            <a:ext cx="11559084"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ooter Placeholder 3">
            <a:extLst>
              <a:ext uri="{FF2B5EF4-FFF2-40B4-BE49-F238E27FC236}">
                <a16:creationId xmlns:a16="http://schemas.microsoft.com/office/drawing/2014/main" id="{98C02545-14C4-8101-1DAA-17E3199589C0}"/>
              </a:ext>
            </a:extLst>
          </p:cNvPr>
          <p:cNvSpPr>
            <a:spLocks noGrp="1"/>
          </p:cNvSpPr>
          <p:nvPr>
            <p:ph type="ftr" sz="quarter" idx="3"/>
          </p:nvPr>
        </p:nvSpPr>
        <p:spPr>
          <a:xfrm>
            <a:off x="1066801" y="6170399"/>
            <a:ext cx="10802280" cy="457200"/>
          </a:xfrm>
          <a:prstGeom prst="rect">
            <a:avLst/>
          </a:prstGeom>
        </p:spPr>
        <p:txBody>
          <a:bodyPr vert="horz" lIns="91440" tIns="45720" rIns="91440" bIns="45720" rtlCol="0" anchor="ctr"/>
          <a:lstStyle>
            <a:lvl1pPr marL="0" algn="l" defTabSz="914400" rtl="0" eaLnBrk="1" latinLnBrk="0" hangingPunct="1">
              <a:defRPr lang="en-US" sz="1200" kern="1200" spc="-50" baseline="0" smtClean="0">
                <a:solidFill>
                  <a:schemeClr val="bg1"/>
                </a:solidFill>
                <a:latin typeface="Candara" panose="020E0502030303020204" pitchFamily="34" charset="0"/>
                <a:ea typeface="+mn-ea"/>
                <a:cs typeface="Arial" panose="020B0604020202020204" pitchFamily="34" charset="0"/>
              </a:defRPr>
            </a:lvl1pPr>
          </a:lstStyle>
          <a:p>
            <a:r>
              <a:rPr lang="en-US"/>
              <a:t>Write First Time | August 2023</a:t>
            </a:r>
          </a:p>
        </p:txBody>
      </p:sp>
      <p:pic>
        <p:nvPicPr>
          <p:cNvPr id="12" name="Picture 11">
            <a:extLst>
              <a:ext uri="{FF2B5EF4-FFF2-40B4-BE49-F238E27FC236}">
                <a16:creationId xmlns:a16="http://schemas.microsoft.com/office/drawing/2014/main" id="{A5208DF5-F237-976B-412F-E41E107B17C7}"/>
              </a:ext>
            </a:extLst>
          </p:cNvPr>
          <p:cNvPicPr>
            <a:picLocks noChangeAspect="1"/>
          </p:cNvPicPr>
          <p:nvPr userDrawn="1"/>
        </p:nvPicPr>
        <p:blipFill>
          <a:blip r:embed="rId2"/>
          <a:srcRect/>
          <a:stretch/>
        </p:blipFill>
        <p:spPr>
          <a:xfrm>
            <a:off x="11556129" y="6219097"/>
            <a:ext cx="394833" cy="361605"/>
          </a:xfrm>
          <a:prstGeom prst="rect">
            <a:avLst/>
          </a:prstGeom>
        </p:spPr>
      </p:pic>
      <p:sp>
        <p:nvSpPr>
          <p:cNvPr id="13" name="Title 9">
            <a:extLst>
              <a:ext uri="{FF2B5EF4-FFF2-40B4-BE49-F238E27FC236}">
                <a16:creationId xmlns:a16="http://schemas.microsoft.com/office/drawing/2014/main" id="{F8C36B21-2983-3840-BAF3-A35EDAF0578F}"/>
              </a:ext>
            </a:extLst>
          </p:cNvPr>
          <p:cNvSpPr>
            <a:spLocks noGrp="1"/>
          </p:cNvSpPr>
          <p:nvPr>
            <p:ph type="title" hasCustomPrompt="1"/>
          </p:nvPr>
        </p:nvSpPr>
        <p:spPr>
          <a:xfrm>
            <a:off x="322776" y="307658"/>
            <a:ext cx="3527329" cy="536415"/>
          </a:xfrm>
          <a:prstGeom prst="rect">
            <a:avLst/>
          </a:prstGeom>
        </p:spPr>
        <p:txBody>
          <a:bodyPr anchor="t"/>
          <a:lstStyle>
            <a:lvl1pPr>
              <a:defRPr sz="2800" b="1" i="0" spc="-50" baseline="0">
                <a:solidFill>
                  <a:schemeClr val="bg1"/>
                </a:solidFill>
                <a:latin typeface="Gill Sans" panose="020B0502020104020203" pitchFamily="34" charset="-79"/>
                <a:cs typeface="Gill Sans" panose="020B0502020104020203" pitchFamily="34" charset="-79"/>
              </a:defRPr>
            </a:lvl1pPr>
          </a:lstStyle>
          <a:p>
            <a:r>
              <a:rPr lang="en-US"/>
              <a:t>HEADLINE</a:t>
            </a:r>
          </a:p>
        </p:txBody>
      </p:sp>
      <p:cxnSp>
        <p:nvCxnSpPr>
          <p:cNvPr id="16" name="Straight Connector 15">
            <a:extLst>
              <a:ext uri="{FF2B5EF4-FFF2-40B4-BE49-F238E27FC236}">
                <a16:creationId xmlns:a16="http://schemas.microsoft.com/office/drawing/2014/main" id="{DE39367B-6EFF-A74E-9800-0D45F971AEA7}"/>
              </a:ext>
            </a:extLst>
          </p:cNvPr>
          <p:cNvCxnSpPr>
            <a:cxnSpLocks/>
          </p:cNvCxnSpPr>
          <p:nvPr userDrawn="1"/>
        </p:nvCxnSpPr>
        <p:spPr>
          <a:xfrm>
            <a:off x="320316" y="1252116"/>
            <a:ext cx="352347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Slide Number Placeholder 3">
            <a:extLst>
              <a:ext uri="{FF2B5EF4-FFF2-40B4-BE49-F238E27FC236}">
                <a16:creationId xmlns:a16="http://schemas.microsoft.com/office/drawing/2014/main" id="{4EC6D63C-D90F-B4C0-F356-A1980A5CFD36}"/>
              </a:ext>
            </a:extLst>
          </p:cNvPr>
          <p:cNvSpPr>
            <a:spLocks noGrp="1"/>
          </p:cNvSpPr>
          <p:nvPr>
            <p:ph type="sldNum" sz="quarter" idx="10"/>
          </p:nvPr>
        </p:nvSpPr>
        <p:spPr>
          <a:xfrm>
            <a:off x="316458" y="6170399"/>
            <a:ext cx="457201" cy="457200"/>
          </a:xfrm>
          <a:prstGeom prst="rect">
            <a:avLst/>
          </a:prstGeom>
        </p:spPr>
        <p:txBody>
          <a:bodyPr anchor="ctr"/>
          <a:lstStyle>
            <a:lvl1pPr>
              <a:defRPr sz="1400" spc="-50" baseline="0">
                <a:solidFill>
                  <a:schemeClr val="bg1"/>
                </a:solidFill>
                <a:latin typeface="Candara" panose="020E0502030303020204" pitchFamily="34" charset="0"/>
              </a:defRPr>
            </a:lvl1pPr>
          </a:lstStyle>
          <a:p>
            <a:fld id="{F0D6E494-49D5-4155-9E52-425437BF7D9A}" type="slidenum">
              <a:rPr lang="en-US" smtClean="0"/>
              <a:pPr/>
              <a:t>‹#›</a:t>
            </a:fld>
            <a:endParaRPr lang="en-US"/>
          </a:p>
        </p:txBody>
      </p:sp>
      <p:sp>
        <p:nvSpPr>
          <p:cNvPr id="3" name="Text Placeholder 7">
            <a:extLst>
              <a:ext uri="{FF2B5EF4-FFF2-40B4-BE49-F238E27FC236}">
                <a16:creationId xmlns:a16="http://schemas.microsoft.com/office/drawing/2014/main" id="{3AF93967-5305-387F-A378-584FED3A7E13}"/>
              </a:ext>
            </a:extLst>
          </p:cNvPr>
          <p:cNvSpPr>
            <a:spLocks noGrp="1"/>
          </p:cNvSpPr>
          <p:nvPr>
            <p:ph type="body" sz="quarter" idx="13" hasCustomPrompt="1"/>
          </p:nvPr>
        </p:nvSpPr>
        <p:spPr>
          <a:xfrm>
            <a:off x="315914" y="747923"/>
            <a:ext cx="3533792" cy="469900"/>
          </a:xfrm>
        </p:spPr>
        <p:txBody>
          <a:bodyPr>
            <a:normAutofit/>
          </a:bodyPr>
          <a:lstStyle>
            <a:lvl1pPr>
              <a:defRPr sz="2400">
                <a:solidFill>
                  <a:schemeClr val="accent5"/>
                </a:solidFill>
              </a:defRPr>
            </a:lvl1pPr>
          </a:lstStyle>
          <a:p>
            <a:pPr lvl="0"/>
            <a:r>
              <a:rPr lang="en-US"/>
              <a:t>Subhead</a:t>
            </a:r>
          </a:p>
        </p:txBody>
      </p:sp>
      <p:sp>
        <p:nvSpPr>
          <p:cNvPr id="5" name="Content Placeholder 10">
            <a:extLst>
              <a:ext uri="{FF2B5EF4-FFF2-40B4-BE49-F238E27FC236}">
                <a16:creationId xmlns:a16="http://schemas.microsoft.com/office/drawing/2014/main" id="{4AFDE944-E00C-5B49-C3EC-A702105D227D}"/>
              </a:ext>
            </a:extLst>
          </p:cNvPr>
          <p:cNvSpPr>
            <a:spLocks noGrp="1"/>
          </p:cNvSpPr>
          <p:nvPr>
            <p:ph sz="quarter" idx="17"/>
          </p:nvPr>
        </p:nvSpPr>
        <p:spPr>
          <a:xfrm>
            <a:off x="315911" y="1371623"/>
            <a:ext cx="3533792" cy="464384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10">
            <a:extLst>
              <a:ext uri="{FF2B5EF4-FFF2-40B4-BE49-F238E27FC236}">
                <a16:creationId xmlns:a16="http://schemas.microsoft.com/office/drawing/2014/main" id="{1076D4D4-D66E-4EA5-D0B9-3DE9F92E5707}"/>
              </a:ext>
            </a:extLst>
          </p:cNvPr>
          <p:cNvSpPr>
            <a:spLocks noGrp="1"/>
          </p:cNvSpPr>
          <p:nvPr>
            <p:ph sz="quarter" idx="18"/>
          </p:nvPr>
        </p:nvSpPr>
        <p:spPr>
          <a:xfrm>
            <a:off x="4730496" y="685801"/>
            <a:ext cx="7138585" cy="5329664"/>
          </a:xfrm>
        </p:spPr>
        <p:txBody>
          <a:bodyPr/>
          <a:lstStyle>
            <a:lvl1pPr>
              <a:defRPr>
                <a:solidFill>
                  <a:schemeClr val="tx1"/>
                </a:solidFill>
              </a:defRPr>
            </a:lvl1pPr>
            <a:lvl6pPr>
              <a:defRPr>
                <a:solidFill>
                  <a:schemeClr val="tx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61977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Green/White Slide Top">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223B7B-5C27-6B4A-6C07-4B3DF6C1364A}"/>
              </a:ext>
            </a:extLst>
          </p:cNvPr>
          <p:cNvSpPr/>
          <p:nvPr userDrawn="1"/>
        </p:nvSpPr>
        <p:spPr>
          <a:xfrm>
            <a:off x="0" y="0"/>
            <a:ext cx="12192000" cy="150080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18C3F643-6018-9A00-1E65-22EF83E1F2A0}"/>
              </a:ext>
            </a:extLst>
          </p:cNvPr>
          <p:cNvCxnSpPr>
            <a:cxnSpLocks/>
          </p:cNvCxnSpPr>
          <p:nvPr userDrawn="1"/>
        </p:nvCxnSpPr>
        <p:spPr>
          <a:xfrm>
            <a:off x="316458" y="6172199"/>
            <a:ext cx="11559084" cy="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sp>
        <p:nvSpPr>
          <p:cNvPr id="8" name="Footer Placeholder 3">
            <a:extLst>
              <a:ext uri="{FF2B5EF4-FFF2-40B4-BE49-F238E27FC236}">
                <a16:creationId xmlns:a16="http://schemas.microsoft.com/office/drawing/2014/main" id="{E309C40C-DB96-35B7-3B6D-AC2BD7FC64BF}"/>
              </a:ext>
            </a:extLst>
          </p:cNvPr>
          <p:cNvSpPr>
            <a:spLocks noGrp="1"/>
          </p:cNvSpPr>
          <p:nvPr>
            <p:ph type="ftr" sz="quarter" idx="3"/>
          </p:nvPr>
        </p:nvSpPr>
        <p:spPr>
          <a:xfrm>
            <a:off x="1066801" y="6170399"/>
            <a:ext cx="10802280" cy="457200"/>
          </a:xfrm>
          <a:prstGeom prst="rect">
            <a:avLst/>
          </a:prstGeom>
        </p:spPr>
        <p:txBody>
          <a:bodyPr vert="horz" lIns="91440" tIns="45720" rIns="91440" bIns="45720" rtlCol="0" anchor="ctr"/>
          <a:lstStyle>
            <a:lvl1pPr marL="0" algn="l" defTabSz="914400" rtl="0" eaLnBrk="1" latinLnBrk="0" hangingPunct="1">
              <a:defRPr lang="en-US" sz="1200" kern="1200" spc="-50" baseline="0" smtClean="0">
                <a:solidFill>
                  <a:schemeClr val="bg2"/>
                </a:solidFill>
                <a:latin typeface="Candara" panose="020E0502030303020204" pitchFamily="34" charset="0"/>
                <a:ea typeface="+mn-ea"/>
                <a:cs typeface="Arial" panose="020B0604020202020204" pitchFamily="34" charset="0"/>
              </a:defRPr>
            </a:lvl1pPr>
          </a:lstStyle>
          <a:p>
            <a:r>
              <a:rPr lang="en-US"/>
              <a:t>Write First Time | August 2023</a:t>
            </a:r>
          </a:p>
        </p:txBody>
      </p:sp>
      <p:pic>
        <p:nvPicPr>
          <p:cNvPr id="9" name="Picture 8">
            <a:extLst>
              <a:ext uri="{FF2B5EF4-FFF2-40B4-BE49-F238E27FC236}">
                <a16:creationId xmlns:a16="http://schemas.microsoft.com/office/drawing/2014/main" id="{66F965DC-4E12-1095-EEE1-CEF89974B9A1}"/>
              </a:ext>
            </a:extLst>
          </p:cNvPr>
          <p:cNvPicPr>
            <a:picLocks noChangeAspect="1"/>
          </p:cNvPicPr>
          <p:nvPr userDrawn="1"/>
        </p:nvPicPr>
        <p:blipFill>
          <a:blip r:embed="rId2"/>
          <a:srcRect/>
          <a:stretch/>
        </p:blipFill>
        <p:spPr>
          <a:xfrm>
            <a:off x="11556129" y="6219097"/>
            <a:ext cx="394833" cy="361605"/>
          </a:xfrm>
          <a:prstGeom prst="rect">
            <a:avLst/>
          </a:prstGeom>
        </p:spPr>
      </p:pic>
      <p:sp>
        <p:nvSpPr>
          <p:cNvPr id="10" name="Title 9">
            <a:extLst>
              <a:ext uri="{FF2B5EF4-FFF2-40B4-BE49-F238E27FC236}">
                <a16:creationId xmlns:a16="http://schemas.microsoft.com/office/drawing/2014/main" id="{1EA33AC2-2FF7-5750-200C-47223D64E1A7}"/>
              </a:ext>
            </a:extLst>
          </p:cNvPr>
          <p:cNvSpPr>
            <a:spLocks noGrp="1"/>
          </p:cNvSpPr>
          <p:nvPr>
            <p:ph type="title" hasCustomPrompt="1"/>
          </p:nvPr>
        </p:nvSpPr>
        <p:spPr>
          <a:xfrm>
            <a:off x="322776" y="307658"/>
            <a:ext cx="11546448" cy="536415"/>
          </a:xfrm>
          <a:prstGeom prst="rect">
            <a:avLst/>
          </a:prstGeom>
        </p:spPr>
        <p:txBody>
          <a:bodyPr anchor="t"/>
          <a:lstStyle>
            <a:lvl1pPr>
              <a:defRPr sz="2800" b="1" i="0" spc="-50" baseline="0">
                <a:solidFill>
                  <a:schemeClr val="bg1"/>
                </a:solidFill>
                <a:latin typeface="Gill Sans" panose="020B0502020104020203" pitchFamily="34" charset="-79"/>
                <a:cs typeface="Gill Sans" panose="020B0502020104020203" pitchFamily="34" charset="-79"/>
              </a:defRPr>
            </a:lvl1pPr>
          </a:lstStyle>
          <a:p>
            <a:r>
              <a:rPr lang="en-US"/>
              <a:t>HEADLINE</a:t>
            </a:r>
          </a:p>
        </p:txBody>
      </p:sp>
      <p:sp>
        <p:nvSpPr>
          <p:cNvPr id="7" name="Slide Number Placeholder 3">
            <a:extLst>
              <a:ext uri="{FF2B5EF4-FFF2-40B4-BE49-F238E27FC236}">
                <a16:creationId xmlns:a16="http://schemas.microsoft.com/office/drawing/2014/main" id="{155F8434-3362-E600-E6B8-21CCD3851599}"/>
              </a:ext>
            </a:extLst>
          </p:cNvPr>
          <p:cNvSpPr>
            <a:spLocks noGrp="1"/>
          </p:cNvSpPr>
          <p:nvPr>
            <p:ph type="sldNum" sz="quarter" idx="10"/>
          </p:nvPr>
        </p:nvSpPr>
        <p:spPr>
          <a:xfrm>
            <a:off x="316458" y="6170399"/>
            <a:ext cx="457201" cy="457200"/>
          </a:xfrm>
          <a:prstGeom prst="rect">
            <a:avLst/>
          </a:prstGeom>
        </p:spPr>
        <p:txBody>
          <a:bodyPr anchor="ctr"/>
          <a:lstStyle>
            <a:lvl1pPr>
              <a:defRPr sz="1400" spc="-50" baseline="0">
                <a:solidFill>
                  <a:schemeClr val="bg2"/>
                </a:solidFill>
                <a:latin typeface="Candara" panose="020E0502030303020204" pitchFamily="34" charset="0"/>
              </a:defRPr>
            </a:lvl1pPr>
          </a:lstStyle>
          <a:p>
            <a:fld id="{F0D6E494-49D5-4155-9E52-425437BF7D9A}" type="slidenum">
              <a:rPr lang="en-US" smtClean="0"/>
              <a:pPr/>
              <a:t>‹#›</a:t>
            </a:fld>
            <a:endParaRPr lang="en-US"/>
          </a:p>
        </p:txBody>
      </p:sp>
      <p:sp>
        <p:nvSpPr>
          <p:cNvPr id="12" name="Text Placeholder 7">
            <a:extLst>
              <a:ext uri="{FF2B5EF4-FFF2-40B4-BE49-F238E27FC236}">
                <a16:creationId xmlns:a16="http://schemas.microsoft.com/office/drawing/2014/main" id="{8B466470-D5F4-124C-34C8-F733CC7EDA85}"/>
              </a:ext>
            </a:extLst>
          </p:cNvPr>
          <p:cNvSpPr>
            <a:spLocks noGrp="1"/>
          </p:cNvSpPr>
          <p:nvPr>
            <p:ph type="body" sz="quarter" idx="13" hasCustomPrompt="1"/>
          </p:nvPr>
        </p:nvSpPr>
        <p:spPr>
          <a:xfrm>
            <a:off x="315914" y="747923"/>
            <a:ext cx="11559628" cy="469900"/>
          </a:xfrm>
        </p:spPr>
        <p:txBody>
          <a:bodyPr>
            <a:normAutofit/>
          </a:bodyPr>
          <a:lstStyle>
            <a:lvl1pPr>
              <a:defRPr sz="2400">
                <a:solidFill>
                  <a:schemeClr val="accent5"/>
                </a:solidFill>
              </a:defRPr>
            </a:lvl1pPr>
          </a:lstStyle>
          <a:p>
            <a:pPr lvl="0"/>
            <a:r>
              <a:rPr lang="en-US"/>
              <a:t>Subhead</a:t>
            </a:r>
          </a:p>
        </p:txBody>
      </p:sp>
      <p:sp>
        <p:nvSpPr>
          <p:cNvPr id="13" name="Content Placeholder 2">
            <a:extLst>
              <a:ext uri="{FF2B5EF4-FFF2-40B4-BE49-F238E27FC236}">
                <a16:creationId xmlns:a16="http://schemas.microsoft.com/office/drawing/2014/main" id="{52EDF79E-84A2-285A-EDEC-C230D2EFAAE2}"/>
              </a:ext>
            </a:extLst>
          </p:cNvPr>
          <p:cNvSpPr>
            <a:spLocks noGrp="1"/>
          </p:cNvSpPr>
          <p:nvPr>
            <p:ph sz="quarter" idx="11"/>
          </p:nvPr>
        </p:nvSpPr>
        <p:spPr>
          <a:xfrm>
            <a:off x="316457" y="1808467"/>
            <a:ext cx="11552623" cy="41075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8373821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ondary Slide Break Slide">
    <p:bg>
      <p:bgPr>
        <a:solidFill>
          <a:schemeClr val="accent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86B98505-CFE9-94CB-E6AB-503D4256D642}"/>
              </a:ext>
            </a:extLst>
          </p:cNvPr>
          <p:cNvGraphicFramePr>
            <a:graphicFrameLocks noChangeAspect="1"/>
          </p:cNvGraphicFramePr>
          <p:nvPr userDrawn="1">
            <p:custDataLst>
              <p:tags r:id="rId1"/>
            </p:custDataLst>
            <p:extLst>
              <p:ext uri="{D42A27DB-BD31-4B8C-83A1-F6EECF244321}">
                <p14:modId xmlns:p14="http://schemas.microsoft.com/office/powerpoint/2010/main" val="272660523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Object 6" hidden="1">
                        <a:extLst>
                          <a:ext uri="{FF2B5EF4-FFF2-40B4-BE49-F238E27FC236}">
                            <a16:creationId xmlns:a16="http://schemas.microsoft.com/office/drawing/2014/main" id="{86B98505-CFE9-94CB-E6AB-503D4256D642}"/>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Slide Number Placeholder 3">
            <a:extLst>
              <a:ext uri="{FF2B5EF4-FFF2-40B4-BE49-F238E27FC236}">
                <a16:creationId xmlns:a16="http://schemas.microsoft.com/office/drawing/2014/main" id="{34F54B43-AA69-6701-D3BD-0D38ECE95A94}"/>
              </a:ext>
            </a:extLst>
          </p:cNvPr>
          <p:cNvSpPr>
            <a:spLocks noGrp="1"/>
          </p:cNvSpPr>
          <p:nvPr>
            <p:ph type="sldNum" sz="quarter" idx="10"/>
          </p:nvPr>
        </p:nvSpPr>
        <p:spPr>
          <a:xfrm>
            <a:off x="316458" y="6170399"/>
            <a:ext cx="457201" cy="457200"/>
          </a:xfrm>
          <a:prstGeom prst="rect">
            <a:avLst/>
          </a:prstGeom>
        </p:spPr>
        <p:txBody>
          <a:bodyPr/>
          <a:lstStyle>
            <a:lvl1pPr>
              <a:defRPr spc="-50" baseline="0">
                <a:latin typeface="Candara" panose="020E0502030303020204" pitchFamily="34" charset="0"/>
              </a:defRPr>
            </a:lvl1pPr>
          </a:lstStyle>
          <a:p>
            <a:fld id="{F0D6E494-49D5-4155-9E52-425437BF7D9A}" type="slidenum">
              <a:rPr lang="en-US" smtClean="0"/>
              <a:pPr/>
              <a:t>‹#›</a:t>
            </a:fld>
            <a:endParaRPr lang="en-US"/>
          </a:p>
        </p:txBody>
      </p:sp>
      <p:cxnSp>
        <p:nvCxnSpPr>
          <p:cNvPr id="9" name="Straight Connector 8">
            <a:extLst>
              <a:ext uri="{FF2B5EF4-FFF2-40B4-BE49-F238E27FC236}">
                <a16:creationId xmlns:a16="http://schemas.microsoft.com/office/drawing/2014/main" id="{6331955E-2D55-36DA-281B-23A00598CA4C}"/>
              </a:ext>
            </a:extLst>
          </p:cNvPr>
          <p:cNvCxnSpPr>
            <a:cxnSpLocks/>
          </p:cNvCxnSpPr>
          <p:nvPr userDrawn="1"/>
        </p:nvCxnSpPr>
        <p:spPr>
          <a:xfrm>
            <a:off x="316458" y="6172199"/>
            <a:ext cx="11559084"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Footer Placeholder 3">
            <a:extLst>
              <a:ext uri="{FF2B5EF4-FFF2-40B4-BE49-F238E27FC236}">
                <a16:creationId xmlns:a16="http://schemas.microsoft.com/office/drawing/2014/main" id="{87E0EB5A-3598-9862-873E-CECA54EAF905}"/>
              </a:ext>
            </a:extLst>
          </p:cNvPr>
          <p:cNvSpPr>
            <a:spLocks noGrp="1"/>
          </p:cNvSpPr>
          <p:nvPr>
            <p:ph type="ftr" sz="quarter" idx="3"/>
          </p:nvPr>
        </p:nvSpPr>
        <p:spPr>
          <a:xfrm>
            <a:off x="1066801" y="6170399"/>
            <a:ext cx="10802280" cy="457200"/>
          </a:xfrm>
          <a:prstGeom prst="rect">
            <a:avLst/>
          </a:prstGeom>
        </p:spPr>
        <p:txBody>
          <a:bodyPr vert="horz" lIns="91440" tIns="45720" rIns="91440" bIns="45720" rtlCol="0" anchor="ctr"/>
          <a:lstStyle>
            <a:lvl1pPr marL="0" algn="l" defTabSz="914400" rtl="0" eaLnBrk="1" latinLnBrk="0" hangingPunct="1">
              <a:defRPr lang="en-US" sz="1200" kern="1200" spc="-50" baseline="0" smtClean="0">
                <a:solidFill>
                  <a:schemeClr val="tx1"/>
                </a:solidFill>
                <a:latin typeface="Candara" panose="020E0502030303020204" pitchFamily="34" charset="0"/>
                <a:ea typeface="+mn-ea"/>
                <a:cs typeface="Arial" panose="020B0604020202020204" pitchFamily="34" charset="0"/>
              </a:defRPr>
            </a:lvl1pPr>
          </a:lstStyle>
          <a:p>
            <a:r>
              <a:rPr lang="en-US"/>
              <a:t>Write First Time | August 2023</a:t>
            </a:r>
          </a:p>
        </p:txBody>
      </p:sp>
      <p:pic>
        <p:nvPicPr>
          <p:cNvPr id="12" name="Picture 11">
            <a:extLst>
              <a:ext uri="{FF2B5EF4-FFF2-40B4-BE49-F238E27FC236}">
                <a16:creationId xmlns:a16="http://schemas.microsoft.com/office/drawing/2014/main" id="{0199446A-DD07-8B71-29A4-C1E9C06D98F0}"/>
              </a:ext>
            </a:extLst>
          </p:cNvPr>
          <p:cNvPicPr>
            <a:picLocks noChangeAspect="1"/>
          </p:cNvPicPr>
          <p:nvPr userDrawn="1"/>
        </p:nvPicPr>
        <p:blipFill>
          <a:blip r:embed="rId5"/>
          <a:srcRect/>
          <a:stretch/>
        </p:blipFill>
        <p:spPr>
          <a:xfrm>
            <a:off x="11556129" y="6219097"/>
            <a:ext cx="394833" cy="361605"/>
          </a:xfrm>
          <a:prstGeom prst="rect">
            <a:avLst/>
          </a:prstGeom>
        </p:spPr>
      </p:pic>
      <p:sp>
        <p:nvSpPr>
          <p:cNvPr id="2" name="Title 9">
            <a:extLst>
              <a:ext uri="{FF2B5EF4-FFF2-40B4-BE49-F238E27FC236}">
                <a16:creationId xmlns:a16="http://schemas.microsoft.com/office/drawing/2014/main" id="{A771E4BF-CECF-5FE2-230C-C09CC46BD0C4}"/>
              </a:ext>
            </a:extLst>
          </p:cNvPr>
          <p:cNvSpPr>
            <a:spLocks noGrp="1"/>
          </p:cNvSpPr>
          <p:nvPr>
            <p:ph type="title" hasCustomPrompt="1"/>
          </p:nvPr>
        </p:nvSpPr>
        <p:spPr>
          <a:xfrm>
            <a:off x="322777" y="447868"/>
            <a:ext cx="11546304" cy="5267121"/>
          </a:xfrm>
          <a:prstGeom prst="rect">
            <a:avLst/>
          </a:prstGeom>
        </p:spPr>
        <p:txBody>
          <a:bodyPr vert="horz" anchor="ctr"/>
          <a:lstStyle>
            <a:lvl1pPr>
              <a:lnSpc>
                <a:spcPct val="80000"/>
              </a:lnSpc>
              <a:defRPr sz="3200" b="1" i="0" spc="-50" baseline="0">
                <a:solidFill>
                  <a:schemeClr val="tx1"/>
                </a:solidFill>
                <a:latin typeface="Gill Sans MT" panose="020B0502020104020203" pitchFamily="34" charset="0"/>
                <a:cs typeface="Gill Sans" panose="020B0502020104020203" pitchFamily="34" charset="-79"/>
              </a:defRPr>
            </a:lvl1pPr>
          </a:lstStyle>
          <a:p>
            <a:r>
              <a:rPr lang="en-US"/>
              <a:t>CLICK TO EDIT BREAK SLIDE</a:t>
            </a:r>
          </a:p>
        </p:txBody>
      </p:sp>
    </p:spTree>
    <p:extLst>
      <p:ext uri="{BB962C8B-B14F-4D97-AF65-F5344CB8AC3E}">
        <p14:creationId xmlns:p14="http://schemas.microsoft.com/office/powerpoint/2010/main" val="399341903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9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48D5D-CCDA-A960-6E6B-040B36CAF32B}"/>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41F1B8B8-D622-3D9A-B0FF-3720824C5A48}"/>
              </a:ext>
            </a:extLst>
          </p:cNvPr>
          <p:cNvSpPr>
            <a:spLocks noGrp="1"/>
          </p:cNvSpPr>
          <p:nvPr>
            <p:ph type="sldNum" sz="quarter" idx="10"/>
          </p:nvPr>
        </p:nvSpPr>
        <p:spPr/>
        <p:txBody>
          <a:bodyPr/>
          <a:lstStyle/>
          <a:p>
            <a:fld id="{F0D6E494-49D5-4155-9E52-425437BF7D9A}" type="slidenum">
              <a:rPr lang="en-US" smtClean="0"/>
              <a:pPr/>
              <a:t>‹#›</a:t>
            </a:fld>
            <a:endParaRPr lang="en-US"/>
          </a:p>
        </p:txBody>
      </p:sp>
      <p:sp>
        <p:nvSpPr>
          <p:cNvPr id="4" name="Footer Placeholder 3">
            <a:extLst>
              <a:ext uri="{FF2B5EF4-FFF2-40B4-BE49-F238E27FC236}">
                <a16:creationId xmlns:a16="http://schemas.microsoft.com/office/drawing/2014/main" id="{C54AD792-35A9-6A12-444A-BD2FF8F7AD90}"/>
              </a:ext>
            </a:extLst>
          </p:cNvPr>
          <p:cNvSpPr>
            <a:spLocks noGrp="1"/>
          </p:cNvSpPr>
          <p:nvPr>
            <p:ph type="ftr" sz="quarter" idx="11"/>
          </p:nvPr>
        </p:nvSpPr>
        <p:spPr/>
        <p:txBody>
          <a:bodyPr/>
          <a:lstStyle/>
          <a:p>
            <a:r>
              <a:rPr lang="en-US"/>
              <a:t>Write First Time | August 2023</a:t>
            </a:r>
          </a:p>
        </p:txBody>
      </p:sp>
      <p:sp>
        <p:nvSpPr>
          <p:cNvPr id="8" name="Text Placeholder 7">
            <a:extLst>
              <a:ext uri="{FF2B5EF4-FFF2-40B4-BE49-F238E27FC236}">
                <a16:creationId xmlns:a16="http://schemas.microsoft.com/office/drawing/2014/main" id="{A476DA43-7578-1854-9808-FC46C5139A2E}"/>
              </a:ext>
            </a:extLst>
          </p:cNvPr>
          <p:cNvSpPr>
            <a:spLocks noGrp="1"/>
          </p:cNvSpPr>
          <p:nvPr>
            <p:ph type="body" sz="quarter" idx="12"/>
          </p:nvPr>
        </p:nvSpPr>
        <p:spPr>
          <a:xfrm>
            <a:off x="609600" y="1143000"/>
            <a:ext cx="10972800" cy="5027613"/>
          </a:xfrm>
        </p:spPr>
        <p:txBody>
          <a:bodyPr/>
          <a:lstStyle>
            <a:lvl3pPr marL="171450" indent="-171450">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a:extLst>
              <a:ext uri="{FF2B5EF4-FFF2-40B4-BE49-F238E27FC236}">
                <a16:creationId xmlns:a16="http://schemas.microsoft.com/office/drawing/2014/main" id="{4F4911D2-DAB3-38CE-9618-5624A83E3B71}"/>
              </a:ext>
            </a:extLst>
          </p:cNvPr>
          <p:cNvCxnSpPr/>
          <p:nvPr userDrawn="1"/>
        </p:nvCxnSpPr>
        <p:spPr>
          <a:xfrm>
            <a:off x="609600" y="1151346"/>
            <a:ext cx="10972798"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444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CEE3E01-E9DA-4092-A27B-6EC7A7214293}"/>
              </a:ext>
            </a:extLst>
          </p:cNvPr>
          <p:cNvGraphicFramePr>
            <a:graphicFrameLocks noChangeAspect="1"/>
          </p:cNvGraphicFramePr>
          <p:nvPr userDrawn="1">
            <p:custDataLst>
              <p:tags r:id="rId1"/>
            </p:custDataLst>
            <p:extLst>
              <p:ext uri="{D42A27DB-BD31-4B8C-83A1-F6EECF244321}">
                <p14:modId xmlns:p14="http://schemas.microsoft.com/office/powerpoint/2010/main" val="18858385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6" name="Object 5" hidden="1">
                        <a:extLst>
                          <a:ext uri="{FF2B5EF4-FFF2-40B4-BE49-F238E27FC236}">
                            <a16:creationId xmlns:a16="http://schemas.microsoft.com/office/drawing/2014/main" id="{CCEE3E01-E9DA-4092-A27B-6EC7A721429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D4E5D5EC-54B3-44D2-BE33-871FC1F840C9}"/>
              </a:ext>
            </a:extLst>
          </p:cNvPr>
          <p:cNvSpPr/>
          <p:nvPr userDrawn="1">
            <p:custDataLst>
              <p:tags r:id="rId2"/>
            </p:custDataLst>
          </p:nvPr>
        </p:nvSpPr>
        <p:spPr>
          <a:xfrm>
            <a:off x="0" y="0"/>
            <a:ext cx="158750" cy="158750"/>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300" b="1" i="0" baseline="0">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
            <a:extLst>
              <a:ext uri="{FF2B5EF4-FFF2-40B4-BE49-F238E27FC236}">
                <a16:creationId xmlns:a16="http://schemas.microsoft.com/office/drawing/2014/main" id="{6B4A5A04-FA96-457E-BD4F-8D7DE6059F53}"/>
              </a:ext>
            </a:extLst>
          </p:cNvPr>
          <p:cNvSpPr>
            <a:spLocks noGrp="1"/>
          </p:cNvSpPr>
          <p:nvPr>
            <p:ph type="ctrTitle" hasCustomPrompt="1"/>
          </p:nvPr>
        </p:nvSpPr>
        <p:spPr>
          <a:xfrm>
            <a:off x="326136" y="1778000"/>
            <a:ext cx="10445186" cy="2229039"/>
          </a:xfrm>
          <a:prstGeom prst="rect">
            <a:avLst/>
          </a:prstGeom>
        </p:spPr>
        <p:txBody>
          <a:bodyPr vert="horz" lIns="0" anchor="b">
            <a:normAutofit/>
          </a:bodyPr>
          <a:lstStyle>
            <a:lvl1pPr algn="l">
              <a:lnSpc>
                <a:spcPct val="80000"/>
              </a:lnSpc>
              <a:defRPr sz="3200" b="1" i="0" spc="-50" baseline="0">
                <a:solidFill>
                  <a:schemeClr val="accent1"/>
                </a:solidFill>
                <a:latin typeface="Gill Sans" panose="020B0502020104020203" pitchFamily="34" charset="-79"/>
                <a:cs typeface="Gill Sans" panose="020B0502020104020203" pitchFamily="34" charset="-79"/>
              </a:defRPr>
            </a:lvl1pPr>
          </a:lstStyle>
          <a:p>
            <a:r>
              <a:rPr lang="en-US"/>
              <a:t>CLICK TO EDIT MASTER TITLE STYLE</a:t>
            </a:r>
          </a:p>
        </p:txBody>
      </p:sp>
      <p:sp>
        <p:nvSpPr>
          <p:cNvPr id="15" name="Subtitle 2">
            <a:extLst>
              <a:ext uri="{FF2B5EF4-FFF2-40B4-BE49-F238E27FC236}">
                <a16:creationId xmlns:a16="http://schemas.microsoft.com/office/drawing/2014/main" id="{1E63D79D-FA26-4C8B-BB56-793ED849EDAE}"/>
              </a:ext>
            </a:extLst>
          </p:cNvPr>
          <p:cNvSpPr>
            <a:spLocks noGrp="1"/>
          </p:cNvSpPr>
          <p:nvPr>
            <p:ph type="subTitle" idx="1"/>
          </p:nvPr>
        </p:nvSpPr>
        <p:spPr>
          <a:xfrm>
            <a:off x="320316" y="4090893"/>
            <a:ext cx="10451006" cy="1029820"/>
          </a:xfrm>
          <a:prstGeom prst="rect">
            <a:avLst/>
          </a:prstGeom>
        </p:spPr>
        <p:txBody>
          <a:bodyPr lIns="0">
            <a:normAutofit/>
          </a:bodyPr>
          <a:lstStyle>
            <a:lvl1pPr marL="0" indent="0" algn="l">
              <a:buNone/>
              <a:defRPr sz="2400" b="0">
                <a:solidFill>
                  <a:schemeClr val="accent5"/>
                </a:solidFill>
                <a:latin typeface="Candara" panose="020E0502030303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Text Placeholder 9">
            <a:extLst>
              <a:ext uri="{FF2B5EF4-FFF2-40B4-BE49-F238E27FC236}">
                <a16:creationId xmlns:a16="http://schemas.microsoft.com/office/drawing/2014/main" id="{732730B9-E286-0049-90BA-CE84B84D1D0F}"/>
              </a:ext>
            </a:extLst>
          </p:cNvPr>
          <p:cNvSpPr>
            <a:spLocks noGrp="1"/>
          </p:cNvSpPr>
          <p:nvPr>
            <p:ph type="body" sz="quarter" idx="12" hasCustomPrompt="1"/>
          </p:nvPr>
        </p:nvSpPr>
        <p:spPr>
          <a:xfrm>
            <a:off x="320316" y="5461870"/>
            <a:ext cx="3200400" cy="365125"/>
          </a:xfrm>
        </p:spPr>
        <p:txBody>
          <a:bodyPr lIns="0">
            <a:normAutofit/>
          </a:bodyPr>
          <a:lstStyle>
            <a:lvl1pPr marL="0" indent="0">
              <a:buNone/>
              <a:defRPr sz="1200" b="0">
                <a:solidFill>
                  <a:schemeClr val="accent5"/>
                </a:solidFill>
                <a:latin typeface="Candara" panose="020E0502030303020204" pitchFamily="34" charset="0"/>
                <a:cs typeface="Arial" panose="020B0604020202020204" pitchFamily="34" charset="0"/>
              </a:defRPr>
            </a:lvl1pPr>
          </a:lstStyle>
          <a:p>
            <a:pPr lvl="0"/>
            <a:r>
              <a:rPr lang="en-US" dirty="0"/>
              <a:t>Date</a:t>
            </a:r>
          </a:p>
        </p:txBody>
      </p:sp>
      <p:pic>
        <p:nvPicPr>
          <p:cNvPr id="9" name="Picture 8">
            <a:extLst>
              <a:ext uri="{FF2B5EF4-FFF2-40B4-BE49-F238E27FC236}">
                <a16:creationId xmlns:a16="http://schemas.microsoft.com/office/drawing/2014/main" id="{8513850E-D368-6082-2038-319DE050CF54}"/>
              </a:ext>
            </a:extLst>
          </p:cNvPr>
          <p:cNvPicPr>
            <a:picLocks noChangeAspect="1"/>
          </p:cNvPicPr>
          <p:nvPr userDrawn="1"/>
        </p:nvPicPr>
        <p:blipFill>
          <a:blip r:embed="rId6"/>
          <a:srcRect t="2815" b="2815"/>
          <a:stretch/>
        </p:blipFill>
        <p:spPr>
          <a:xfrm>
            <a:off x="97682" y="402130"/>
            <a:ext cx="3418905" cy="912424"/>
          </a:xfrm>
          <a:prstGeom prst="rect">
            <a:avLst/>
          </a:prstGeom>
        </p:spPr>
      </p:pic>
      <p:cxnSp>
        <p:nvCxnSpPr>
          <p:cNvPr id="17" name="Straight Connector 16">
            <a:extLst>
              <a:ext uri="{FF2B5EF4-FFF2-40B4-BE49-F238E27FC236}">
                <a16:creationId xmlns:a16="http://schemas.microsoft.com/office/drawing/2014/main" id="{AFD4D6C2-6185-7BA6-594A-953C700715A9}"/>
              </a:ext>
            </a:extLst>
          </p:cNvPr>
          <p:cNvCxnSpPr/>
          <p:nvPr userDrawn="1"/>
        </p:nvCxnSpPr>
        <p:spPr>
          <a:xfrm>
            <a:off x="320316" y="4007039"/>
            <a:ext cx="1127241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70485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19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reak Slide">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CEE3E01-E9DA-4092-A27B-6EC7A7214293}"/>
              </a:ext>
            </a:extLst>
          </p:cNvPr>
          <p:cNvGraphicFramePr>
            <a:graphicFrameLocks noChangeAspect="1"/>
          </p:cNvGraphicFramePr>
          <p:nvPr userDrawn="1">
            <p:custDataLst>
              <p:tags r:id="rId1"/>
            </p:custDataLst>
            <p:extLst>
              <p:ext uri="{D42A27DB-BD31-4B8C-83A1-F6EECF244321}">
                <p14:modId xmlns:p14="http://schemas.microsoft.com/office/powerpoint/2010/main" val="18858385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6" name="Object 5" hidden="1">
                        <a:extLst>
                          <a:ext uri="{FF2B5EF4-FFF2-40B4-BE49-F238E27FC236}">
                            <a16:creationId xmlns:a16="http://schemas.microsoft.com/office/drawing/2014/main" id="{CCEE3E01-E9DA-4092-A27B-6EC7A721429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D4E5D5EC-54B3-44D2-BE33-871FC1F840C9}"/>
              </a:ext>
            </a:extLst>
          </p:cNvPr>
          <p:cNvSpPr/>
          <p:nvPr userDrawn="1">
            <p:custDataLst>
              <p:tags r:id="rId2"/>
            </p:custDataLst>
          </p:nvPr>
        </p:nvSpPr>
        <p:spPr>
          <a:xfrm>
            <a:off x="0" y="0"/>
            <a:ext cx="158750" cy="158750"/>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300" b="1" i="0" baseline="0">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
            <a:extLst>
              <a:ext uri="{FF2B5EF4-FFF2-40B4-BE49-F238E27FC236}">
                <a16:creationId xmlns:a16="http://schemas.microsoft.com/office/drawing/2014/main" id="{6B4A5A04-FA96-457E-BD4F-8D7DE6059F53}"/>
              </a:ext>
            </a:extLst>
          </p:cNvPr>
          <p:cNvSpPr>
            <a:spLocks noGrp="1"/>
          </p:cNvSpPr>
          <p:nvPr>
            <p:ph type="ctrTitle" hasCustomPrompt="1"/>
          </p:nvPr>
        </p:nvSpPr>
        <p:spPr>
          <a:xfrm>
            <a:off x="326136" y="1778000"/>
            <a:ext cx="10445186" cy="2229039"/>
          </a:xfrm>
          <a:prstGeom prst="rect">
            <a:avLst/>
          </a:prstGeom>
        </p:spPr>
        <p:txBody>
          <a:bodyPr vert="horz" lIns="0" anchor="b">
            <a:normAutofit/>
          </a:bodyPr>
          <a:lstStyle>
            <a:lvl1pPr algn="l">
              <a:lnSpc>
                <a:spcPct val="80000"/>
              </a:lnSpc>
              <a:defRPr sz="3200" b="1" i="0" spc="-50" baseline="0">
                <a:solidFill>
                  <a:schemeClr val="accent1"/>
                </a:solidFill>
                <a:latin typeface="Gill Sans" panose="020B0502020104020203" pitchFamily="34" charset="-79"/>
                <a:cs typeface="Gill Sans" panose="020B0502020104020203" pitchFamily="34" charset="-79"/>
              </a:defRPr>
            </a:lvl1pPr>
          </a:lstStyle>
          <a:p>
            <a:r>
              <a:rPr lang="en-US"/>
              <a:t>CLICK TO EDIT MASTER TITLE STYLE</a:t>
            </a:r>
          </a:p>
        </p:txBody>
      </p:sp>
      <p:sp>
        <p:nvSpPr>
          <p:cNvPr id="15" name="Subtitle 2">
            <a:extLst>
              <a:ext uri="{FF2B5EF4-FFF2-40B4-BE49-F238E27FC236}">
                <a16:creationId xmlns:a16="http://schemas.microsoft.com/office/drawing/2014/main" id="{1E63D79D-FA26-4C8B-BB56-793ED849EDAE}"/>
              </a:ext>
            </a:extLst>
          </p:cNvPr>
          <p:cNvSpPr>
            <a:spLocks noGrp="1"/>
          </p:cNvSpPr>
          <p:nvPr>
            <p:ph type="subTitle" idx="1"/>
          </p:nvPr>
        </p:nvSpPr>
        <p:spPr>
          <a:xfrm>
            <a:off x="320316" y="4090893"/>
            <a:ext cx="10451006" cy="1029820"/>
          </a:xfrm>
          <a:prstGeom prst="rect">
            <a:avLst/>
          </a:prstGeom>
        </p:spPr>
        <p:txBody>
          <a:bodyPr lIns="0">
            <a:normAutofit/>
          </a:bodyPr>
          <a:lstStyle>
            <a:lvl1pPr marL="0" indent="0" algn="l">
              <a:buNone/>
              <a:defRPr sz="2400" b="0">
                <a:solidFill>
                  <a:schemeClr val="accent5"/>
                </a:solidFill>
                <a:latin typeface="Candara" panose="020E0502030303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9" name="Picture 8">
            <a:extLst>
              <a:ext uri="{FF2B5EF4-FFF2-40B4-BE49-F238E27FC236}">
                <a16:creationId xmlns:a16="http://schemas.microsoft.com/office/drawing/2014/main" id="{8513850E-D368-6082-2038-319DE050CF54}"/>
              </a:ext>
            </a:extLst>
          </p:cNvPr>
          <p:cNvPicPr>
            <a:picLocks noChangeAspect="1"/>
          </p:cNvPicPr>
          <p:nvPr userDrawn="1"/>
        </p:nvPicPr>
        <p:blipFill>
          <a:blip r:embed="rId6"/>
          <a:srcRect t="2815" b="2815"/>
          <a:stretch/>
        </p:blipFill>
        <p:spPr>
          <a:xfrm>
            <a:off x="97682" y="402130"/>
            <a:ext cx="3418905" cy="912424"/>
          </a:xfrm>
          <a:prstGeom prst="rect">
            <a:avLst/>
          </a:prstGeom>
        </p:spPr>
      </p:pic>
      <p:cxnSp>
        <p:nvCxnSpPr>
          <p:cNvPr id="17" name="Straight Connector 16">
            <a:extLst>
              <a:ext uri="{FF2B5EF4-FFF2-40B4-BE49-F238E27FC236}">
                <a16:creationId xmlns:a16="http://schemas.microsoft.com/office/drawing/2014/main" id="{AFD4D6C2-6185-7BA6-594A-953C700715A9}"/>
              </a:ext>
            </a:extLst>
          </p:cNvPr>
          <p:cNvCxnSpPr/>
          <p:nvPr userDrawn="1"/>
        </p:nvCxnSpPr>
        <p:spPr>
          <a:xfrm>
            <a:off x="320316" y="4007039"/>
            <a:ext cx="1127241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Slide Number Placeholder 3">
            <a:extLst>
              <a:ext uri="{FF2B5EF4-FFF2-40B4-BE49-F238E27FC236}">
                <a16:creationId xmlns:a16="http://schemas.microsoft.com/office/drawing/2014/main" id="{8326F21C-DBB6-EF7D-926C-DA492A51F43A}"/>
              </a:ext>
            </a:extLst>
          </p:cNvPr>
          <p:cNvSpPr>
            <a:spLocks noGrp="1"/>
          </p:cNvSpPr>
          <p:nvPr>
            <p:ph type="sldNum" sz="quarter" idx="10"/>
          </p:nvPr>
        </p:nvSpPr>
        <p:spPr>
          <a:xfrm>
            <a:off x="316458" y="6170399"/>
            <a:ext cx="457201" cy="457200"/>
          </a:xfrm>
          <a:prstGeom prst="rect">
            <a:avLst/>
          </a:prstGeom>
        </p:spPr>
        <p:txBody>
          <a:bodyPr anchor="ctr"/>
          <a:lstStyle>
            <a:lvl1pPr>
              <a:defRPr sz="1400" spc="-50" baseline="0">
                <a:solidFill>
                  <a:schemeClr val="bg2"/>
                </a:solidFill>
                <a:latin typeface="Candara" panose="020E0502030303020204" pitchFamily="34" charset="0"/>
              </a:defRPr>
            </a:lvl1pPr>
          </a:lstStyle>
          <a:p>
            <a:fld id="{F0D6E494-49D5-4155-9E52-425437BF7D9A}" type="slidenum">
              <a:rPr lang="en-US" smtClean="0"/>
              <a:pPr/>
              <a:t>‹#›</a:t>
            </a:fld>
            <a:endParaRPr lang="en-US"/>
          </a:p>
        </p:txBody>
      </p:sp>
      <p:cxnSp>
        <p:nvCxnSpPr>
          <p:cNvPr id="3" name="Straight Connector 2">
            <a:extLst>
              <a:ext uri="{FF2B5EF4-FFF2-40B4-BE49-F238E27FC236}">
                <a16:creationId xmlns:a16="http://schemas.microsoft.com/office/drawing/2014/main" id="{03E765FB-7CE2-B611-C9DF-0348E90C3F6F}"/>
              </a:ext>
            </a:extLst>
          </p:cNvPr>
          <p:cNvCxnSpPr>
            <a:cxnSpLocks/>
          </p:cNvCxnSpPr>
          <p:nvPr userDrawn="1"/>
        </p:nvCxnSpPr>
        <p:spPr>
          <a:xfrm>
            <a:off x="418214" y="6172199"/>
            <a:ext cx="11444692" cy="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1D564B4D-8D44-DE3E-C804-2CE713A10334}"/>
              </a:ext>
            </a:extLst>
          </p:cNvPr>
          <p:cNvSpPr>
            <a:spLocks noGrp="1"/>
          </p:cNvSpPr>
          <p:nvPr>
            <p:ph type="ftr" sz="quarter" idx="3"/>
          </p:nvPr>
        </p:nvSpPr>
        <p:spPr>
          <a:xfrm>
            <a:off x="1066801" y="6170399"/>
            <a:ext cx="10802280" cy="457200"/>
          </a:xfrm>
          <a:prstGeom prst="rect">
            <a:avLst/>
          </a:prstGeom>
        </p:spPr>
        <p:txBody>
          <a:bodyPr vert="horz" lIns="91440" tIns="45720" rIns="91440" bIns="45720" rtlCol="0" anchor="ctr"/>
          <a:lstStyle>
            <a:lvl1pPr marL="0" algn="l" defTabSz="914400" rtl="0" eaLnBrk="1" latinLnBrk="0" hangingPunct="1">
              <a:defRPr lang="en-US" sz="1200" kern="1200" spc="-50" baseline="0" smtClean="0">
                <a:solidFill>
                  <a:schemeClr val="bg2"/>
                </a:solidFill>
                <a:latin typeface="Candara" panose="020E0502030303020204" pitchFamily="34" charset="0"/>
                <a:ea typeface="+mn-ea"/>
                <a:cs typeface="Arial" panose="020B0604020202020204" pitchFamily="34" charset="0"/>
              </a:defRPr>
            </a:lvl1pPr>
          </a:lstStyle>
          <a:p>
            <a:r>
              <a:rPr lang="en-US"/>
              <a:t>Write First Time | August 2023</a:t>
            </a:r>
          </a:p>
        </p:txBody>
      </p:sp>
      <p:pic>
        <p:nvPicPr>
          <p:cNvPr id="5" name="Picture 4">
            <a:extLst>
              <a:ext uri="{FF2B5EF4-FFF2-40B4-BE49-F238E27FC236}">
                <a16:creationId xmlns:a16="http://schemas.microsoft.com/office/drawing/2014/main" id="{852F8621-1922-6EC1-32AA-CFF48A47944F}"/>
              </a:ext>
            </a:extLst>
          </p:cNvPr>
          <p:cNvPicPr>
            <a:picLocks noChangeAspect="1"/>
          </p:cNvPicPr>
          <p:nvPr userDrawn="1"/>
        </p:nvPicPr>
        <p:blipFill>
          <a:blip r:embed="rId7"/>
          <a:srcRect/>
          <a:stretch/>
        </p:blipFill>
        <p:spPr>
          <a:xfrm>
            <a:off x="11556129" y="6219097"/>
            <a:ext cx="394833" cy="361605"/>
          </a:xfrm>
          <a:prstGeom prst="rect">
            <a:avLst/>
          </a:prstGeom>
        </p:spPr>
      </p:pic>
    </p:spTree>
    <p:extLst>
      <p:ext uri="{BB962C8B-B14F-4D97-AF65-F5344CB8AC3E}">
        <p14:creationId xmlns:p14="http://schemas.microsoft.com/office/powerpoint/2010/main" val="375312124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19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imary Slide">
    <p:spTree>
      <p:nvGrpSpPr>
        <p:cNvPr id="1" name=""/>
        <p:cNvGrpSpPr/>
        <p:nvPr/>
      </p:nvGrpSpPr>
      <p:grpSpPr>
        <a:xfrm>
          <a:off x="0" y="0"/>
          <a:ext cx="0" cy="0"/>
          <a:chOff x="0" y="0"/>
          <a:chExt cx="0" cy="0"/>
        </a:xfrm>
      </p:grpSpPr>
      <p:sp>
        <p:nvSpPr>
          <p:cNvPr id="9" name="Title 9">
            <a:extLst>
              <a:ext uri="{FF2B5EF4-FFF2-40B4-BE49-F238E27FC236}">
                <a16:creationId xmlns:a16="http://schemas.microsoft.com/office/drawing/2014/main" id="{C5DC5CD0-D890-3090-3F92-D25B286B9273}"/>
              </a:ext>
            </a:extLst>
          </p:cNvPr>
          <p:cNvSpPr>
            <a:spLocks noGrp="1"/>
          </p:cNvSpPr>
          <p:nvPr>
            <p:ph type="title" hasCustomPrompt="1"/>
          </p:nvPr>
        </p:nvSpPr>
        <p:spPr>
          <a:xfrm>
            <a:off x="322776" y="307658"/>
            <a:ext cx="11546448" cy="536415"/>
          </a:xfrm>
          <a:prstGeom prst="rect">
            <a:avLst/>
          </a:prstGeom>
        </p:spPr>
        <p:txBody>
          <a:bodyPr anchor="t"/>
          <a:lstStyle>
            <a:lvl1pPr>
              <a:defRPr sz="2800" b="1" i="0" spc="-50" baseline="0">
                <a:solidFill>
                  <a:schemeClr val="accent1"/>
                </a:solidFill>
                <a:latin typeface="Gill Sans" panose="020B0502020104020203" pitchFamily="34" charset="-79"/>
                <a:cs typeface="Gill Sans" panose="020B0502020104020203" pitchFamily="34" charset="-79"/>
              </a:defRPr>
            </a:lvl1pPr>
          </a:lstStyle>
          <a:p>
            <a:r>
              <a:rPr lang="en-US"/>
              <a:t>HEADLINE</a:t>
            </a:r>
          </a:p>
        </p:txBody>
      </p:sp>
      <p:cxnSp>
        <p:nvCxnSpPr>
          <p:cNvPr id="14" name="Straight Connector 13">
            <a:extLst>
              <a:ext uri="{FF2B5EF4-FFF2-40B4-BE49-F238E27FC236}">
                <a16:creationId xmlns:a16="http://schemas.microsoft.com/office/drawing/2014/main" id="{9529713E-CB86-C40D-D0FC-EF8F22150562}"/>
              </a:ext>
            </a:extLst>
          </p:cNvPr>
          <p:cNvCxnSpPr>
            <a:cxnSpLocks/>
          </p:cNvCxnSpPr>
          <p:nvPr userDrawn="1"/>
        </p:nvCxnSpPr>
        <p:spPr>
          <a:xfrm>
            <a:off x="418214" y="1252116"/>
            <a:ext cx="11450867"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Slide Number Placeholder 3">
            <a:extLst>
              <a:ext uri="{FF2B5EF4-FFF2-40B4-BE49-F238E27FC236}">
                <a16:creationId xmlns:a16="http://schemas.microsoft.com/office/drawing/2014/main" id="{EB20F724-8B8E-3EAD-29C0-4B452043D23E}"/>
              </a:ext>
            </a:extLst>
          </p:cNvPr>
          <p:cNvSpPr>
            <a:spLocks noGrp="1"/>
          </p:cNvSpPr>
          <p:nvPr>
            <p:ph type="sldNum" sz="quarter" idx="10"/>
          </p:nvPr>
        </p:nvSpPr>
        <p:spPr>
          <a:xfrm>
            <a:off x="316458" y="6170399"/>
            <a:ext cx="457201" cy="457200"/>
          </a:xfrm>
          <a:prstGeom prst="rect">
            <a:avLst/>
          </a:prstGeom>
        </p:spPr>
        <p:txBody>
          <a:bodyPr anchor="ctr"/>
          <a:lstStyle>
            <a:lvl1pPr>
              <a:defRPr sz="1400" spc="-50" baseline="0">
                <a:solidFill>
                  <a:schemeClr val="bg2"/>
                </a:solidFill>
                <a:latin typeface="Candara" panose="020E0502030303020204" pitchFamily="34" charset="0"/>
              </a:defRPr>
            </a:lvl1pPr>
          </a:lstStyle>
          <a:p>
            <a:fld id="{F0D6E494-49D5-4155-9E52-425437BF7D9A}" type="slidenum">
              <a:rPr lang="en-US" smtClean="0"/>
              <a:pPr/>
              <a:t>‹#›</a:t>
            </a:fld>
            <a:endParaRPr lang="en-US"/>
          </a:p>
        </p:txBody>
      </p:sp>
      <p:cxnSp>
        <p:nvCxnSpPr>
          <p:cNvPr id="17" name="Straight Connector 16">
            <a:extLst>
              <a:ext uri="{FF2B5EF4-FFF2-40B4-BE49-F238E27FC236}">
                <a16:creationId xmlns:a16="http://schemas.microsoft.com/office/drawing/2014/main" id="{2E9E6C78-C1EA-0E4D-7324-D5AF87D68B7A}"/>
              </a:ext>
            </a:extLst>
          </p:cNvPr>
          <p:cNvCxnSpPr>
            <a:cxnSpLocks/>
          </p:cNvCxnSpPr>
          <p:nvPr userDrawn="1"/>
        </p:nvCxnSpPr>
        <p:spPr>
          <a:xfrm>
            <a:off x="418214" y="6172199"/>
            <a:ext cx="11444692" cy="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Footer Placeholder 3">
            <a:extLst>
              <a:ext uri="{FF2B5EF4-FFF2-40B4-BE49-F238E27FC236}">
                <a16:creationId xmlns:a16="http://schemas.microsoft.com/office/drawing/2014/main" id="{2BC9A463-BD65-3391-9A79-06392A406380}"/>
              </a:ext>
            </a:extLst>
          </p:cNvPr>
          <p:cNvSpPr>
            <a:spLocks noGrp="1"/>
          </p:cNvSpPr>
          <p:nvPr>
            <p:ph type="ftr" sz="quarter" idx="3"/>
          </p:nvPr>
        </p:nvSpPr>
        <p:spPr>
          <a:xfrm>
            <a:off x="1066801" y="6170399"/>
            <a:ext cx="10802280" cy="457200"/>
          </a:xfrm>
          <a:prstGeom prst="rect">
            <a:avLst/>
          </a:prstGeom>
        </p:spPr>
        <p:txBody>
          <a:bodyPr vert="horz" lIns="91440" tIns="45720" rIns="91440" bIns="45720" rtlCol="0" anchor="ctr"/>
          <a:lstStyle>
            <a:lvl1pPr marL="0" algn="l" defTabSz="914400" rtl="0" eaLnBrk="1" latinLnBrk="0" hangingPunct="1">
              <a:defRPr lang="en-US" sz="1200" kern="1200" spc="-50" baseline="0" smtClean="0">
                <a:solidFill>
                  <a:schemeClr val="bg2"/>
                </a:solidFill>
                <a:latin typeface="Candara" panose="020E0502030303020204" pitchFamily="34" charset="0"/>
                <a:ea typeface="+mn-ea"/>
                <a:cs typeface="Arial" panose="020B0604020202020204" pitchFamily="34" charset="0"/>
              </a:defRPr>
            </a:lvl1pPr>
          </a:lstStyle>
          <a:p>
            <a:r>
              <a:rPr lang="en-US"/>
              <a:t>Write First Time | August 2023</a:t>
            </a:r>
          </a:p>
        </p:txBody>
      </p:sp>
      <p:pic>
        <p:nvPicPr>
          <p:cNvPr id="19" name="Picture 18">
            <a:extLst>
              <a:ext uri="{FF2B5EF4-FFF2-40B4-BE49-F238E27FC236}">
                <a16:creationId xmlns:a16="http://schemas.microsoft.com/office/drawing/2014/main" id="{043ACBBC-2F07-879F-5543-B96C9ADAE081}"/>
              </a:ext>
            </a:extLst>
          </p:cNvPr>
          <p:cNvPicPr>
            <a:picLocks noChangeAspect="1"/>
          </p:cNvPicPr>
          <p:nvPr userDrawn="1"/>
        </p:nvPicPr>
        <p:blipFill>
          <a:blip r:embed="rId2"/>
          <a:srcRect/>
          <a:stretch/>
        </p:blipFill>
        <p:spPr>
          <a:xfrm>
            <a:off x="11556129" y="6219097"/>
            <a:ext cx="394833" cy="361605"/>
          </a:xfrm>
          <a:prstGeom prst="rect">
            <a:avLst/>
          </a:prstGeom>
        </p:spPr>
      </p:pic>
      <p:sp>
        <p:nvSpPr>
          <p:cNvPr id="3" name="Content Placeholder 2">
            <a:extLst>
              <a:ext uri="{FF2B5EF4-FFF2-40B4-BE49-F238E27FC236}">
                <a16:creationId xmlns:a16="http://schemas.microsoft.com/office/drawing/2014/main" id="{31AE1CF3-C4EC-4F38-207C-A272A05A571C}"/>
              </a:ext>
            </a:extLst>
          </p:cNvPr>
          <p:cNvSpPr>
            <a:spLocks noGrp="1"/>
          </p:cNvSpPr>
          <p:nvPr>
            <p:ph sz="quarter" idx="11"/>
          </p:nvPr>
        </p:nvSpPr>
        <p:spPr>
          <a:xfrm>
            <a:off x="316458" y="755937"/>
            <a:ext cx="11546448" cy="5160107"/>
          </a:xfrm>
        </p:spPr>
        <p:txBody>
          <a:bodyPr/>
          <a:lstStyle>
            <a:lvl1pPr>
              <a:spcBef>
                <a:spcPts val="0"/>
              </a:spcBef>
              <a:spcAft>
                <a:spcPts val="1800"/>
              </a:spcAft>
              <a:defRPr sz="2400">
                <a:solidFill>
                  <a:schemeClr val="accent5"/>
                </a:solidFill>
              </a:defRPr>
            </a:lvl1pPr>
            <a:lvl2pPr>
              <a:defRPr>
                <a:solidFill>
                  <a:schemeClr val="tx2"/>
                </a:solidFill>
              </a:defRPr>
            </a:lvl2pPr>
            <a:lvl3pPr>
              <a:lnSpc>
                <a:spcPct val="100000"/>
              </a:lnSpc>
              <a:buClr>
                <a:schemeClr val="accent5"/>
              </a:buClr>
              <a:defRPr>
                <a:solidFill>
                  <a:schemeClr val="tx2"/>
                </a:solidFill>
              </a:defRPr>
            </a:lvl3pPr>
            <a:lvl4pPr>
              <a:lnSpc>
                <a:spcPct val="100000"/>
              </a:lnSpc>
              <a:buClr>
                <a:schemeClr val="accent5"/>
              </a:buClr>
              <a:defRPr>
                <a:solidFill>
                  <a:schemeClr val="tx2"/>
                </a:solidFill>
              </a:defRPr>
            </a:lvl4pPr>
            <a:lvl5pPr>
              <a:lnSpc>
                <a:spcPct val="100000"/>
              </a:lnSpc>
              <a:spcAft>
                <a:spcPts val="0"/>
              </a:spcAft>
              <a:buClr>
                <a:schemeClr val="accent5"/>
              </a:buClr>
              <a:defRPr>
                <a:solidFill>
                  <a:schemeClr val="tx2"/>
                </a:solidFill>
              </a:defRPr>
            </a:lvl5pPr>
            <a:lvl6pPr>
              <a:lnSpc>
                <a:spcPct val="100000"/>
              </a:lnSpc>
              <a:spcBef>
                <a:spcPts val="0"/>
              </a:spcBef>
              <a:buClr>
                <a:schemeClr val="accent5"/>
              </a:buClr>
              <a:defRPr>
                <a:solidFill>
                  <a:schemeClr val="tx2"/>
                </a:solidFill>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extLst>
      <p:ext uri="{BB962C8B-B14F-4D97-AF65-F5344CB8AC3E}">
        <p14:creationId xmlns:p14="http://schemas.microsoft.com/office/powerpoint/2010/main" val="2024111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ondary Slide Break Slide">
    <p:bg>
      <p:bgPr>
        <a:solidFill>
          <a:schemeClr val="accent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233FCD-0879-171B-0FA3-C7FEB87B5F44}"/>
              </a:ext>
            </a:extLst>
          </p:cNvPr>
          <p:cNvPicPr>
            <a:picLocks noChangeAspect="1"/>
          </p:cNvPicPr>
          <p:nvPr userDrawn="1"/>
        </p:nvPicPr>
        <p:blipFill rotWithShape="1">
          <a:blip r:embed="rId3">
            <a:alphaModFix amt="52000"/>
          </a:blip>
          <a:srcRect t="29210" r="6694" b="15002"/>
          <a:stretch/>
        </p:blipFill>
        <p:spPr>
          <a:xfrm>
            <a:off x="722034" y="0"/>
            <a:ext cx="11469966" cy="6858000"/>
          </a:xfrm>
          <a:prstGeom prst="rect">
            <a:avLst/>
          </a:prstGeom>
        </p:spPr>
      </p:pic>
      <p:graphicFrame>
        <p:nvGraphicFramePr>
          <p:cNvPr id="7" name="Object 6" hidden="1">
            <a:extLst>
              <a:ext uri="{FF2B5EF4-FFF2-40B4-BE49-F238E27FC236}">
                <a16:creationId xmlns:a16="http://schemas.microsoft.com/office/drawing/2014/main" id="{86B98505-CFE9-94CB-E6AB-503D4256D642}"/>
              </a:ext>
            </a:extLst>
          </p:cNvPr>
          <p:cNvGraphicFramePr>
            <a:graphicFrameLocks noChangeAspect="1"/>
          </p:cNvGraphicFramePr>
          <p:nvPr userDrawn="1">
            <p:custDataLst>
              <p:tags r:id="rId1"/>
            </p:custDataLst>
            <p:extLst>
              <p:ext uri="{D42A27DB-BD31-4B8C-83A1-F6EECF244321}">
                <p14:modId xmlns:p14="http://schemas.microsoft.com/office/powerpoint/2010/main" val="173822767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7" name="Object 6" hidden="1">
                        <a:extLst>
                          <a:ext uri="{FF2B5EF4-FFF2-40B4-BE49-F238E27FC236}">
                            <a16:creationId xmlns:a16="http://schemas.microsoft.com/office/drawing/2014/main" id="{86B98505-CFE9-94CB-E6AB-503D4256D642}"/>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8" name="Slide Number Placeholder 3">
            <a:extLst>
              <a:ext uri="{FF2B5EF4-FFF2-40B4-BE49-F238E27FC236}">
                <a16:creationId xmlns:a16="http://schemas.microsoft.com/office/drawing/2014/main" id="{34F54B43-AA69-6701-D3BD-0D38ECE95A94}"/>
              </a:ext>
            </a:extLst>
          </p:cNvPr>
          <p:cNvSpPr>
            <a:spLocks noGrp="1"/>
          </p:cNvSpPr>
          <p:nvPr>
            <p:ph type="sldNum" sz="quarter" idx="10"/>
          </p:nvPr>
        </p:nvSpPr>
        <p:spPr>
          <a:xfrm>
            <a:off x="316458" y="6170399"/>
            <a:ext cx="457201" cy="457200"/>
          </a:xfrm>
          <a:prstGeom prst="rect">
            <a:avLst/>
          </a:prstGeom>
        </p:spPr>
        <p:txBody>
          <a:bodyPr/>
          <a:lstStyle>
            <a:lvl1pPr>
              <a:defRPr spc="-50" baseline="0">
                <a:latin typeface="Candara" panose="020E0502030303020204" pitchFamily="34" charset="0"/>
              </a:defRPr>
            </a:lvl1pPr>
          </a:lstStyle>
          <a:p>
            <a:fld id="{F0D6E494-49D5-4155-9E52-425437BF7D9A}" type="slidenum">
              <a:rPr lang="en-US" smtClean="0"/>
              <a:pPr/>
              <a:t>‹#›</a:t>
            </a:fld>
            <a:endParaRPr lang="en-US"/>
          </a:p>
        </p:txBody>
      </p:sp>
      <p:cxnSp>
        <p:nvCxnSpPr>
          <p:cNvPr id="9" name="Straight Connector 8">
            <a:extLst>
              <a:ext uri="{FF2B5EF4-FFF2-40B4-BE49-F238E27FC236}">
                <a16:creationId xmlns:a16="http://schemas.microsoft.com/office/drawing/2014/main" id="{6331955E-2D55-36DA-281B-23A00598CA4C}"/>
              </a:ext>
            </a:extLst>
          </p:cNvPr>
          <p:cNvCxnSpPr>
            <a:cxnSpLocks/>
          </p:cNvCxnSpPr>
          <p:nvPr userDrawn="1"/>
        </p:nvCxnSpPr>
        <p:spPr>
          <a:xfrm>
            <a:off x="316458" y="6172199"/>
            <a:ext cx="11559084"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Footer Placeholder 3">
            <a:extLst>
              <a:ext uri="{FF2B5EF4-FFF2-40B4-BE49-F238E27FC236}">
                <a16:creationId xmlns:a16="http://schemas.microsoft.com/office/drawing/2014/main" id="{87E0EB5A-3598-9862-873E-CECA54EAF905}"/>
              </a:ext>
            </a:extLst>
          </p:cNvPr>
          <p:cNvSpPr>
            <a:spLocks noGrp="1"/>
          </p:cNvSpPr>
          <p:nvPr>
            <p:ph type="ftr" sz="quarter" idx="3"/>
          </p:nvPr>
        </p:nvSpPr>
        <p:spPr>
          <a:xfrm>
            <a:off x="1066801" y="6170399"/>
            <a:ext cx="10802280" cy="457200"/>
          </a:xfrm>
          <a:prstGeom prst="rect">
            <a:avLst/>
          </a:prstGeom>
        </p:spPr>
        <p:txBody>
          <a:bodyPr vert="horz" lIns="91440" tIns="45720" rIns="91440" bIns="45720" rtlCol="0" anchor="ctr"/>
          <a:lstStyle>
            <a:lvl1pPr marL="0" algn="l" defTabSz="914400" rtl="0" eaLnBrk="1" latinLnBrk="0" hangingPunct="1">
              <a:defRPr lang="en-US" sz="1200" kern="1200" spc="-50" baseline="0" smtClean="0">
                <a:solidFill>
                  <a:schemeClr val="tx1"/>
                </a:solidFill>
                <a:latin typeface="Candara" panose="020E0502030303020204" pitchFamily="34" charset="0"/>
                <a:ea typeface="+mn-ea"/>
                <a:cs typeface="Arial" panose="020B0604020202020204" pitchFamily="34" charset="0"/>
              </a:defRPr>
            </a:lvl1pPr>
          </a:lstStyle>
          <a:p>
            <a:r>
              <a:rPr lang="en-US"/>
              <a:t>Write First Time | August 2023</a:t>
            </a:r>
          </a:p>
        </p:txBody>
      </p:sp>
      <p:pic>
        <p:nvPicPr>
          <p:cNvPr id="12" name="Picture 11">
            <a:extLst>
              <a:ext uri="{FF2B5EF4-FFF2-40B4-BE49-F238E27FC236}">
                <a16:creationId xmlns:a16="http://schemas.microsoft.com/office/drawing/2014/main" id="{0199446A-DD07-8B71-29A4-C1E9C06D98F0}"/>
              </a:ext>
            </a:extLst>
          </p:cNvPr>
          <p:cNvPicPr>
            <a:picLocks noChangeAspect="1"/>
          </p:cNvPicPr>
          <p:nvPr userDrawn="1"/>
        </p:nvPicPr>
        <p:blipFill>
          <a:blip r:embed="rId6"/>
          <a:srcRect/>
          <a:stretch/>
        </p:blipFill>
        <p:spPr>
          <a:xfrm>
            <a:off x="11556129" y="6219097"/>
            <a:ext cx="394833" cy="361605"/>
          </a:xfrm>
          <a:prstGeom prst="rect">
            <a:avLst/>
          </a:prstGeom>
        </p:spPr>
      </p:pic>
      <p:sp>
        <p:nvSpPr>
          <p:cNvPr id="2" name="Title 9">
            <a:extLst>
              <a:ext uri="{FF2B5EF4-FFF2-40B4-BE49-F238E27FC236}">
                <a16:creationId xmlns:a16="http://schemas.microsoft.com/office/drawing/2014/main" id="{A771E4BF-CECF-5FE2-230C-C09CC46BD0C4}"/>
              </a:ext>
            </a:extLst>
          </p:cNvPr>
          <p:cNvSpPr>
            <a:spLocks noGrp="1"/>
          </p:cNvSpPr>
          <p:nvPr>
            <p:ph type="title" hasCustomPrompt="1"/>
          </p:nvPr>
        </p:nvSpPr>
        <p:spPr>
          <a:xfrm>
            <a:off x="322777" y="447868"/>
            <a:ext cx="11546304" cy="5267121"/>
          </a:xfrm>
          <a:prstGeom prst="rect">
            <a:avLst/>
          </a:prstGeom>
        </p:spPr>
        <p:txBody>
          <a:bodyPr anchor="ctr"/>
          <a:lstStyle>
            <a:lvl1pPr>
              <a:lnSpc>
                <a:spcPct val="80000"/>
              </a:lnSpc>
              <a:defRPr sz="3200" b="1" i="0" spc="-50" baseline="0">
                <a:solidFill>
                  <a:schemeClr val="tx1"/>
                </a:solidFill>
                <a:latin typeface="Gill Sans" panose="020B0502020104020203" pitchFamily="34" charset="-79"/>
                <a:cs typeface="Gill Sans" panose="020B0502020104020203" pitchFamily="34" charset="-79"/>
              </a:defRPr>
            </a:lvl1pPr>
          </a:lstStyle>
          <a:p>
            <a:r>
              <a:rPr lang="en-US"/>
              <a:t>CLICK TO EDIT BREAK SLIDE</a:t>
            </a:r>
          </a:p>
        </p:txBody>
      </p:sp>
    </p:spTree>
    <p:extLst>
      <p:ext uri="{BB962C8B-B14F-4D97-AF65-F5344CB8AC3E}">
        <p14:creationId xmlns:p14="http://schemas.microsoft.com/office/powerpoint/2010/main" val="255450519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9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10.xml"/><Relationship Id="rId3" Type="http://schemas.openxmlformats.org/officeDocument/2006/relationships/slideLayout" Target="../slideLayouts/slideLayout8.xml"/><Relationship Id="rId7"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1.emf"/><Relationship Id="rId5" Type="http://schemas.openxmlformats.org/officeDocument/2006/relationships/slideLayout" Target="../slideLayouts/slideLayout10.xml"/><Relationship Id="rId10" Type="http://schemas.openxmlformats.org/officeDocument/2006/relationships/oleObject" Target="../embeddings/oleObject6.bin"/><Relationship Id="rId4" Type="http://schemas.openxmlformats.org/officeDocument/2006/relationships/slideLayout" Target="../slideLayouts/slideLayout9.xml"/><Relationship Id="rId9" Type="http://schemas.openxmlformats.org/officeDocument/2006/relationships/tags" Target="../tags/tag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em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ags" Target="../tags/tag18.xml"/><Relationship Id="rId5" Type="http://schemas.openxmlformats.org/officeDocument/2006/relationships/slideLayout" Target="../slideLayouts/slideLayout16.xml"/><Relationship Id="rId10" Type="http://schemas.openxmlformats.org/officeDocument/2006/relationships/tags" Target="../tags/tag17.xml"/><Relationship Id="rId4" Type="http://schemas.openxmlformats.org/officeDocument/2006/relationships/slideLayout" Target="../slideLayouts/slideLayout15.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image" Target="../media/image1.emf"/><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oleObject" Target="../embeddings/oleObject15.bin"/><Relationship Id="rId2" Type="http://schemas.openxmlformats.org/officeDocument/2006/relationships/slideLayout" Target="../slideLayouts/slideLayout21.xml"/><Relationship Id="rId16" Type="http://schemas.openxmlformats.org/officeDocument/2006/relationships/tags" Target="../tags/tag26.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tags" Target="../tags/tag25.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044669A-3965-4574-AE08-023D5B9A75EA}"/>
              </a:ext>
            </a:extLst>
          </p:cNvPr>
          <p:cNvGraphicFramePr>
            <a:graphicFrameLocks noChangeAspect="1"/>
          </p:cNvGraphicFramePr>
          <p:nvPr userDrawn="1">
            <p:custDataLst>
              <p:tags r:id="rId7"/>
            </p:custDataLst>
            <p:extLst>
              <p:ext uri="{D42A27DB-BD31-4B8C-83A1-F6EECF244321}">
                <p14:modId xmlns:p14="http://schemas.microsoft.com/office/powerpoint/2010/main" val="4909033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0044669A-3965-4574-AE08-023D5B9A75EA}"/>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83A21BD4-7ED6-49C2-8F9D-399A4343D23A}"/>
              </a:ext>
            </a:extLst>
          </p:cNvPr>
          <p:cNvSpPr/>
          <p:nvPr userDrawn="1">
            <p:custDataLst>
              <p:tags r:id="rId8"/>
            </p:custDataLst>
          </p:nvPr>
        </p:nvSpPr>
        <p:spPr>
          <a:xfrm>
            <a:off x="0" y="0"/>
            <a:ext cx="158750" cy="158750"/>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800" b="1" i="0" baseline="0">
              <a:latin typeface="Arial" panose="020B0604020202020204" pitchFamily="34" charset="0"/>
              <a:ea typeface="+mj-ea"/>
              <a:cs typeface="Arial" panose="020B0604020202020204" pitchFamily="34" charset="0"/>
              <a:sym typeface="Arial" panose="020B0604020202020204" pitchFamily="34" charset="0"/>
            </a:endParaRPr>
          </a:p>
        </p:txBody>
      </p:sp>
      <p:sp>
        <p:nvSpPr>
          <p:cNvPr id="19" name="Footer Placeholder 3">
            <a:extLst>
              <a:ext uri="{FF2B5EF4-FFF2-40B4-BE49-F238E27FC236}">
                <a16:creationId xmlns:a16="http://schemas.microsoft.com/office/drawing/2014/main" id="{4A7151B9-1C44-6246-8C23-5044ABE7405A}"/>
              </a:ext>
            </a:extLst>
          </p:cNvPr>
          <p:cNvSpPr>
            <a:spLocks noGrp="1"/>
          </p:cNvSpPr>
          <p:nvPr>
            <p:ph type="ftr" sz="quarter" idx="3"/>
          </p:nvPr>
        </p:nvSpPr>
        <p:spPr>
          <a:xfrm>
            <a:off x="322775" y="6221369"/>
            <a:ext cx="3114739" cy="462054"/>
          </a:xfrm>
          <a:prstGeom prst="rect">
            <a:avLst/>
          </a:prstGeom>
        </p:spPr>
        <p:txBody>
          <a:bodyPr vert="horz" lIns="91440" tIns="45720" rIns="91440" bIns="45720" rtlCol="0" anchor="ctr"/>
          <a:lstStyle>
            <a:lvl1pPr algn="ctr">
              <a:defRPr sz="1100">
                <a:solidFill>
                  <a:schemeClr val="bg2"/>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a:t>Write First Time | August 2023</a:t>
            </a:r>
          </a:p>
        </p:txBody>
      </p:sp>
      <p:sp>
        <p:nvSpPr>
          <p:cNvPr id="20" name="Title Placeholder 1">
            <a:extLst>
              <a:ext uri="{FF2B5EF4-FFF2-40B4-BE49-F238E27FC236}">
                <a16:creationId xmlns:a16="http://schemas.microsoft.com/office/drawing/2014/main" id="{C4788BE5-9378-D14A-9E2E-5551132EDAE0}"/>
              </a:ext>
            </a:extLst>
          </p:cNvPr>
          <p:cNvSpPr>
            <a:spLocks noGrp="1"/>
          </p:cNvSpPr>
          <p:nvPr>
            <p:ph type="title"/>
          </p:nvPr>
        </p:nvSpPr>
        <p:spPr>
          <a:xfrm>
            <a:off x="322776" y="361456"/>
            <a:ext cx="11172467" cy="831194"/>
          </a:xfrm>
          <a:prstGeom prst="rect">
            <a:avLst/>
          </a:prstGeom>
        </p:spPr>
        <p:txBody>
          <a:bodyPr vert="horz" lIns="91440" tIns="45720" rIns="91440" bIns="45720" rtlCol="0" anchor="t">
            <a:noAutofit/>
          </a:bodyPr>
          <a:lstStyle/>
          <a:p>
            <a:r>
              <a:rPr lang="en-US"/>
              <a:t>Click To Edit Master Title Style</a:t>
            </a:r>
          </a:p>
        </p:txBody>
      </p:sp>
      <p:sp>
        <p:nvSpPr>
          <p:cNvPr id="21" name="Text Placeholder 2">
            <a:extLst>
              <a:ext uri="{FF2B5EF4-FFF2-40B4-BE49-F238E27FC236}">
                <a16:creationId xmlns:a16="http://schemas.microsoft.com/office/drawing/2014/main" id="{43D021ED-74DD-514E-A630-410E50434594}"/>
              </a:ext>
            </a:extLst>
          </p:cNvPr>
          <p:cNvSpPr>
            <a:spLocks noGrp="1"/>
          </p:cNvSpPr>
          <p:nvPr>
            <p:ph type="body" idx="1"/>
          </p:nvPr>
        </p:nvSpPr>
        <p:spPr>
          <a:xfrm>
            <a:off x="322775" y="1370073"/>
            <a:ext cx="11172468" cy="4643854"/>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extLst>
      <p:ext uri="{BB962C8B-B14F-4D97-AF65-F5344CB8AC3E}">
        <p14:creationId xmlns:p14="http://schemas.microsoft.com/office/powerpoint/2010/main" val="3770192873"/>
      </p:ext>
    </p:extLst>
  </p:cSld>
  <p:clrMap bg1="lt1" tx1="dk1" bg2="lt2" tx2="dk2" accent1="accent1" accent2="accent2" accent3="accent3" accent4="accent4" accent5="accent5" accent6="accent6" hlink="hlink" folHlink="folHlink"/>
  <p:sldLayoutIdLst>
    <p:sldLayoutId id="2147483700" r:id="rId1"/>
    <p:sldLayoutId id="2147483711" r:id="rId2"/>
    <p:sldLayoutId id="2147483703" r:id="rId3"/>
    <p:sldLayoutId id="2147483702" r:id="rId4"/>
    <p:sldLayoutId id="2147483712" r:id="rId5"/>
  </p:sldLayoutIdLst>
  <p:hf hdr="0" dt="0"/>
  <p:txStyles>
    <p:titleStyle>
      <a:lvl1pPr algn="l" defTabSz="914400" rtl="0" eaLnBrk="1" latinLnBrk="0" hangingPunct="1">
        <a:lnSpc>
          <a:spcPct val="100000"/>
        </a:lnSpc>
        <a:spcBef>
          <a:spcPct val="0"/>
        </a:spcBef>
        <a:buNone/>
        <a:defRPr lang="en-US" sz="3200" b="1" i="0" kern="1200" cap="all" spc="-50" baseline="0" dirty="0">
          <a:solidFill>
            <a:schemeClr val="accent1"/>
          </a:solidFill>
          <a:latin typeface="Gill Sans MT" panose="020B0502020104020203" pitchFamily="34" charset="0"/>
          <a:ea typeface="Tahoma" panose="020B0604030504040204" pitchFamily="34" charset="0"/>
          <a:cs typeface="Gill Sans" panose="020B0502020104020203"/>
        </a:defRPr>
      </a:lvl1pPr>
    </p:titleStyle>
    <p:bodyStyle>
      <a:lvl1pPr marL="0" indent="0" algn="l" defTabSz="914400" rtl="0" eaLnBrk="1" latinLnBrk="0" hangingPunct="1">
        <a:lnSpc>
          <a:spcPct val="100000"/>
        </a:lnSpc>
        <a:spcBef>
          <a:spcPts val="600"/>
        </a:spcBef>
        <a:spcAft>
          <a:spcPts val="0"/>
        </a:spcAft>
        <a:buClr>
          <a:schemeClr val="accent4"/>
        </a:buClr>
        <a:buFont typeface="Arial" panose="020B0604020202020204" pitchFamily="34" charset="0"/>
        <a:buNone/>
        <a:defRPr sz="2000" b="1" i="0" kern="1200" spc="-50" baseline="0">
          <a:solidFill>
            <a:schemeClr val="tx2"/>
          </a:solidFill>
          <a:latin typeface="Candara" panose="020E0502030303020204" pitchFamily="34" charset="0"/>
          <a:ea typeface="Tahoma" panose="020B0604030504040204" pitchFamily="34" charset="0"/>
          <a:cs typeface="Arial" panose="020B0604020202020204" pitchFamily="34" charset="0"/>
        </a:defRPr>
      </a:lvl1pPr>
      <a:lvl2pPr marL="0" indent="0" algn="l" defTabSz="914400" rtl="0" eaLnBrk="1" latinLnBrk="0" hangingPunct="1">
        <a:lnSpc>
          <a:spcPct val="100000"/>
        </a:lnSpc>
        <a:spcBef>
          <a:spcPts val="1800"/>
        </a:spcBef>
        <a:buClr>
          <a:schemeClr val="accent1"/>
        </a:buClr>
        <a:buFont typeface="Arial" panose="020B0604020202020204" pitchFamily="34" charset="0"/>
        <a:buNone/>
        <a:tabLst/>
        <a:defRPr sz="2000" b="0" kern="1200" spc="-50" baseline="0">
          <a:solidFill>
            <a:schemeClr val="tx2"/>
          </a:solidFill>
          <a:latin typeface="+mn-lt"/>
          <a:ea typeface="Tahoma" panose="020B0604030504040204" pitchFamily="34" charset="0"/>
          <a:cs typeface="Arial" panose="020B0604020202020204" pitchFamily="34" charset="0"/>
        </a:defRPr>
      </a:lvl2pPr>
      <a:lvl3pPr marL="354013" indent="-354013" algn="l" defTabSz="914400" rtl="0" eaLnBrk="1" latinLnBrk="0" hangingPunct="1">
        <a:lnSpc>
          <a:spcPct val="100000"/>
        </a:lnSpc>
        <a:spcBef>
          <a:spcPts val="0"/>
        </a:spcBef>
        <a:buClr>
          <a:schemeClr val="accent5"/>
        </a:buClr>
        <a:buFont typeface="Arial" panose="020B0604020202020204" pitchFamily="34" charset="0"/>
        <a:buChar char="•"/>
        <a:tabLst/>
        <a:defRPr sz="1800" b="0" i="0" kern="1200" spc="-50" baseline="0">
          <a:solidFill>
            <a:schemeClr val="tx2"/>
          </a:solidFill>
          <a:latin typeface="+mn-lt"/>
          <a:ea typeface="Tahoma" panose="020B0604030504040204" pitchFamily="34" charset="0"/>
          <a:cs typeface="Arial" panose="020B0604020202020204" pitchFamily="34" charset="0"/>
        </a:defRPr>
      </a:lvl3pPr>
      <a:lvl4pPr marL="695325" indent="-341313" algn="l" defTabSz="914400" rtl="0" eaLnBrk="1" latinLnBrk="0" hangingPunct="1">
        <a:lnSpc>
          <a:spcPct val="100000"/>
        </a:lnSpc>
        <a:spcBef>
          <a:spcPts val="0"/>
        </a:spcBef>
        <a:buClr>
          <a:schemeClr val="accent5"/>
        </a:buClr>
        <a:buSzPct val="80000"/>
        <a:buFont typeface="System Font Regular"/>
        <a:buChar char="○"/>
        <a:tabLst/>
        <a:defRPr sz="1800" b="0" i="0" kern="1200" spc="-50" baseline="0">
          <a:solidFill>
            <a:schemeClr val="tx2"/>
          </a:solidFill>
          <a:latin typeface="+mn-lt"/>
          <a:ea typeface="Tahoma" panose="020B0604030504040204" pitchFamily="34" charset="0"/>
          <a:cs typeface="Arial" panose="020B0604020202020204" pitchFamily="34" charset="0"/>
        </a:defRPr>
      </a:lvl4pPr>
      <a:lvl5pPr marL="1036638" indent="-341313" algn="l" defTabSz="914400" rtl="0" eaLnBrk="1" latinLnBrk="0" hangingPunct="1">
        <a:lnSpc>
          <a:spcPct val="100000"/>
        </a:lnSpc>
        <a:spcBef>
          <a:spcPts val="0"/>
        </a:spcBef>
        <a:buClr>
          <a:schemeClr val="accent5"/>
        </a:buClr>
        <a:buFont typeface="System Font Regular"/>
        <a:buChar char="⁃"/>
        <a:tabLst/>
        <a:defRPr sz="1800" b="0" i="0" kern="1200" spc="-50" baseline="0">
          <a:solidFill>
            <a:schemeClr val="tx2"/>
          </a:solidFill>
          <a:latin typeface="+mn-lt"/>
          <a:ea typeface="Tahoma" panose="020B0604030504040204" pitchFamily="34" charset="0"/>
          <a:cs typeface="Arial" panose="020B0604020202020204" pitchFamily="34" charset="0"/>
        </a:defRPr>
      </a:lvl5pPr>
      <a:lvl6pPr marL="1422400" indent="-342900" algn="l" defTabSz="914400" rtl="0" eaLnBrk="1" latinLnBrk="0" hangingPunct="1">
        <a:lnSpc>
          <a:spcPct val="100000"/>
        </a:lnSpc>
        <a:spcBef>
          <a:spcPts val="0"/>
        </a:spcBef>
        <a:buClr>
          <a:schemeClr val="accent5"/>
        </a:buClr>
        <a:buFont typeface="Arial" panose="020B0604020202020204" pitchFamily="34" charset="0"/>
        <a:buChar char="•"/>
        <a:tabLst/>
        <a:defRPr sz="1800" b="0" i="0" kern="1200" spc="-50" baseline="0">
          <a:solidFill>
            <a:schemeClr val="tx2"/>
          </a:solidFill>
          <a:latin typeface="Candara" panose="020E0502030303020204" pitchFamily="34" charset="0"/>
          <a:ea typeface="Tahoma" panose="020B0604030504040204" pitchFamily="34" charset="0"/>
          <a:cs typeface="Tahoma" panose="020B0604030504040204" pitchFamily="34" charset="0"/>
        </a:defRPr>
      </a:lvl6pPr>
      <a:lvl7pPr marL="0" indent="0" algn="l" defTabSz="914400" rtl="0" eaLnBrk="1" latinLnBrk="0" hangingPunct="1">
        <a:lnSpc>
          <a:spcPct val="100000"/>
        </a:lnSpc>
        <a:spcBef>
          <a:spcPts val="500"/>
        </a:spcBef>
        <a:buFont typeface="Arial"/>
        <a:buNone/>
        <a:tabLst/>
        <a:defRPr sz="3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044669A-3965-4574-AE08-023D5B9A75EA}"/>
              </a:ext>
            </a:extLst>
          </p:cNvPr>
          <p:cNvGraphicFramePr>
            <a:graphicFrameLocks noChangeAspect="1"/>
          </p:cNvGraphicFramePr>
          <p:nvPr userDrawn="1">
            <p:custDataLst>
              <p:tags r:id="rId8"/>
            </p:custDataLst>
            <p:extLst>
              <p:ext uri="{D42A27DB-BD31-4B8C-83A1-F6EECF244321}">
                <p14:modId xmlns:p14="http://schemas.microsoft.com/office/powerpoint/2010/main" val="4909033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0044669A-3965-4574-AE08-023D5B9A75EA}"/>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83A21BD4-7ED6-49C2-8F9D-399A4343D23A}"/>
              </a:ext>
            </a:extLst>
          </p:cNvPr>
          <p:cNvSpPr/>
          <p:nvPr userDrawn="1">
            <p:custDataLst>
              <p:tags r:id="rId9"/>
            </p:custDataLst>
          </p:nvPr>
        </p:nvSpPr>
        <p:spPr>
          <a:xfrm>
            <a:off x="0" y="0"/>
            <a:ext cx="158750" cy="158750"/>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800" b="1" i="0" baseline="0">
              <a:latin typeface="Arial" panose="020B0604020202020204" pitchFamily="34" charset="0"/>
              <a:ea typeface="+mj-ea"/>
              <a:cs typeface="Arial" panose="020B0604020202020204" pitchFamily="34" charset="0"/>
              <a:sym typeface="Arial" panose="020B0604020202020204" pitchFamily="34" charset="0"/>
            </a:endParaRPr>
          </a:p>
        </p:txBody>
      </p:sp>
      <p:sp>
        <p:nvSpPr>
          <p:cNvPr id="19" name="Footer Placeholder 3">
            <a:extLst>
              <a:ext uri="{FF2B5EF4-FFF2-40B4-BE49-F238E27FC236}">
                <a16:creationId xmlns:a16="http://schemas.microsoft.com/office/drawing/2014/main" id="{4A7151B9-1C44-6246-8C23-5044ABE7405A}"/>
              </a:ext>
            </a:extLst>
          </p:cNvPr>
          <p:cNvSpPr>
            <a:spLocks noGrp="1"/>
          </p:cNvSpPr>
          <p:nvPr>
            <p:ph type="ftr" sz="quarter" idx="3"/>
          </p:nvPr>
        </p:nvSpPr>
        <p:spPr>
          <a:xfrm>
            <a:off x="322775" y="6221369"/>
            <a:ext cx="3114739" cy="462054"/>
          </a:xfrm>
          <a:prstGeom prst="rect">
            <a:avLst/>
          </a:prstGeom>
        </p:spPr>
        <p:txBody>
          <a:bodyPr vert="horz" lIns="91440" tIns="45720" rIns="91440" bIns="45720" rtlCol="0" anchor="ctr"/>
          <a:lstStyle>
            <a:lvl1pPr algn="ctr">
              <a:defRPr sz="1100">
                <a:solidFill>
                  <a:schemeClr val="bg2"/>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a:t>Write First Time | August 2023</a:t>
            </a:r>
          </a:p>
        </p:txBody>
      </p:sp>
      <p:sp>
        <p:nvSpPr>
          <p:cNvPr id="20" name="Title Placeholder 1">
            <a:extLst>
              <a:ext uri="{FF2B5EF4-FFF2-40B4-BE49-F238E27FC236}">
                <a16:creationId xmlns:a16="http://schemas.microsoft.com/office/drawing/2014/main" id="{C4788BE5-9378-D14A-9E2E-5551132EDAE0}"/>
              </a:ext>
            </a:extLst>
          </p:cNvPr>
          <p:cNvSpPr>
            <a:spLocks noGrp="1"/>
          </p:cNvSpPr>
          <p:nvPr>
            <p:ph type="title"/>
          </p:nvPr>
        </p:nvSpPr>
        <p:spPr>
          <a:xfrm>
            <a:off x="322776" y="361456"/>
            <a:ext cx="11172467" cy="831194"/>
          </a:xfrm>
          <a:prstGeom prst="rect">
            <a:avLst/>
          </a:prstGeom>
        </p:spPr>
        <p:txBody>
          <a:bodyPr vert="horz" lIns="91440" tIns="45720" rIns="91440" bIns="45720" rtlCol="0" anchor="t">
            <a:noAutofit/>
          </a:bodyPr>
          <a:lstStyle/>
          <a:p>
            <a:r>
              <a:rPr lang="en-US"/>
              <a:t>Click To Edit Master Title Style</a:t>
            </a:r>
          </a:p>
        </p:txBody>
      </p:sp>
      <p:sp>
        <p:nvSpPr>
          <p:cNvPr id="21" name="Text Placeholder 2">
            <a:extLst>
              <a:ext uri="{FF2B5EF4-FFF2-40B4-BE49-F238E27FC236}">
                <a16:creationId xmlns:a16="http://schemas.microsoft.com/office/drawing/2014/main" id="{43D021ED-74DD-514E-A630-410E50434594}"/>
              </a:ext>
            </a:extLst>
          </p:cNvPr>
          <p:cNvSpPr>
            <a:spLocks noGrp="1"/>
          </p:cNvSpPr>
          <p:nvPr>
            <p:ph type="body" idx="1"/>
          </p:nvPr>
        </p:nvSpPr>
        <p:spPr>
          <a:xfrm>
            <a:off x="322775" y="1370073"/>
            <a:ext cx="11172468" cy="4643854"/>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extLst>
      <p:ext uri="{BB962C8B-B14F-4D97-AF65-F5344CB8AC3E}">
        <p14:creationId xmlns:p14="http://schemas.microsoft.com/office/powerpoint/2010/main" val="178801433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27" r:id="rId5"/>
    <p:sldLayoutId id="2147483747" r:id="rId6"/>
  </p:sldLayoutIdLst>
  <p:hf hdr="0" dt="0"/>
  <p:txStyles>
    <p:titleStyle>
      <a:lvl1pPr algn="l" defTabSz="914400" rtl="0" eaLnBrk="1" latinLnBrk="0" hangingPunct="1">
        <a:lnSpc>
          <a:spcPct val="100000"/>
        </a:lnSpc>
        <a:spcBef>
          <a:spcPct val="0"/>
        </a:spcBef>
        <a:buNone/>
        <a:defRPr sz="2600" b="1" i="0" kern="1200">
          <a:solidFill>
            <a:schemeClr val="accent1"/>
          </a:solidFill>
          <a:latin typeface="Franklin Gothic Heavy" panose="020B0603020102020204" pitchFamily="34" charset="0"/>
          <a:ea typeface="Tahoma" panose="020B0604030504040204" pitchFamily="34" charset="0"/>
          <a:cs typeface="Arial" panose="020B0604020202020204" pitchFamily="34" charset="0"/>
        </a:defRPr>
      </a:lvl1pPr>
    </p:titleStyle>
    <p:bodyStyle>
      <a:lvl1pPr marL="0" indent="0" algn="l" defTabSz="914400" rtl="0" eaLnBrk="1" latinLnBrk="0" hangingPunct="1">
        <a:lnSpc>
          <a:spcPct val="100000"/>
        </a:lnSpc>
        <a:spcBef>
          <a:spcPts val="600"/>
        </a:spcBef>
        <a:spcAft>
          <a:spcPts val="0"/>
        </a:spcAft>
        <a:buClr>
          <a:schemeClr val="accent4"/>
        </a:buClr>
        <a:buFont typeface="Arial" panose="020B0604020202020204" pitchFamily="34" charset="0"/>
        <a:buNone/>
        <a:defRPr sz="2000" b="1" i="0" kern="1200" spc="-50" baseline="0">
          <a:solidFill>
            <a:schemeClr val="tx2"/>
          </a:solidFill>
          <a:latin typeface="Candara" panose="020E0502030303020204" pitchFamily="34" charset="0"/>
          <a:ea typeface="Tahoma" panose="020B0604030504040204" pitchFamily="34" charset="0"/>
          <a:cs typeface="Arial" panose="020B0604020202020204" pitchFamily="34" charset="0"/>
        </a:defRPr>
      </a:lvl1pPr>
      <a:lvl2pPr marL="0" indent="0" algn="l" defTabSz="914400" rtl="0" eaLnBrk="1" latinLnBrk="0" hangingPunct="1">
        <a:lnSpc>
          <a:spcPct val="100000"/>
        </a:lnSpc>
        <a:spcBef>
          <a:spcPts val="800"/>
        </a:spcBef>
        <a:buClr>
          <a:schemeClr val="accent1"/>
        </a:buClr>
        <a:buFont typeface="Arial" panose="020B0604020202020204" pitchFamily="34" charset="0"/>
        <a:buNone/>
        <a:tabLst/>
        <a:defRPr sz="2000" b="0" kern="1200" spc="-50" baseline="0">
          <a:solidFill>
            <a:schemeClr val="tx2"/>
          </a:solidFill>
          <a:latin typeface="+mn-lt"/>
          <a:ea typeface="Tahoma" panose="020B0604030504040204" pitchFamily="34" charset="0"/>
          <a:cs typeface="Arial" panose="020B0604020202020204" pitchFamily="34" charset="0"/>
        </a:defRPr>
      </a:lvl2pPr>
      <a:lvl3pPr marL="354013" indent="-354013" algn="l" defTabSz="914400" rtl="0" eaLnBrk="1" latinLnBrk="0" hangingPunct="1">
        <a:lnSpc>
          <a:spcPct val="100000"/>
        </a:lnSpc>
        <a:spcBef>
          <a:spcPts val="0"/>
        </a:spcBef>
        <a:buClr>
          <a:schemeClr val="accent5"/>
        </a:buClr>
        <a:buFont typeface="Arial" panose="020B0604020202020204" pitchFamily="34" charset="0"/>
        <a:buChar char="•"/>
        <a:tabLst/>
        <a:defRPr sz="1800" b="0" i="0" kern="1200" spc="-50" baseline="0">
          <a:solidFill>
            <a:schemeClr val="tx2"/>
          </a:solidFill>
          <a:latin typeface="+mn-lt"/>
          <a:ea typeface="Tahoma" panose="020B0604030504040204" pitchFamily="34" charset="0"/>
          <a:cs typeface="Arial" panose="020B0604020202020204" pitchFamily="34" charset="0"/>
        </a:defRPr>
      </a:lvl3pPr>
      <a:lvl4pPr marL="695325" indent="-341313" algn="l" defTabSz="914400" rtl="0" eaLnBrk="1" latinLnBrk="0" hangingPunct="1">
        <a:lnSpc>
          <a:spcPct val="100000"/>
        </a:lnSpc>
        <a:spcBef>
          <a:spcPts val="0"/>
        </a:spcBef>
        <a:buClr>
          <a:schemeClr val="accent5"/>
        </a:buClr>
        <a:buSzPct val="80000"/>
        <a:buFont typeface="System Font Regular"/>
        <a:buChar char="○"/>
        <a:tabLst/>
        <a:defRPr sz="1800" b="0" i="0" kern="1200" spc="-50" baseline="0">
          <a:solidFill>
            <a:schemeClr val="tx2"/>
          </a:solidFill>
          <a:latin typeface="+mn-lt"/>
          <a:ea typeface="Tahoma" panose="020B0604030504040204" pitchFamily="34" charset="0"/>
          <a:cs typeface="Arial" panose="020B0604020202020204" pitchFamily="34" charset="0"/>
        </a:defRPr>
      </a:lvl4pPr>
      <a:lvl5pPr marL="1036638" indent="-341313" algn="l" defTabSz="914400" rtl="0" eaLnBrk="1" latinLnBrk="0" hangingPunct="1">
        <a:lnSpc>
          <a:spcPct val="100000"/>
        </a:lnSpc>
        <a:spcBef>
          <a:spcPts val="0"/>
        </a:spcBef>
        <a:buClr>
          <a:schemeClr val="accent5"/>
        </a:buClr>
        <a:buFont typeface="System Font Regular"/>
        <a:buChar char="⁃"/>
        <a:tabLst/>
        <a:defRPr sz="1800" b="0" i="0" kern="1200" spc="-50" baseline="0">
          <a:solidFill>
            <a:schemeClr val="tx2"/>
          </a:solidFill>
          <a:latin typeface="+mn-lt"/>
          <a:ea typeface="Tahoma" panose="020B0604030504040204" pitchFamily="34" charset="0"/>
          <a:cs typeface="Arial" panose="020B0604020202020204" pitchFamily="34" charset="0"/>
        </a:defRPr>
      </a:lvl5pPr>
      <a:lvl6pPr marL="1422400" indent="-342900" algn="l" defTabSz="914400" rtl="0" eaLnBrk="1" latinLnBrk="0" hangingPunct="1">
        <a:lnSpc>
          <a:spcPct val="100000"/>
        </a:lnSpc>
        <a:spcBef>
          <a:spcPts val="0"/>
        </a:spcBef>
        <a:buClr>
          <a:schemeClr val="accent5"/>
        </a:buClr>
        <a:buFont typeface="Arial" panose="020B0604020202020204" pitchFamily="34" charset="0"/>
        <a:buChar char="•"/>
        <a:tabLst/>
        <a:defRPr sz="1800" b="0" i="0" kern="1200" spc="-50" baseline="0">
          <a:solidFill>
            <a:schemeClr val="tx2"/>
          </a:solidFill>
          <a:latin typeface="Candara" panose="020E0502030303020204" pitchFamily="34" charset="0"/>
          <a:ea typeface="Tahoma" panose="020B0604030504040204" pitchFamily="34" charset="0"/>
          <a:cs typeface="Tahoma" panose="020B0604030504040204" pitchFamily="34" charset="0"/>
        </a:defRPr>
      </a:lvl6pPr>
      <a:lvl7pPr marL="0" indent="0" algn="l" defTabSz="914400" rtl="0" eaLnBrk="1" latinLnBrk="0" hangingPunct="1">
        <a:lnSpc>
          <a:spcPct val="100000"/>
        </a:lnSpc>
        <a:spcBef>
          <a:spcPts val="500"/>
        </a:spcBef>
        <a:buFont typeface="Arial"/>
        <a:buNone/>
        <a:tabLst/>
        <a:defRPr sz="3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044669A-3965-4574-AE08-023D5B9A75EA}"/>
              </a:ext>
            </a:extLst>
          </p:cNvPr>
          <p:cNvGraphicFramePr>
            <a:graphicFrameLocks noChangeAspect="1"/>
          </p:cNvGraphicFramePr>
          <p:nvPr userDrawn="1">
            <p:custDataLst>
              <p:tags r:id="rId10"/>
            </p:custDataLst>
            <p:extLst>
              <p:ext uri="{D42A27DB-BD31-4B8C-83A1-F6EECF244321}">
                <p14:modId xmlns:p14="http://schemas.microsoft.com/office/powerpoint/2010/main" val="4909033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473" imgH="476" progId="TCLayout.ActiveDocument.1">
                  <p:embed/>
                </p:oleObj>
              </mc:Choice>
              <mc:Fallback>
                <p:oleObj name="think-cell Slide" r:id="rId12" imgW="473" imgH="476" progId="TCLayout.ActiveDocument.1">
                  <p:embed/>
                  <p:pic>
                    <p:nvPicPr>
                      <p:cNvPr id="3" name="Object 2" hidden="1">
                        <a:extLst>
                          <a:ext uri="{FF2B5EF4-FFF2-40B4-BE49-F238E27FC236}">
                            <a16:creationId xmlns:a16="http://schemas.microsoft.com/office/drawing/2014/main" id="{0044669A-3965-4574-AE08-023D5B9A75EA}"/>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83A21BD4-7ED6-49C2-8F9D-399A4343D23A}"/>
              </a:ext>
            </a:extLst>
          </p:cNvPr>
          <p:cNvSpPr/>
          <p:nvPr userDrawn="1">
            <p:custDataLst>
              <p:tags r:id="rId11"/>
            </p:custDataLst>
          </p:nvPr>
        </p:nvSpPr>
        <p:spPr>
          <a:xfrm>
            <a:off x="0" y="0"/>
            <a:ext cx="158750" cy="158750"/>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800" b="1" i="0" baseline="0">
              <a:latin typeface="Arial" panose="020B0604020202020204" pitchFamily="34" charset="0"/>
              <a:ea typeface="+mj-ea"/>
              <a:cs typeface="Arial" panose="020B0604020202020204" pitchFamily="34" charset="0"/>
              <a:sym typeface="Arial" panose="020B0604020202020204" pitchFamily="34" charset="0"/>
            </a:endParaRPr>
          </a:p>
        </p:txBody>
      </p:sp>
      <p:sp>
        <p:nvSpPr>
          <p:cNvPr id="19" name="Footer Placeholder 3">
            <a:extLst>
              <a:ext uri="{FF2B5EF4-FFF2-40B4-BE49-F238E27FC236}">
                <a16:creationId xmlns:a16="http://schemas.microsoft.com/office/drawing/2014/main" id="{4A7151B9-1C44-6246-8C23-5044ABE7405A}"/>
              </a:ext>
            </a:extLst>
          </p:cNvPr>
          <p:cNvSpPr>
            <a:spLocks noGrp="1"/>
          </p:cNvSpPr>
          <p:nvPr>
            <p:ph type="ftr" sz="quarter" idx="3"/>
          </p:nvPr>
        </p:nvSpPr>
        <p:spPr>
          <a:xfrm>
            <a:off x="322775" y="6221369"/>
            <a:ext cx="3114739" cy="462054"/>
          </a:xfrm>
          <a:prstGeom prst="rect">
            <a:avLst/>
          </a:prstGeom>
        </p:spPr>
        <p:txBody>
          <a:bodyPr vert="horz" lIns="91440" tIns="45720" rIns="91440" bIns="45720" rtlCol="0" anchor="ctr"/>
          <a:lstStyle>
            <a:lvl1pPr algn="ctr">
              <a:defRPr sz="1100">
                <a:solidFill>
                  <a:schemeClr val="bg2"/>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a:t>Write First Time | August 2023</a:t>
            </a:r>
          </a:p>
        </p:txBody>
      </p:sp>
      <p:sp>
        <p:nvSpPr>
          <p:cNvPr id="20" name="Title Placeholder 1">
            <a:extLst>
              <a:ext uri="{FF2B5EF4-FFF2-40B4-BE49-F238E27FC236}">
                <a16:creationId xmlns:a16="http://schemas.microsoft.com/office/drawing/2014/main" id="{C4788BE5-9378-D14A-9E2E-5551132EDAE0}"/>
              </a:ext>
            </a:extLst>
          </p:cNvPr>
          <p:cNvSpPr>
            <a:spLocks noGrp="1"/>
          </p:cNvSpPr>
          <p:nvPr>
            <p:ph type="title"/>
          </p:nvPr>
        </p:nvSpPr>
        <p:spPr>
          <a:xfrm>
            <a:off x="322776" y="361456"/>
            <a:ext cx="11172467" cy="831194"/>
          </a:xfrm>
          <a:prstGeom prst="rect">
            <a:avLst/>
          </a:prstGeom>
        </p:spPr>
        <p:txBody>
          <a:bodyPr vert="horz" lIns="91440" tIns="45720" rIns="91440" bIns="45720" rtlCol="0" anchor="t">
            <a:noAutofit/>
          </a:bodyPr>
          <a:lstStyle/>
          <a:p>
            <a:r>
              <a:rPr lang="en-US"/>
              <a:t>Click To Edit Master Title Style</a:t>
            </a:r>
          </a:p>
        </p:txBody>
      </p:sp>
      <p:sp>
        <p:nvSpPr>
          <p:cNvPr id="21" name="Text Placeholder 2">
            <a:extLst>
              <a:ext uri="{FF2B5EF4-FFF2-40B4-BE49-F238E27FC236}">
                <a16:creationId xmlns:a16="http://schemas.microsoft.com/office/drawing/2014/main" id="{43D021ED-74DD-514E-A630-410E50434594}"/>
              </a:ext>
            </a:extLst>
          </p:cNvPr>
          <p:cNvSpPr>
            <a:spLocks noGrp="1"/>
          </p:cNvSpPr>
          <p:nvPr>
            <p:ph type="body" idx="1"/>
          </p:nvPr>
        </p:nvSpPr>
        <p:spPr>
          <a:xfrm>
            <a:off x="322775" y="1370073"/>
            <a:ext cx="11172468" cy="4643854"/>
          </a:xfrm>
          <a:prstGeom prst="rect">
            <a:avLst/>
          </a:prstGeom>
        </p:spPr>
        <p:txBody>
          <a:bodyPr vert="horz" lIns="91440" tIns="45720" rIns="91440" bIns="45720" rtlCol="0">
            <a:normAutofit/>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1445300202"/>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Lst>
  <p:hf hdr="0" dt="0"/>
  <p:txStyles>
    <p:titleStyle>
      <a:lvl1pPr algn="l" defTabSz="914400" rtl="0" eaLnBrk="1" latinLnBrk="0" hangingPunct="1">
        <a:lnSpc>
          <a:spcPct val="100000"/>
        </a:lnSpc>
        <a:spcBef>
          <a:spcPct val="0"/>
        </a:spcBef>
        <a:buNone/>
        <a:defRPr lang="en-US" sz="3200" b="1" i="0" kern="1200" cap="all" spc="-50" baseline="0" dirty="0">
          <a:solidFill>
            <a:schemeClr val="accent1"/>
          </a:solidFill>
          <a:latin typeface="Gill Sans MT" panose="020B0502020104020203" pitchFamily="34" charset="0"/>
          <a:ea typeface="Tahoma" panose="020B0604030504040204" pitchFamily="34" charset="0"/>
          <a:cs typeface="Gill Sans" panose="020B0502020104020203"/>
        </a:defRPr>
      </a:lvl1pPr>
    </p:titleStyle>
    <p:bodyStyle>
      <a:lvl1pPr marL="0" indent="0" algn="l" defTabSz="914400" rtl="0" eaLnBrk="1" latinLnBrk="0" hangingPunct="1">
        <a:lnSpc>
          <a:spcPct val="100000"/>
        </a:lnSpc>
        <a:spcBef>
          <a:spcPts val="600"/>
        </a:spcBef>
        <a:spcAft>
          <a:spcPts val="0"/>
        </a:spcAft>
        <a:buClr>
          <a:schemeClr val="accent4"/>
        </a:buClr>
        <a:buFont typeface="Arial" panose="020B0604020202020204" pitchFamily="34" charset="0"/>
        <a:buNone/>
        <a:defRPr sz="2000" b="1" i="0" kern="1200" spc="-50" baseline="0">
          <a:solidFill>
            <a:schemeClr val="tx2"/>
          </a:solidFill>
          <a:latin typeface="Candara" panose="020E0502030303020204" pitchFamily="34" charset="0"/>
          <a:ea typeface="Tahoma" panose="020B0604030504040204" pitchFamily="34" charset="0"/>
          <a:cs typeface="Arial" panose="020B0604020202020204" pitchFamily="34" charset="0"/>
        </a:defRPr>
      </a:lvl1pPr>
      <a:lvl2pPr marL="0" indent="0" algn="l" defTabSz="914400" rtl="0" eaLnBrk="1" latinLnBrk="0" hangingPunct="1">
        <a:lnSpc>
          <a:spcPct val="100000"/>
        </a:lnSpc>
        <a:spcBef>
          <a:spcPts val="1800"/>
        </a:spcBef>
        <a:buClr>
          <a:schemeClr val="accent1"/>
        </a:buClr>
        <a:buFont typeface="Arial" panose="020B0604020202020204" pitchFamily="34" charset="0"/>
        <a:buNone/>
        <a:tabLst/>
        <a:defRPr sz="2000" b="0" kern="1200" spc="-50" baseline="0">
          <a:solidFill>
            <a:schemeClr val="tx2"/>
          </a:solidFill>
          <a:latin typeface="+mn-lt"/>
          <a:ea typeface="Tahoma" panose="020B0604030504040204" pitchFamily="34" charset="0"/>
          <a:cs typeface="Arial" panose="020B0604020202020204" pitchFamily="34" charset="0"/>
        </a:defRPr>
      </a:lvl2pPr>
      <a:lvl3pPr marL="354013" indent="-354013" algn="l" defTabSz="914400" rtl="0" eaLnBrk="1" latinLnBrk="0" hangingPunct="1">
        <a:lnSpc>
          <a:spcPct val="100000"/>
        </a:lnSpc>
        <a:spcBef>
          <a:spcPts val="0"/>
        </a:spcBef>
        <a:buClr>
          <a:schemeClr val="accent4"/>
        </a:buClr>
        <a:buFont typeface="Arial" panose="020B0604020202020204" pitchFamily="34" charset="0"/>
        <a:buChar char="•"/>
        <a:tabLst/>
        <a:defRPr sz="1800" b="0" i="0" kern="1200" spc="-50" baseline="0">
          <a:solidFill>
            <a:schemeClr val="tx2"/>
          </a:solidFill>
          <a:latin typeface="+mn-lt"/>
          <a:ea typeface="Tahoma" panose="020B0604030504040204" pitchFamily="34" charset="0"/>
          <a:cs typeface="Arial" panose="020B0604020202020204" pitchFamily="34" charset="0"/>
        </a:defRPr>
      </a:lvl3pPr>
      <a:lvl4pPr marL="695325" indent="-341313" algn="l" defTabSz="914400" rtl="0" eaLnBrk="1" latinLnBrk="0" hangingPunct="1">
        <a:lnSpc>
          <a:spcPct val="100000"/>
        </a:lnSpc>
        <a:spcBef>
          <a:spcPts val="0"/>
        </a:spcBef>
        <a:buClr>
          <a:schemeClr val="accent4"/>
        </a:buClr>
        <a:buSzPct val="80000"/>
        <a:buFont typeface="System Font Regular"/>
        <a:buChar char="○"/>
        <a:tabLst/>
        <a:defRPr sz="1800" b="0" i="0" kern="1200" spc="-50" baseline="0">
          <a:solidFill>
            <a:schemeClr val="tx2"/>
          </a:solidFill>
          <a:latin typeface="+mn-lt"/>
          <a:ea typeface="Tahoma" panose="020B0604030504040204" pitchFamily="34" charset="0"/>
          <a:cs typeface="Arial" panose="020B0604020202020204" pitchFamily="34" charset="0"/>
        </a:defRPr>
      </a:lvl4pPr>
      <a:lvl5pPr marL="1036638" indent="-341313" algn="l" defTabSz="914400" rtl="0" eaLnBrk="1" latinLnBrk="0" hangingPunct="1">
        <a:lnSpc>
          <a:spcPct val="100000"/>
        </a:lnSpc>
        <a:spcBef>
          <a:spcPts val="0"/>
        </a:spcBef>
        <a:buClr>
          <a:schemeClr val="accent4"/>
        </a:buClr>
        <a:buFont typeface="System Font Regular"/>
        <a:buChar char="⁃"/>
        <a:tabLst/>
        <a:defRPr sz="1800" b="0" i="0" kern="1200" spc="-50" baseline="0">
          <a:solidFill>
            <a:schemeClr val="tx2"/>
          </a:solidFill>
          <a:latin typeface="+mn-lt"/>
          <a:ea typeface="Tahoma" panose="020B0604030504040204" pitchFamily="34" charset="0"/>
          <a:cs typeface="Arial" panose="020B0604020202020204" pitchFamily="34" charset="0"/>
        </a:defRPr>
      </a:lvl5pPr>
      <a:lvl6pPr marL="1422400" indent="-342900" algn="l" defTabSz="914400" rtl="0" eaLnBrk="1" latinLnBrk="0" hangingPunct="1">
        <a:lnSpc>
          <a:spcPct val="100000"/>
        </a:lnSpc>
        <a:spcBef>
          <a:spcPts val="0"/>
        </a:spcBef>
        <a:buClr>
          <a:schemeClr val="accent4"/>
        </a:buClr>
        <a:buFont typeface="Arial" panose="020B0604020202020204" pitchFamily="34" charset="0"/>
        <a:buChar char="•"/>
        <a:tabLst/>
        <a:defRPr sz="1800" b="0" i="0" kern="1200" spc="-50" baseline="0">
          <a:solidFill>
            <a:schemeClr val="tx2"/>
          </a:solidFill>
          <a:latin typeface="Candara" panose="020E0502030303020204" pitchFamily="34" charset="0"/>
          <a:ea typeface="Tahoma" panose="020B0604030504040204" pitchFamily="34" charset="0"/>
          <a:cs typeface="Tahoma" panose="020B0604030504040204" pitchFamily="34" charset="0"/>
        </a:defRPr>
      </a:lvl6pPr>
      <a:lvl7pPr marL="0" indent="0" algn="l" defTabSz="914400" rtl="0" eaLnBrk="1" latinLnBrk="0" hangingPunct="1">
        <a:lnSpc>
          <a:spcPct val="100000"/>
        </a:lnSpc>
        <a:spcBef>
          <a:spcPts val="500"/>
        </a:spcBef>
        <a:buFont typeface="Arial"/>
        <a:buNone/>
        <a:tabLst/>
        <a:defRPr sz="3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044669A-3965-4574-AE08-023D5B9A75EA}"/>
              </a:ext>
            </a:extLst>
          </p:cNvPr>
          <p:cNvGraphicFramePr>
            <a:graphicFrameLocks noChangeAspect="1"/>
          </p:cNvGraphicFramePr>
          <p:nvPr userDrawn="1">
            <p:custDataLst>
              <p:tags r:id="rId15"/>
            </p:custDataLst>
            <p:extLst>
              <p:ext uri="{D42A27DB-BD31-4B8C-83A1-F6EECF244321}">
                <p14:modId xmlns:p14="http://schemas.microsoft.com/office/powerpoint/2010/main" val="4909033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7" imgW="473" imgH="476" progId="TCLayout.ActiveDocument.1">
                  <p:embed/>
                </p:oleObj>
              </mc:Choice>
              <mc:Fallback>
                <p:oleObj name="think-cell Slide" r:id="rId17" imgW="473" imgH="476" progId="TCLayout.ActiveDocument.1">
                  <p:embed/>
                  <p:pic>
                    <p:nvPicPr>
                      <p:cNvPr id="3" name="Object 2" hidden="1">
                        <a:extLst>
                          <a:ext uri="{FF2B5EF4-FFF2-40B4-BE49-F238E27FC236}">
                            <a16:creationId xmlns:a16="http://schemas.microsoft.com/office/drawing/2014/main" id="{0044669A-3965-4574-AE08-023D5B9A75EA}"/>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83A21BD4-7ED6-49C2-8F9D-399A4343D23A}"/>
              </a:ext>
            </a:extLst>
          </p:cNvPr>
          <p:cNvSpPr/>
          <p:nvPr userDrawn="1">
            <p:custDataLst>
              <p:tags r:id="rId16"/>
            </p:custDataLst>
          </p:nvPr>
        </p:nvSpPr>
        <p:spPr>
          <a:xfrm>
            <a:off x="0" y="0"/>
            <a:ext cx="158750" cy="158750"/>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800" b="1" i="0" baseline="0">
              <a:latin typeface="Arial" panose="020B0604020202020204" pitchFamily="34" charset="0"/>
              <a:ea typeface="+mj-ea"/>
              <a:cs typeface="Arial" panose="020B0604020202020204" pitchFamily="34" charset="0"/>
              <a:sym typeface="Arial" panose="020B0604020202020204" pitchFamily="34" charset="0"/>
            </a:endParaRPr>
          </a:p>
        </p:txBody>
      </p:sp>
      <p:sp>
        <p:nvSpPr>
          <p:cNvPr id="19" name="Footer Placeholder 3">
            <a:extLst>
              <a:ext uri="{FF2B5EF4-FFF2-40B4-BE49-F238E27FC236}">
                <a16:creationId xmlns:a16="http://schemas.microsoft.com/office/drawing/2014/main" id="{4A7151B9-1C44-6246-8C23-5044ABE7405A}"/>
              </a:ext>
            </a:extLst>
          </p:cNvPr>
          <p:cNvSpPr>
            <a:spLocks noGrp="1"/>
          </p:cNvSpPr>
          <p:nvPr>
            <p:ph type="ftr" sz="quarter" idx="3"/>
          </p:nvPr>
        </p:nvSpPr>
        <p:spPr>
          <a:xfrm>
            <a:off x="322775" y="6221369"/>
            <a:ext cx="3114739" cy="462054"/>
          </a:xfrm>
          <a:prstGeom prst="rect">
            <a:avLst/>
          </a:prstGeom>
        </p:spPr>
        <p:txBody>
          <a:bodyPr vert="horz" lIns="91440" tIns="45720" rIns="91440" bIns="45720" rtlCol="0" anchor="ctr"/>
          <a:lstStyle>
            <a:lvl1pPr algn="ctr">
              <a:defRPr sz="1100">
                <a:solidFill>
                  <a:schemeClr val="bg2"/>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a:t>Write First Time | August 2023</a:t>
            </a:r>
          </a:p>
        </p:txBody>
      </p:sp>
      <p:sp>
        <p:nvSpPr>
          <p:cNvPr id="20" name="Title Placeholder 1">
            <a:extLst>
              <a:ext uri="{FF2B5EF4-FFF2-40B4-BE49-F238E27FC236}">
                <a16:creationId xmlns:a16="http://schemas.microsoft.com/office/drawing/2014/main" id="{C4788BE5-9378-D14A-9E2E-5551132EDAE0}"/>
              </a:ext>
            </a:extLst>
          </p:cNvPr>
          <p:cNvSpPr>
            <a:spLocks noGrp="1"/>
          </p:cNvSpPr>
          <p:nvPr>
            <p:ph type="title"/>
          </p:nvPr>
        </p:nvSpPr>
        <p:spPr>
          <a:xfrm>
            <a:off x="322776" y="361456"/>
            <a:ext cx="11172467" cy="831194"/>
          </a:xfrm>
          <a:prstGeom prst="rect">
            <a:avLst/>
          </a:prstGeom>
        </p:spPr>
        <p:txBody>
          <a:bodyPr vert="horz" lIns="91440" tIns="45720" rIns="91440" bIns="45720" rtlCol="0" anchor="t">
            <a:noAutofit/>
          </a:bodyPr>
          <a:lstStyle/>
          <a:p>
            <a:r>
              <a:rPr lang="en-US"/>
              <a:t>Click to edit Master title style</a:t>
            </a:r>
          </a:p>
        </p:txBody>
      </p:sp>
      <p:sp>
        <p:nvSpPr>
          <p:cNvPr id="21" name="Text Placeholder 2">
            <a:extLst>
              <a:ext uri="{FF2B5EF4-FFF2-40B4-BE49-F238E27FC236}">
                <a16:creationId xmlns:a16="http://schemas.microsoft.com/office/drawing/2014/main" id="{43D021ED-74DD-514E-A630-410E50434594}"/>
              </a:ext>
            </a:extLst>
          </p:cNvPr>
          <p:cNvSpPr>
            <a:spLocks noGrp="1"/>
          </p:cNvSpPr>
          <p:nvPr>
            <p:ph type="body" idx="1"/>
          </p:nvPr>
        </p:nvSpPr>
        <p:spPr>
          <a:xfrm>
            <a:off x="322775" y="1370073"/>
            <a:ext cx="11172468" cy="4643854"/>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extLst>
      <p:ext uri="{BB962C8B-B14F-4D97-AF65-F5344CB8AC3E}">
        <p14:creationId xmlns:p14="http://schemas.microsoft.com/office/powerpoint/2010/main" val="3746736278"/>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Lst>
  <p:hf hdr="0" dt="0"/>
  <p:txStyles>
    <p:titleStyle>
      <a:lvl1pPr algn="l" defTabSz="914400" rtl="0" eaLnBrk="1" latinLnBrk="0" hangingPunct="1">
        <a:lnSpc>
          <a:spcPct val="100000"/>
        </a:lnSpc>
        <a:spcBef>
          <a:spcPct val="0"/>
        </a:spcBef>
        <a:buNone/>
        <a:defRPr sz="2600" b="1" i="0" kern="1200">
          <a:solidFill>
            <a:schemeClr val="accent1"/>
          </a:solidFill>
          <a:latin typeface="Franklin Gothic Heavy" panose="020B0603020102020204" pitchFamily="34" charset="0"/>
          <a:ea typeface="Tahoma" panose="020B0604030504040204" pitchFamily="34" charset="0"/>
          <a:cs typeface="Arial" panose="020B0604020202020204" pitchFamily="34" charset="0"/>
        </a:defRPr>
      </a:lvl1pPr>
    </p:titleStyle>
    <p:bodyStyle>
      <a:lvl1pPr marL="0" indent="0" algn="l" defTabSz="914400" rtl="0" eaLnBrk="1" latinLnBrk="0" hangingPunct="1">
        <a:lnSpc>
          <a:spcPct val="100000"/>
        </a:lnSpc>
        <a:spcBef>
          <a:spcPts val="600"/>
        </a:spcBef>
        <a:spcAft>
          <a:spcPts val="0"/>
        </a:spcAft>
        <a:buClr>
          <a:schemeClr val="accent4"/>
        </a:buClr>
        <a:buFont typeface="Arial" panose="020B0604020202020204" pitchFamily="34" charset="0"/>
        <a:buNone/>
        <a:defRPr sz="2000" b="1" i="0" kern="1200" spc="-50" baseline="0">
          <a:solidFill>
            <a:schemeClr val="tx2"/>
          </a:solidFill>
          <a:latin typeface="Candara" panose="020E0502030303020204" pitchFamily="34" charset="0"/>
          <a:ea typeface="Tahoma" panose="020B0604030504040204" pitchFamily="34" charset="0"/>
          <a:cs typeface="Arial" panose="020B0604020202020204" pitchFamily="34" charset="0"/>
        </a:defRPr>
      </a:lvl1pPr>
      <a:lvl2pPr marL="0" indent="0" algn="l" defTabSz="914400" rtl="0" eaLnBrk="1" latinLnBrk="0" hangingPunct="1">
        <a:lnSpc>
          <a:spcPct val="100000"/>
        </a:lnSpc>
        <a:spcBef>
          <a:spcPts val="800"/>
        </a:spcBef>
        <a:buClr>
          <a:schemeClr val="accent1"/>
        </a:buClr>
        <a:buFont typeface="Arial" panose="020B0604020202020204" pitchFamily="34" charset="0"/>
        <a:buNone/>
        <a:tabLst/>
        <a:defRPr sz="2000" b="0" kern="1200" spc="-50" baseline="0">
          <a:solidFill>
            <a:schemeClr val="tx2"/>
          </a:solidFill>
          <a:latin typeface="+mn-lt"/>
          <a:ea typeface="Tahoma" panose="020B0604030504040204" pitchFamily="34" charset="0"/>
          <a:cs typeface="Arial" panose="020B0604020202020204" pitchFamily="34" charset="0"/>
        </a:defRPr>
      </a:lvl2pPr>
      <a:lvl3pPr marL="354013" indent="-354013" algn="l" defTabSz="914400" rtl="0" eaLnBrk="1" latinLnBrk="0" hangingPunct="1">
        <a:lnSpc>
          <a:spcPct val="100000"/>
        </a:lnSpc>
        <a:spcBef>
          <a:spcPts val="0"/>
        </a:spcBef>
        <a:buClr>
          <a:schemeClr val="accent5"/>
        </a:buClr>
        <a:buFont typeface="Arial" panose="020B0604020202020204" pitchFamily="34" charset="0"/>
        <a:buChar char="•"/>
        <a:tabLst/>
        <a:defRPr sz="1800" b="0" i="0" kern="1200" spc="-50" baseline="0">
          <a:solidFill>
            <a:schemeClr val="tx2"/>
          </a:solidFill>
          <a:latin typeface="+mn-lt"/>
          <a:ea typeface="Tahoma" panose="020B0604030504040204" pitchFamily="34" charset="0"/>
          <a:cs typeface="Arial" panose="020B0604020202020204" pitchFamily="34" charset="0"/>
        </a:defRPr>
      </a:lvl3pPr>
      <a:lvl4pPr marL="695325" indent="-341313" algn="l" defTabSz="914400" rtl="0" eaLnBrk="1" latinLnBrk="0" hangingPunct="1">
        <a:lnSpc>
          <a:spcPct val="100000"/>
        </a:lnSpc>
        <a:spcBef>
          <a:spcPts val="0"/>
        </a:spcBef>
        <a:buClr>
          <a:schemeClr val="accent5"/>
        </a:buClr>
        <a:buSzPct val="80000"/>
        <a:buFont typeface="System Font Regular"/>
        <a:buChar char="○"/>
        <a:tabLst/>
        <a:defRPr sz="1800" b="0" i="0" kern="1200" spc="-50" baseline="0">
          <a:solidFill>
            <a:schemeClr val="tx2"/>
          </a:solidFill>
          <a:latin typeface="+mn-lt"/>
          <a:ea typeface="Tahoma" panose="020B0604030504040204" pitchFamily="34" charset="0"/>
          <a:cs typeface="Arial" panose="020B0604020202020204" pitchFamily="34" charset="0"/>
        </a:defRPr>
      </a:lvl4pPr>
      <a:lvl5pPr marL="1036638" indent="-341313" algn="l" defTabSz="914400" rtl="0" eaLnBrk="1" latinLnBrk="0" hangingPunct="1">
        <a:lnSpc>
          <a:spcPct val="100000"/>
        </a:lnSpc>
        <a:spcBef>
          <a:spcPts val="0"/>
        </a:spcBef>
        <a:buClr>
          <a:schemeClr val="accent5"/>
        </a:buClr>
        <a:buFont typeface="System Font Regular"/>
        <a:buChar char="⁃"/>
        <a:tabLst/>
        <a:defRPr sz="1800" b="0" i="0" kern="1200" spc="-50" baseline="0">
          <a:solidFill>
            <a:schemeClr val="tx2"/>
          </a:solidFill>
          <a:latin typeface="+mn-lt"/>
          <a:ea typeface="Tahoma" panose="020B0604030504040204" pitchFamily="34" charset="0"/>
          <a:cs typeface="Arial" panose="020B0604020202020204" pitchFamily="34" charset="0"/>
        </a:defRPr>
      </a:lvl5pPr>
      <a:lvl6pPr marL="1422400" indent="-342900" algn="l" defTabSz="914400" rtl="0" eaLnBrk="1" latinLnBrk="0" hangingPunct="1">
        <a:lnSpc>
          <a:spcPct val="100000"/>
        </a:lnSpc>
        <a:spcBef>
          <a:spcPts val="0"/>
        </a:spcBef>
        <a:buClr>
          <a:schemeClr val="accent5"/>
        </a:buClr>
        <a:buFont typeface="Arial" panose="020B0604020202020204" pitchFamily="34" charset="0"/>
        <a:buChar char="•"/>
        <a:tabLst/>
        <a:defRPr sz="1800" b="0" i="0" kern="1200" spc="-50" baseline="0">
          <a:solidFill>
            <a:schemeClr val="tx2"/>
          </a:solidFill>
          <a:latin typeface="Candara" panose="020E0502030303020204" pitchFamily="34" charset="0"/>
          <a:ea typeface="Tahoma" panose="020B0604030504040204" pitchFamily="34" charset="0"/>
          <a:cs typeface="Tahoma" panose="020B0604030504040204" pitchFamily="34" charset="0"/>
        </a:defRPr>
      </a:lvl6pPr>
      <a:lvl7pPr marL="0" indent="0" algn="l" defTabSz="914400" rtl="0" eaLnBrk="1" latinLnBrk="0" hangingPunct="1">
        <a:lnSpc>
          <a:spcPct val="100000"/>
        </a:lnSpc>
        <a:spcBef>
          <a:spcPts val="500"/>
        </a:spcBef>
        <a:buFont typeface="Arial"/>
        <a:buNone/>
        <a:tabLst/>
        <a:defRPr sz="3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6.xml"/><Relationship Id="rId1" Type="http://schemas.openxmlformats.org/officeDocument/2006/relationships/tags" Target="../tags/tag34.xml"/><Relationship Id="rId4" Type="http://schemas.openxmlformats.org/officeDocument/2006/relationships/image" Target="../media/image11.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8.xml"/><Relationship Id="rId1" Type="http://schemas.openxmlformats.org/officeDocument/2006/relationships/tags" Target="../tags/tag43.xml"/><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8.xml"/><Relationship Id="rId1" Type="http://schemas.openxmlformats.org/officeDocument/2006/relationships/tags" Target="../tags/tag44.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8.xml"/><Relationship Id="rId1" Type="http://schemas.openxmlformats.org/officeDocument/2006/relationships/tags" Target="../tags/tag45.xml"/><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8.xml"/><Relationship Id="rId1" Type="http://schemas.openxmlformats.org/officeDocument/2006/relationships/tags" Target="../tags/tag46.xml"/><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8.xml"/><Relationship Id="rId1" Type="http://schemas.openxmlformats.org/officeDocument/2006/relationships/tags" Target="../tags/tag47.xml"/><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8.xml"/><Relationship Id="rId1" Type="http://schemas.openxmlformats.org/officeDocument/2006/relationships/tags" Target="../tags/tag48.xml"/><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8.xml"/><Relationship Id="rId1" Type="http://schemas.openxmlformats.org/officeDocument/2006/relationships/tags" Target="../tags/tag49.x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8.xml"/><Relationship Id="rId1" Type="http://schemas.openxmlformats.org/officeDocument/2006/relationships/tags" Target="../tags/tag50.xml"/><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17.xml"/><Relationship Id="rId1" Type="http://schemas.openxmlformats.org/officeDocument/2006/relationships/tags" Target="../tags/tag51.xml"/><Relationship Id="rId4" Type="http://schemas.openxmlformats.org/officeDocument/2006/relationships/image" Target="../media/image1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8.xml"/><Relationship Id="rId1" Type="http://schemas.openxmlformats.org/officeDocument/2006/relationships/tags" Target="../tags/tag52.xml"/><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8.xml"/><Relationship Id="rId1" Type="http://schemas.openxmlformats.org/officeDocument/2006/relationships/tags" Target="../tags/tag35.xml"/><Relationship Id="rId4" Type="http://schemas.openxmlformats.org/officeDocument/2006/relationships/image" Target="../media/image11.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8.xml"/><Relationship Id="rId1" Type="http://schemas.openxmlformats.org/officeDocument/2006/relationships/tags" Target="../tags/tag53.xml"/><Relationship Id="rId4" Type="http://schemas.openxmlformats.org/officeDocument/2006/relationships/image" Target="../media/image11.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8.xml"/><Relationship Id="rId1" Type="http://schemas.openxmlformats.org/officeDocument/2006/relationships/tags" Target="../tags/tag54.xml"/><Relationship Id="rId4" Type="http://schemas.openxmlformats.org/officeDocument/2006/relationships/image" Target="../media/image11.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8.xml"/><Relationship Id="rId1" Type="http://schemas.openxmlformats.org/officeDocument/2006/relationships/tags" Target="../tags/tag55.xml"/><Relationship Id="rId4" Type="http://schemas.openxmlformats.org/officeDocument/2006/relationships/image" Target="../media/image11.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8.xml"/><Relationship Id="rId1" Type="http://schemas.openxmlformats.org/officeDocument/2006/relationships/tags" Target="../tags/tag56.xml"/><Relationship Id="rId4" Type="http://schemas.openxmlformats.org/officeDocument/2006/relationships/image" Target="../media/image11.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8.xml"/><Relationship Id="rId1" Type="http://schemas.openxmlformats.org/officeDocument/2006/relationships/tags" Target="../tags/tag57.xml"/><Relationship Id="rId4" Type="http://schemas.openxmlformats.org/officeDocument/2006/relationships/image" Target="../media/image11.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8.xml"/><Relationship Id="rId1" Type="http://schemas.openxmlformats.org/officeDocument/2006/relationships/tags" Target="../tags/tag58.xml"/><Relationship Id="rId4" Type="http://schemas.openxmlformats.org/officeDocument/2006/relationships/image" Target="../media/image11.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8.xml"/><Relationship Id="rId1" Type="http://schemas.openxmlformats.org/officeDocument/2006/relationships/tags" Target="../tags/tag59.xml"/><Relationship Id="rId4" Type="http://schemas.openxmlformats.org/officeDocument/2006/relationships/image" Target="../media/image11.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8.xml"/><Relationship Id="rId1" Type="http://schemas.openxmlformats.org/officeDocument/2006/relationships/tags" Target="../tags/tag60.xml"/><Relationship Id="rId5" Type="http://schemas.openxmlformats.org/officeDocument/2006/relationships/hyperlink" Target="https://www.livescience.com/21569-deduction-vs-induction.html" TargetMode="External"/><Relationship Id="rId4" Type="http://schemas.openxmlformats.org/officeDocument/2006/relationships/image" Target="../media/image11.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8.xml"/><Relationship Id="rId1" Type="http://schemas.openxmlformats.org/officeDocument/2006/relationships/tags" Target="../tags/tag61.xml"/><Relationship Id="rId6" Type="http://schemas.openxmlformats.org/officeDocument/2006/relationships/hyperlink" Target="https://www.thoughtco.com/readability-formula-1691895" TargetMode="External"/><Relationship Id="rId5" Type="http://schemas.openxmlformats.org/officeDocument/2006/relationships/hyperlink" Target="http://www.readabilityformulas.com/" TargetMode="External"/><Relationship Id="rId4" Type="http://schemas.openxmlformats.org/officeDocument/2006/relationships/image" Target="../media/image11.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8.xml"/><Relationship Id="rId1" Type="http://schemas.openxmlformats.org/officeDocument/2006/relationships/tags" Target="../tags/tag62.xml"/><Relationship Id="rId4" Type="http://schemas.openxmlformats.org/officeDocument/2006/relationships/image" Target="../media/image11.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8.xml"/><Relationship Id="rId1" Type="http://schemas.openxmlformats.org/officeDocument/2006/relationships/tags" Target="../tags/tag36.xml"/><Relationship Id="rId5" Type="http://schemas.openxmlformats.org/officeDocument/2006/relationships/image" Target="../media/image12.png"/><Relationship Id="rId4" Type="http://schemas.openxmlformats.org/officeDocument/2006/relationships/image" Target="../media/image11.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tags" Target="../tags/tag63.xml"/><Relationship Id="rId5" Type="http://schemas.openxmlformats.org/officeDocument/2006/relationships/image" Target="../media/image15.png"/><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8.xml"/><Relationship Id="rId1" Type="http://schemas.openxmlformats.org/officeDocument/2006/relationships/tags" Target="../tags/tag37.xml"/><Relationship Id="rId4" Type="http://schemas.openxmlformats.org/officeDocument/2006/relationships/image" Target="../media/image1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8.xml"/><Relationship Id="rId1" Type="http://schemas.openxmlformats.org/officeDocument/2006/relationships/tags" Target="../tags/tag38.xml"/><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8.xml"/><Relationship Id="rId1" Type="http://schemas.openxmlformats.org/officeDocument/2006/relationships/tags" Target="../tags/tag39.xml"/><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8.xml"/><Relationship Id="rId1" Type="http://schemas.openxmlformats.org/officeDocument/2006/relationships/tags" Target="../tags/tag40.x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8.xml"/><Relationship Id="rId1" Type="http://schemas.openxmlformats.org/officeDocument/2006/relationships/tags" Target="../tags/tag41.xml"/><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8.xml"/><Relationship Id="rId1" Type="http://schemas.openxmlformats.org/officeDocument/2006/relationships/tags" Target="../tags/tag42.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FA9FF5D0-BD50-186F-4635-969391D41E9B}"/>
              </a:ext>
            </a:extLst>
          </p:cNvPr>
          <p:cNvGraphicFramePr>
            <a:graphicFrameLocks noChangeAspect="1"/>
          </p:cNvGraphicFramePr>
          <p:nvPr>
            <p:custDataLst>
              <p:tags r:id="rId1"/>
            </p:custDataLst>
            <p:extLst>
              <p:ext uri="{D42A27DB-BD31-4B8C-83A1-F6EECF244321}">
                <p14:modId xmlns:p14="http://schemas.microsoft.com/office/powerpoint/2010/main" val="12044963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6" name="Object 5" hidden="1">
                        <a:extLst>
                          <a:ext uri="{FF2B5EF4-FFF2-40B4-BE49-F238E27FC236}">
                            <a16:creationId xmlns:a16="http://schemas.microsoft.com/office/drawing/2014/main" id="{FA9FF5D0-BD50-186F-4635-969391D41E9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4D9C4A-83B5-624E-72B3-A2DD4124804F}"/>
              </a:ext>
            </a:extLst>
          </p:cNvPr>
          <p:cNvSpPr>
            <a:spLocks noGrp="1"/>
          </p:cNvSpPr>
          <p:nvPr>
            <p:ph type="ctrTitle"/>
          </p:nvPr>
        </p:nvSpPr>
        <p:spPr/>
        <p:txBody>
          <a:bodyPr vert="horz"/>
          <a:lstStyle/>
          <a:p>
            <a:r>
              <a:rPr lang="en-US" cap="all" dirty="0">
                <a:ea typeface="Tahoma"/>
                <a:cs typeface="Gill Sans"/>
              </a:rPr>
              <a:t>Write First Time</a:t>
            </a:r>
            <a:endParaRPr lang="en-US" cap="all" dirty="0"/>
          </a:p>
        </p:txBody>
      </p:sp>
      <p:sp>
        <p:nvSpPr>
          <p:cNvPr id="3" name="Subtitle 2">
            <a:extLst>
              <a:ext uri="{FF2B5EF4-FFF2-40B4-BE49-F238E27FC236}">
                <a16:creationId xmlns:a16="http://schemas.microsoft.com/office/drawing/2014/main" id="{B90F86EC-E9DA-6D0E-2431-72A4FC648316}"/>
              </a:ext>
            </a:extLst>
          </p:cNvPr>
          <p:cNvSpPr>
            <a:spLocks noGrp="1"/>
          </p:cNvSpPr>
          <p:nvPr>
            <p:ph type="subTitle" idx="1"/>
          </p:nvPr>
        </p:nvSpPr>
        <p:spPr/>
        <p:txBody>
          <a:bodyPr vert="horz" lIns="0" tIns="45720" rIns="91440" bIns="45720" rtlCol="0" anchor="t">
            <a:normAutofit/>
          </a:bodyPr>
          <a:lstStyle/>
          <a:p>
            <a:r>
              <a:rPr lang="en-US" dirty="0">
                <a:solidFill>
                  <a:schemeClr val="accent5"/>
                </a:solidFill>
                <a:latin typeface="Candara"/>
                <a:ea typeface="Tahoma"/>
                <a:cs typeface="Arial"/>
              </a:rPr>
              <a:t>Disciplined leadership &amp; management of an effective thinking &amp; writing process</a:t>
            </a:r>
          </a:p>
        </p:txBody>
      </p:sp>
      <p:sp>
        <p:nvSpPr>
          <p:cNvPr id="4" name="Text Placeholder 3">
            <a:extLst>
              <a:ext uri="{FF2B5EF4-FFF2-40B4-BE49-F238E27FC236}">
                <a16:creationId xmlns:a16="http://schemas.microsoft.com/office/drawing/2014/main" id="{A726CC87-C267-D993-3A9C-B389E0AF0C86}"/>
              </a:ext>
            </a:extLst>
          </p:cNvPr>
          <p:cNvSpPr>
            <a:spLocks noGrp="1"/>
          </p:cNvSpPr>
          <p:nvPr>
            <p:ph type="body" sz="quarter" idx="12"/>
          </p:nvPr>
        </p:nvSpPr>
        <p:spPr/>
        <p:txBody>
          <a:bodyPr vert="horz" lIns="0" tIns="45720" rIns="91440" bIns="45720" rtlCol="0" anchor="t">
            <a:normAutofit fontScale="85000" lnSpcReduction="20000"/>
          </a:bodyPr>
          <a:lstStyle/>
          <a:p>
            <a:r>
              <a:rPr lang="en-US" sz="2400" dirty="0">
                <a:solidFill>
                  <a:schemeClr val="accent5"/>
                </a:solidFill>
                <a:latin typeface="Candara"/>
                <a:ea typeface="Tahoma"/>
                <a:cs typeface="Arial"/>
              </a:rPr>
              <a:t>August 2023</a:t>
            </a:r>
            <a:endParaRPr lang="en-US" dirty="0">
              <a:solidFill>
                <a:schemeClr val="accent5"/>
              </a:solidFill>
              <a:latin typeface="Candara"/>
              <a:ea typeface="Tahoma"/>
              <a:cs typeface="Arial"/>
            </a:endParaRPr>
          </a:p>
        </p:txBody>
      </p:sp>
    </p:spTree>
    <p:extLst>
      <p:ext uri="{BB962C8B-B14F-4D97-AF65-F5344CB8AC3E}">
        <p14:creationId xmlns:p14="http://schemas.microsoft.com/office/powerpoint/2010/main" val="335597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14DB2E1-269A-C4EC-2481-CAC29517511C}"/>
              </a:ext>
            </a:extLst>
          </p:cNvPr>
          <p:cNvGraphicFramePr>
            <a:graphicFrameLocks noChangeAspect="1"/>
          </p:cNvGraphicFramePr>
          <p:nvPr>
            <p:custDataLst>
              <p:tags r:id="rId1"/>
            </p:custDataLst>
            <p:extLst>
              <p:ext uri="{D42A27DB-BD31-4B8C-83A1-F6EECF244321}">
                <p14:modId xmlns:p14="http://schemas.microsoft.com/office/powerpoint/2010/main" val="38195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6" name="Object 5" hidden="1">
                        <a:extLst>
                          <a:ext uri="{FF2B5EF4-FFF2-40B4-BE49-F238E27FC236}">
                            <a16:creationId xmlns:a16="http://schemas.microsoft.com/office/drawing/2014/main" id="{914DB2E1-269A-C4EC-2481-CAC2951751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0A21F72-6DD4-0BBF-F4AF-C82016694696}"/>
              </a:ext>
            </a:extLst>
          </p:cNvPr>
          <p:cNvSpPr>
            <a:spLocks noGrp="1"/>
          </p:cNvSpPr>
          <p:nvPr>
            <p:ph type="title"/>
          </p:nvPr>
        </p:nvSpPr>
        <p:spPr/>
        <p:txBody>
          <a:bodyPr vert="horz"/>
          <a:lstStyle/>
          <a:p>
            <a:r>
              <a:rPr lang="en-GB" cap="all" dirty="0"/>
              <a:t>Working with pyramids (b)</a:t>
            </a:r>
            <a:br>
              <a:rPr lang="en-GB" cap="all" dirty="0"/>
            </a:br>
            <a:br>
              <a:rPr lang="en-GB" cap="all" dirty="0"/>
            </a:br>
            <a:br>
              <a:rPr lang="en-GB" cap="all" dirty="0"/>
            </a:br>
            <a:endParaRPr lang="en-GB" cap="all" dirty="0"/>
          </a:p>
        </p:txBody>
      </p:sp>
      <p:sp>
        <p:nvSpPr>
          <p:cNvPr id="3" name="Slide Number Placeholder 2">
            <a:extLst>
              <a:ext uri="{FF2B5EF4-FFF2-40B4-BE49-F238E27FC236}">
                <a16:creationId xmlns:a16="http://schemas.microsoft.com/office/drawing/2014/main" id="{EBEE7D54-61B8-7747-7049-B7ADAADC6DCC}"/>
              </a:ext>
            </a:extLst>
          </p:cNvPr>
          <p:cNvSpPr>
            <a:spLocks noGrp="1"/>
          </p:cNvSpPr>
          <p:nvPr>
            <p:ph type="sldNum" sz="quarter" idx="10"/>
          </p:nvPr>
        </p:nvSpPr>
        <p:spPr/>
        <p:txBody>
          <a:bodyPr/>
          <a:lstStyle/>
          <a:p>
            <a:fld id="{F0D6E494-49D5-4155-9E52-425437BF7D9A}" type="slidenum">
              <a:rPr lang="en-US" smtClean="0"/>
              <a:pPr/>
              <a:t>10</a:t>
            </a:fld>
            <a:endParaRPr lang="en-US"/>
          </a:p>
        </p:txBody>
      </p:sp>
      <p:sp>
        <p:nvSpPr>
          <p:cNvPr id="4" name="Footer Placeholder 3">
            <a:extLst>
              <a:ext uri="{FF2B5EF4-FFF2-40B4-BE49-F238E27FC236}">
                <a16:creationId xmlns:a16="http://schemas.microsoft.com/office/drawing/2014/main" id="{8FE2021C-3B38-EBFB-2686-347C77EFE86C}"/>
              </a:ext>
            </a:extLst>
          </p:cNvPr>
          <p:cNvSpPr>
            <a:spLocks noGrp="1"/>
          </p:cNvSpPr>
          <p:nvPr>
            <p:ph type="ftr" sz="quarter" idx="3"/>
          </p:nvPr>
        </p:nvSpPr>
        <p:spPr/>
        <p:txBody>
          <a:bodyPr/>
          <a:lstStyle/>
          <a:p>
            <a:r>
              <a:rPr lang="en-US"/>
              <a:t>Write First Time | August 2023</a:t>
            </a:r>
          </a:p>
        </p:txBody>
      </p:sp>
      <p:sp>
        <p:nvSpPr>
          <p:cNvPr id="14" name="Content Placeholder 13">
            <a:extLst>
              <a:ext uri="{FF2B5EF4-FFF2-40B4-BE49-F238E27FC236}">
                <a16:creationId xmlns:a16="http://schemas.microsoft.com/office/drawing/2014/main" id="{F83217EF-811F-BEE7-8E44-33C286A81F5D}"/>
              </a:ext>
            </a:extLst>
          </p:cNvPr>
          <p:cNvSpPr>
            <a:spLocks noGrp="1"/>
          </p:cNvSpPr>
          <p:nvPr>
            <p:ph sz="quarter" idx="11"/>
          </p:nvPr>
        </p:nvSpPr>
        <p:spPr/>
        <p:txBody>
          <a:bodyPr/>
          <a:lstStyle/>
          <a:p>
            <a:r>
              <a:rPr lang="en-US" b="0" dirty="0">
                <a:solidFill>
                  <a:schemeClr val="accent5"/>
                </a:solidFill>
              </a:rPr>
              <a:t>Ensure ideas in each group belong together, with similar level of importance</a:t>
            </a:r>
          </a:p>
          <a:p>
            <a:pPr lvl="1"/>
            <a:r>
              <a:rPr lang="en-US" dirty="0"/>
              <a:t>Use logically ordered ideas in the same group, e.g.:</a:t>
            </a:r>
          </a:p>
          <a:p>
            <a:pPr marL="342900" lvl="1" indent="-342900">
              <a:buClr>
                <a:schemeClr val="accent5"/>
              </a:buClr>
              <a:buFont typeface="Arial" panose="020B0604020202020204" pitchFamily="34" charset="0"/>
              <a:buChar char="•"/>
            </a:pPr>
            <a:r>
              <a:rPr lang="en-US" dirty="0"/>
              <a:t>Time</a:t>
            </a:r>
          </a:p>
          <a:p>
            <a:pPr marL="342900" lvl="1" indent="-342900">
              <a:buClr>
                <a:schemeClr val="accent5"/>
              </a:buClr>
              <a:buFont typeface="Arial" panose="020B0604020202020204" pitchFamily="34" charset="0"/>
              <a:buChar char="•"/>
            </a:pPr>
            <a:r>
              <a:rPr lang="en-US" dirty="0"/>
              <a:t>Sum of parts</a:t>
            </a:r>
          </a:p>
          <a:p>
            <a:pPr marL="342900" lvl="1" indent="-342900">
              <a:buClr>
                <a:schemeClr val="accent5"/>
              </a:buClr>
              <a:buFont typeface="Arial" panose="020B0604020202020204" pitchFamily="34" charset="0"/>
              <a:buChar char="•"/>
            </a:pPr>
            <a:r>
              <a:rPr lang="en-US" dirty="0"/>
              <a:t>Severity or degree</a:t>
            </a:r>
          </a:p>
          <a:p>
            <a:pPr lvl="1"/>
            <a:r>
              <a:rPr lang="en-US" dirty="0"/>
              <a:t>Following the ‘Rule of 3’, pyramids create persuasive narrative</a:t>
            </a:r>
          </a:p>
          <a:p>
            <a:pPr lvl="1"/>
            <a:r>
              <a:rPr lang="en-US" dirty="0"/>
              <a:t>Pyramids bridge from MIRS to prototype without loss of fidelity or logic</a:t>
            </a:r>
            <a:endParaRPr lang="en-GB" dirty="0"/>
          </a:p>
        </p:txBody>
      </p:sp>
      <p:sp>
        <p:nvSpPr>
          <p:cNvPr id="15" name="Text Placeholder 6">
            <a:extLst>
              <a:ext uri="{FF2B5EF4-FFF2-40B4-BE49-F238E27FC236}">
                <a16:creationId xmlns:a16="http://schemas.microsoft.com/office/drawing/2014/main" id="{5C535601-B81B-3B01-9ECC-F338AE712A5A}"/>
              </a:ext>
            </a:extLst>
          </p:cNvPr>
          <p:cNvSpPr txBox="1">
            <a:spLocks/>
          </p:cNvSpPr>
          <p:nvPr/>
        </p:nvSpPr>
        <p:spPr>
          <a:xfrm>
            <a:off x="411832" y="1680954"/>
            <a:ext cx="10513354" cy="3652564"/>
          </a:xfrm>
          <a:prstGeom prst="rect">
            <a:avLst/>
          </a:prstGeom>
        </p:spPr>
        <p:txBody>
          <a:bodyPr/>
          <a:lstStyle>
            <a:lvl1pPr marL="0" indent="0" algn="l" defTabSz="914400" rtl="0" eaLnBrk="1" latinLnBrk="0" hangingPunct="1">
              <a:lnSpc>
                <a:spcPct val="100000"/>
              </a:lnSpc>
              <a:spcBef>
                <a:spcPts val="600"/>
              </a:spcBef>
              <a:spcAft>
                <a:spcPts val="0"/>
              </a:spcAft>
              <a:buClr>
                <a:schemeClr val="accent4"/>
              </a:buClr>
              <a:buFont typeface="Arial" panose="020B0604020202020204" pitchFamily="34" charset="0"/>
              <a:buNone/>
              <a:defRPr sz="2000" b="1" i="0" kern="1200" spc="-50" baseline="0">
                <a:solidFill>
                  <a:schemeClr val="tx2"/>
                </a:solidFill>
                <a:latin typeface="Candara" panose="020E0502030303020204" pitchFamily="34" charset="0"/>
                <a:ea typeface="Tahoma" panose="020B0604030504040204" pitchFamily="34" charset="0"/>
                <a:cs typeface="Arial" panose="020B0604020202020204" pitchFamily="34" charset="0"/>
              </a:defRPr>
            </a:lvl1pPr>
            <a:lvl2pPr marL="0" indent="0" algn="l" defTabSz="914400" rtl="0" eaLnBrk="1" latinLnBrk="0" hangingPunct="1">
              <a:lnSpc>
                <a:spcPct val="100000"/>
              </a:lnSpc>
              <a:spcBef>
                <a:spcPts val="800"/>
              </a:spcBef>
              <a:buClr>
                <a:schemeClr val="accent1"/>
              </a:buClr>
              <a:buFont typeface="Arial" panose="020B0604020202020204" pitchFamily="34" charset="0"/>
              <a:buNone/>
              <a:tabLst/>
              <a:defRPr sz="2000" b="0" kern="1200" spc="-50" baseline="0">
                <a:solidFill>
                  <a:schemeClr val="tx2"/>
                </a:solidFill>
                <a:latin typeface="+mn-lt"/>
                <a:ea typeface="Tahoma" panose="020B0604030504040204" pitchFamily="34" charset="0"/>
                <a:cs typeface="Arial" panose="020B0604020202020204" pitchFamily="34" charset="0"/>
              </a:defRPr>
            </a:lvl2pPr>
            <a:lvl3pPr marL="354013" indent="-354013" algn="l" defTabSz="914400" rtl="0" eaLnBrk="1" latinLnBrk="0" hangingPunct="1">
              <a:lnSpc>
                <a:spcPct val="100000"/>
              </a:lnSpc>
              <a:spcBef>
                <a:spcPts val="0"/>
              </a:spcBef>
              <a:buClr>
                <a:schemeClr val="accent4"/>
              </a:buClr>
              <a:buFont typeface="Arial" panose="020B0604020202020204" pitchFamily="34" charset="0"/>
              <a:buChar char="•"/>
              <a:tabLst/>
              <a:defRPr sz="1800" b="0" i="0" kern="1200" spc="-50" baseline="0">
                <a:solidFill>
                  <a:schemeClr val="tx2"/>
                </a:solidFill>
                <a:latin typeface="+mn-lt"/>
                <a:ea typeface="Tahoma" panose="020B0604030504040204" pitchFamily="34" charset="0"/>
                <a:cs typeface="Arial" panose="020B0604020202020204" pitchFamily="34" charset="0"/>
              </a:defRPr>
            </a:lvl3pPr>
            <a:lvl4pPr marL="695325" indent="-341313" algn="l" defTabSz="914400" rtl="0" eaLnBrk="1" latinLnBrk="0" hangingPunct="1">
              <a:lnSpc>
                <a:spcPct val="100000"/>
              </a:lnSpc>
              <a:spcBef>
                <a:spcPts val="0"/>
              </a:spcBef>
              <a:buClr>
                <a:schemeClr val="accent4"/>
              </a:buClr>
              <a:buSzPct val="80000"/>
              <a:buFont typeface="System Font Regular"/>
              <a:buChar char="○"/>
              <a:tabLst/>
              <a:defRPr sz="1800" b="0" i="0" kern="1200" spc="-50" baseline="0">
                <a:solidFill>
                  <a:schemeClr val="tx2"/>
                </a:solidFill>
                <a:latin typeface="+mn-lt"/>
                <a:ea typeface="Tahoma" panose="020B0604030504040204" pitchFamily="34" charset="0"/>
                <a:cs typeface="Arial" panose="020B0604020202020204" pitchFamily="34" charset="0"/>
              </a:defRPr>
            </a:lvl4pPr>
            <a:lvl5pPr marL="1036638" indent="-341313" algn="l" defTabSz="914400" rtl="0" eaLnBrk="1" latinLnBrk="0" hangingPunct="1">
              <a:lnSpc>
                <a:spcPct val="100000"/>
              </a:lnSpc>
              <a:spcBef>
                <a:spcPts val="0"/>
              </a:spcBef>
              <a:buClr>
                <a:schemeClr val="accent4"/>
              </a:buClr>
              <a:buFont typeface="System Font Regular"/>
              <a:buChar char="⁃"/>
              <a:tabLst/>
              <a:defRPr sz="1800" b="0" i="0" kern="1200" spc="-50" baseline="0">
                <a:solidFill>
                  <a:schemeClr val="tx2"/>
                </a:solidFill>
                <a:latin typeface="+mn-lt"/>
                <a:ea typeface="Tahoma" panose="020B0604030504040204" pitchFamily="34" charset="0"/>
                <a:cs typeface="Arial" panose="020B0604020202020204" pitchFamily="34" charset="0"/>
              </a:defRPr>
            </a:lvl5pPr>
            <a:lvl6pPr marL="1422400" indent="-342900" algn="l" defTabSz="914400" rtl="0" eaLnBrk="1" latinLnBrk="0" hangingPunct="1">
              <a:lnSpc>
                <a:spcPct val="100000"/>
              </a:lnSpc>
              <a:spcBef>
                <a:spcPts val="0"/>
              </a:spcBef>
              <a:buClr>
                <a:schemeClr val="accent4"/>
              </a:buClr>
              <a:buFont typeface="Arial" panose="020B0604020202020204" pitchFamily="34" charset="0"/>
              <a:buChar char="•"/>
              <a:tabLst/>
              <a:defRPr sz="1800" b="0" i="0" kern="1200" spc="-50" baseline="0">
                <a:solidFill>
                  <a:schemeClr val="tx2"/>
                </a:solidFill>
                <a:latin typeface="Candara" panose="020E0502030303020204" pitchFamily="34" charset="0"/>
                <a:ea typeface="Tahoma" panose="020B0604030504040204" pitchFamily="34" charset="0"/>
                <a:cs typeface="Tahoma" panose="020B0604030504040204" pitchFamily="34" charset="0"/>
              </a:defRPr>
            </a:lvl6pPr>
            <a:lvl7pPr marL="0" indent="0" algn="l" defTabSz="914400" rtl="0" eaLnBrk="1" latinLnBrk="0" hangingPunct="1">
              <a:lnSpc>
                <a:spcPct val="100000"/>
              </a:lnSpc>
              <a:spcBef>
                <a:spcPts val="500"/>
              </a:spcBef>
              <a:buFont typeface="Arial"/>
              <a:buNone/>
              <a:tabLst/>
              <a:defRPr sz="3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a:latin typeface="+mj-lt"/>
            </a:endParaRPr>
          </a:p>
        </p:txBody>
      </p:sp>
      <p:sp>
        <p:nvSpPr>
          <p:cNvPr id="5" name="Rectangle 4">
            <a:extLst>
              <a:ext uri="{FF2B5EF4-FFF2-40B4-BE49-F238E27FC236}">
                <a16:creationId xmlns:a16="http://schemas.microsoft.com/office/drawing/2014/main" id="{45A4F517-AD29-BFA7-F788-C1A6FA135B28}"/>
              </a:ext>
            </a:extLst>
          </p:cNvPr>
          <p:cNvSpPr/>
          <p:nvPr/>
        </p:nvSpPr>
        <p:spPr>
          <a:xfrm>
            <a:off x="10925186"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2" name="Rectangle 11">
            <a:extLst>
              <a:ext uri="{FF2B5EF4-FFF2-40B4-BE49-F238E27FC236}">
                <a16:creationId xmlns:a16="http://schemas.microsoft.com/office/drawing/2014/main" id="{2BA91248-1174-AF98-E6B4-75035D181765}"/>
              </a:ext>
            </a:extLst>
          </p:cNvPr>
          <p:cNvSpPr/>
          <p:nvPr/>
        </p:nvSpPr>
        <p:spPr>
          <a:xfrm>
            <a:off x="11122001" y="307658"/>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3" name="Rectangle 12">
            <a:extLst>
              <a:ext uri="{FF2B5EF4-FFF2-40B4-BE49-F238E27FC236}">
                <a16:creationId xmlns:a16="http://schemas.microsoft.com/office/drawing/2014/main" id="{054F93AA-88AA-8988-08E0-6D593E0FFECD}"/>
              </a:ext>
            </a:extLst>
          </p:cNvPr>
          <p:cNvSpPr/>
          <p:nvPr/>
        </p:nvSpPr>
        <p:spPr>
          <a:xfrm>
            <a:off x="11320181"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6" name="Rectangle 15">
            <a:extLst>
              <a:ext uri="{FF2B5EF4-FFF2-40B4-BE49-F238E27FC236}">
                <a16:creationId xmlns:a16="http://schemas.microsoft.com/office/drawing/2014/main" id="{AF8A14CC-7F62-C148-EDCE-81B1C14E65FC}"/>
              </a:ext>
            </a:extLst>
          </p:cNvPr>
          <p:cNvSpPr/>
          <p:nvPr/>
        </p:nvSpPr>
        <p:spPr>
          <a:xfrm>
            <a:off x="11516996"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7" name="Rectangle 16">
            <a:extLst>
              <a:ext uri="{FF2B5EF4-FFF2-40B4-BE49-F238E27FC236}">
                <a16:creationId xmlns:a16="http://schemas.microsoft.com/office/drawing/2014/main" id="{46446546-C807-B3F9-6DBE-FCA565775DAC}"/>
              </a:ext>
            </a:extLst>
          </p:cNvPr>
          <p:cNvSpPr/>
          <p:nvPr/>
        </p:nvSpPr>
        <p:spPr>
          <a:xfrm>
            <a:off x="11716051"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Tree>
    <p:extLst>
      <p:ext uri="{BB962C8B-B14F-4D97-AF65-F5344CB8AC3E}">
        <p14:creationId xmlns:p14="http://schemas.microsoft.com/office/powerpoint/2010/main" val="3726434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14DB2E1-269A-C4EC-2481-CAC29517511C}"/>
              </a:ext>
            </a:extLst>
          </p:cNvPr>
          <p:cNvGraphicFramePr>
            <a:graphicFrameLocks noChangeAspect="1"/>
          </p:cNvGraphicFramePr>
          <p:nvPr>
            <p:custDataLst>
              <p:tags r:id="rId1"/>
            </p:custDataLst>
            <p:extLst>
              <p:ext uri="{D42A27DB-BD31-4B8C-83A1-F6EECF244321}">
                <p14:modId xmlns:p14="http://schemas.microsoft.com/office/powerpoint/2010/main" val="35324516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6" name="Object 5" hidden="1">
                        <a:extLst>
                          <a:ext uri="{FF2B5EF4-FFF2-40B4-BE49-F238E27FC236}">
                            <a16:creationId xmlns:a16="http://schemas.microsoft.com/office/drawing/2014/main" id="{914DB2E1-269A-C4EC-2481-CAC2951751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0A21F72-6DD4-0BBF-F4AF-C82016694696}"/>
              </a:ext>
            </a:extLst>
          </p:cNvPr>
          <p:cNvSpPr>
            <a:spLocks noGrp="1"/>
          </p:cNvSpPr>
          <p:nvPr>
            <p:ph type="title"/>
          </p:nvPr>
        </p:nvSpPr>
        <p:spPr/>
        <p:txBody>
          <a:bodyPr vert="horz"/>
          <a:lstStyle/>
          <a:p>
            <a:r>
              <a:rPr lang="en-GB" cap="all" dirty="0"/>
              <a:t>PROTOTYPING</a:t>
            </a:r>
            <a:br>
              <a:rPr lang="en-GB" cap="all" dirty="0"/>
            </a:br>
            <a:br>
              <a:rPr lang="en-GB" cap="all" dirty="0"/>
            </a:br>
            <a:br>
              <a:rPr lang="en-GB" cap="all" dirty="0"/>
            </a:br>
            <a:endParaRPr lang="en-GB" cap="all" dirty="0"/>
          </a:p>
        </p:txBody>
      </p:sp>
      <p:sp>
        <p:nvSpPr>
          <p:cNvPr id="3" name="Slide Number Placeholder 2">
            <a:extLst>
              <a:ext uri="{FF2B5EF4-FFF2-40B4-BE49-F238E27FC236}">
                <a16:creationId xmlns:a16="http://schemas.microsoft.com/office/drawing/2014/main" id="{EBEE7D54-61B8-7747-7049-B7ADAADC6DCC}"/>
              </a:ext>
            </a:extLst>
          </p:cNvPr>
          <p:cNvSpPr>
            <a:spLocks noGrp="1"/>
          </p:cNvSpPr>
          <p:nvPr>
            <p:ph type="sldNum" sz="quarter" idx="10"/>
          </p:nvPr>
        </p:nvSpPr>
        <p:spPr/>
        <p:txBody>
          <a:bodyPr/>
          <a:lstStyle/>
          <a:p>
            <a:fld id="{F0D6E494-49D5-4155-9E52-425437BF7D9A}" type="slidenum">
              <a:rPr lang="en-US" smtClean="0"/>
              <a:pPr/>
              <a:t>11</a:t>
            </a:fld>
            <a:endParaRPr lang="en-US"/>
          </a:p>
        </p:txBody>
      </p:sp>
      <p:sp>
        <p:nvSpPr>
          <p:cNvPr id="4" name="Footer Placeholder 3">
            <a:extLst>
              <a:ext uri="{FF2B5EF4-FFF2-40B4-BE49-F238E27FC236}">
                <a16:creationId xmlns:a16="http://schemas.microsoft.com/office/drawing/2014/main" id="{8FE2021C-3B38-EBFB-2686-347C77EFE86C}"/>
              </a:ext>
            </a:extLst>
          </p:cNvPr>
          <p:cNvSpPr>
            <a:spLocks noGrp="1"/>
          </p:cNvSpPr>
          <p:nvPr>
            <p:ph type="ftr" sz="quarter" idx="3"/>
          </p:nvPr>
        </p:nvSpPr>
        <p:spPr/>
        <p:txBody>
          <a:bodyPr/>
          <a:lstStyle/>
          <a:p>
            <a:r>
              <a:rPr lang="en-US"/>
              <a:t>Write First Time | August 2023</a:t>
            </a:r>
          </a:p>
        </p:txBody>
      </p:sp>
      <p:sp>
        <p:nvSpPr>
          <p:cNvPr id="14" name="Content Placeholder 13">
            <a:extLst>
              <a:ext uri="{FF2B5EF4-FFF2-40B4-BE49-F238E27FC236}">
                <a16:creationId xmlns:a16="http://schemas.microsoft.com/office/drawing/2014/main" id="{F83217EF-811F-BEE7-8E44-33C286A81F5D}"/>
              </a:ext>
            </a:extLst>
          </p:cNvPr>
          <p:cNvSpPr>
            <a:spLocks noGrp="1"/>
          </p:cNvSpPr>
          <p:nvPr>
            <p:ph sz="quarter" idx="11"/>
          </p:nvPr>
        </p:nvSpPr>
        <p:spPr/>
        <p:txBody>
          <a:bodyPr/>
          <a:lstStyle/>
          <a:p>
            <a:r>
              <a:rPr lang="en-US" b="0" dirty="0">
                <a:solidFill>
                  <a:schemeClr val="accent5"/>
                </a:solidFill>
              </a:rPr>
              <a:t>Design the architecture of a prototype</a:t>
            </a:r>
          </a:p>
          <a:p>
            <a:endParaRPr lang="en-GB" dirty="0"/>
          </a:p>
        </p:txBody>
      </p:sp>
      <p:sp>
        <p:nvSpPr>
          <p:cNvPr id="15" name="Text Placeholder 6">
            <a:extLst>
              <a:ext uri="{FF2B5EF4-FFF2-40B4-BE49-F238E27FC236}">
                <a16:creationId xmlns:a16="http://schemas.microsoft.com/office/drawing/2014/main" id="{5C535601-B81B-3B01-9ECC-F338AE712A5A}"/>
              </a:ext>
            </a:extLst>
          </p:cNvPr>
          <p:cNvSpPr txBox="1">
            <a:spLocks/>
          </p:cNvSpPr>
          <p:nvPr/>
        </p:nvSpPr>
        <p:spPr>
          <a:xfrm>
            <a:off x="322776" y="5064472"/>
            <a:ext cx="11371299" cy="536415"/>
          </a:xfrm>
          <a:prstGeom prst="rect">
            <a:avLst/>
          </a:prstGeom>
        </p:spPr>
        <p:txBody>
          <a:bodyPr/>
          <a:lstStyle>
            <a:lvl1pPr marL="0" indent="0" algn="l" defTabSz="914400" rtl="0" eaLnBrk="1" latinLnBrk="0" hangingPunct="1">
              <a:lnSpc>
                <a:spcPct val="100000"/>
              </a:lnSpc>
              <a:spcBef>
                <a:spcPts val="600"/>
              </a:spcBef>
              <a:spcAft>
                <a:spcPts val="0"/>
              </a:spcAft>
              <a:buClr>
                <a:schemeClr val="accent4"/>
              </a:buClr>
              <a:buFont typeface="Arial" panose="020B0604020202020204" pitchFamily="34" charset="0"/>
              <a:buNone/>
              <a:defRPr sz="2000" b="1" i="0" kern="1200" spc="-50" baseline="0">
                <a:solidFill>
                  <a:schemeClr val="tx2"/>
                </a:solidFill>
                <a:latin typeface="Candara" panose="020E0502030303020204" pitchFamily="34" charset="0"/>
                <a:ea typeface="Tahoma" panose="020B0604030504040204" pitchFamily="34" charset="0"/>
                <a:cs typeface="Arial" panose="020B0604020202020204" pitchFamily="34" charset="0"/>
              </a:defRPr>
            </a:lvl1pPr>
            <a:lvl2pPr marL="0" indent="0" algn="l" defTabSz="914400" rtl="0" eaLnBrk="1" latinLnBrk="0" hangingPunct="1">
              <a:lnSpc>
                <a:spcPct val="100000"/>
              </a:lnSpc>
              <a:spcBef>
                <a:spcPts val="800"/>
              </a:spcBef>
              <a:buClr>
                <a:schemeClr val="accent1"/>
              </a:buClr>
              <a:buFont typeface="Arial" panose="020B0604020202020204" pitchFamily="34" charset="0"/>
              <a:buNone/>
              <a:tabLst/>
              <a:defRPr sz="2000" b="0" kern="1200" spc="-50" baseline="0">
                <a:solidFill>
                  <a:schemeClr val="tx2"/>
                </a:solidFill>
                <a:latin typeface="+mn-lt"/>
                <a:ea typeface="Tahoma" panose="020B0604030504040204" pitchFamily="34" charset="0"/>
                <a:cs typeface="Arial" panose="020B0604020202020204" pitchFamily="34" charset="0"/>
              </a:defRPr>
            </a:lvl2pPr>
            <a:lvl3pPr marL="354013" indent="-354013" algn="l" defTabSz="914400" rtl="0" eaLnBrk="1" latinLnBrk="0" hangingPunct="1">
              <a:lnSpc>
                <a:spcPct val="100000"/>
              </a:lnSpc>
              <a:spcBef>
                <a:spcPts val="0"/>
              </a:spcBef>
              <a:buClr>
                <a:schemeClr val="accent4"/>
              </a:buClr>
              <a:buFont typeface="Arial" panose="020B0604020202020204" pitchFamily="34" charset="0"/>
              <a:buChar char="•"/>
              <a:tabLst/>
              <a:defRPr sz="1800" b="0" i="0" kern="1200" spc="-50" baseline="0">
                <a:solidFill>
                  <a:schemeClr val="tx2"/>
                </a:solidFill>
                <a:latin typeface="+mn-lt"/>
                <a:ea typeface="Tahoma" panose="020B0604030504040204" pitchFamily="34" charset="0"/>
                <a:cs typeface="Arial" panose="020B0604020202020204" pitchFamily="34" charset="0"/>
              </a:defRPr>
            </a:lvl3pPr>
            <a:lvl4pPr marL="695325" indent="-341313" algn="l" defTabSz="914400" rtl="0" eaLnBrk="1" latinLnBrk="0" hangingPunct="1">
              <a:lnSpc>
                <a:spcPct val="100000"/>
              </a:lnSpc>
              <a:spcBef>
                <a:spcPts val="0"/>
              </a:spcBef>
              <a:buClr>
                <a:schemeClr val="accent4"/>
              </a:buClr>
              <a:buSzPct val="80000"/>
              <a:buFont typeface="System Font Regular"/>
              <a:buChar char="○"/>
              <a:tabLst/>
              <a:defRPr sz="1800" b="0" i="0" kern="1200" spc="-50" baseline="0">
                <a:solidFill>
                  <a:schemeClr val="tx2"/>
                </a:solidFill>
                <a:latin typeface="+mn-lt"/>
                <a:ea typeface="Tahoma" panose="020B0604030504040204" pitchFamily="34" charset="0"/>
                <a:cs typeface="Arial" panose="020B0604020202020204" pitchFamily="34" charset="0"/>
              </a:defRPr>
            </a:lvl4pPr>
            <a:lvl5pPr marL="1036638" indent="-341313" algn="l" defTabSz="914400" rtl="0" eaLnBrk="1" latinLnBrk="0" hangingPunct="1">
              <a:lnSpc>
                <a:spcPct val="100000"/>
              </a:lnSpc>
              <a:spcBef>
                <a:spcPts val="0"/>
              </a:spcBef>
              <a:buClr>
                <a:schemeClr val="accent4"/>
              </a:buClr>
              <a:buFont typeface="System Font Regular"/>
              <a:buChar char="⁃"/>
              <a:tabLst/>
              <a:defRPr sz="1800" b="0" i="0" kern="1200" spc="-50" baseline="0">
                <a:solidFill>
                  <a:schemeClr val="tx2"/>
                </a:solidFill>
                <a:latin typeface="+mn-lt"/>
                <a:ea typeface="Tahoma" panose="020B0604030504040204" pitchFamily="34" charset="0"/>
                <a:cs typeface="Arial" panose="020B0604020202020204" pitchFamily="34" charset="0"/>
              </a:defRPr>
            </a:lvl5pPr>
            <a:lvl6pPr marL="1422400" indent="-342900" algn="l" defTabSz="914400" rtl="0" eaLnBrk="1" latinLnBrk="0" hangingPunct="1">
              <a:lnSpc>
                <a:spcPct val="100000"/>
              </a:lnSpc>
              <a:spcBef>
                <a:spcPts val="0"/>
              </a:spcBef>
              <a:buClr>
                <a:schemeClr val="accent4"/>
              </a:buClr>
              <a:buFont typeface="Arial" panose="020B0604020202020204" pitchFamily="34" charset="0"/>
              <a:buChar char="•"/>
              <a:tabLst/>
              <a:defRPr sz="1800" b="0" i="0" kern="1200" spc="-50" baseline="0">
                <a:solidFill>
                  <a:schemeClr val="tx2"/>
                </a:solidFill>
                <a:latin typeface="Candara" panose="020E0502030303020204" pitchFamily="34" charset="0"/>
                <a:ea typeface="Tahoma" panose="020B0604030504040204" pitchFamily="34" charset="0"/>
                <a:cs typeface="Tahoma" panose="020B0604030504040204" pitchFamily="34" charset="0"/>
              </a:defRPr>
            </a:lvl6pPr>
            <a:lvl7pPr marL="0" indent="0" algn="l" defTabSz="914400" rtl="0" eaLnBrk="1" latinLnBrk="0" hangingPunct="1">
              <a:lnSpc>
                <a:spcPct val="100000"/>
              </a:lnSpc>
              <a:spcBef>
                <a:spcPts val="500"/>
              </a:spcBef>
              <a:buFont typeface="Arial"/>
              <a:buNone/>
              <a:tabLst/>
              <a:defRPr sz="3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b="0" dirty="0">
                <a:latin typeface="+mn-lt"/>
              </a:rPr>
              <a:t>IND and other regulatory documents architecture are generally proscribed</a:t>
            </a:r>
          </a:p>
        </p:txBody>
      </p:sp>
      <p:pic>
        <p:nvPicPr>
          <p:cNvPr id="5" name="Picture 2" descr="10” x 10” x 10” Box | U-Haul">
            <a:extLst>
              <a:ext uri="{FF2B5EF4-FFF2-40B4-BE49-F238E27FC236}">
                <a16:creationId xmlns:a16="http://schemas.microsoft.com/office/drawing/2014/main" id="{C14BECD6-1808-0E22-AC6B-B3F0FD9DD151}"/>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20356" y="1914952"/>
            <a:ext cx="3459652" cy="26150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Solis Toaster Steel - Type 8002 - Toaster - Stainless Steel">
            <a:extLst>
              <a:ext uri="{FF2B5EF4-FFF2-40B4-BE49-F238E27FC236}">
                <a16:creationId xmlns:a16="http://schemas.microsoft.com/office/drawing/2014/main" id="{38267B8A-9FD5-BA53-9A91-CBBA6800062C}"/>
              </a:ext>
            </a:extLst>
          </p:cNvPr>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11312" t="22071" r="7627" b="15455"/>
          <a:stretch/>
        </p:blipFill>
        <p:spPr bwMode="auto">
          <a:xfrm>
            <a:off x="6665484" y="2240826"/>
            <a:ext cx="2547486" cy="196330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539EFDB5-46F7-78C0-3996-C739882B7D57}"/>
              </a:ext>
            </a:extLst>
          </p:cNvPr>
          <p:cNvSpPr/>
          <p:nvPr/>
        </p:nvSpPr>
        <p:spPr>
          <a:xfrm>
            <a:off x="10925186"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6" name="Rectangle 15">
            <a:extLst>
              <a:ext uri="{FF2B5EF4-FFF2-40B4-BE49-F238E27FC236}">
                <a16:creationId xmlns:a16="http://schemas.microsoft.com/office/drawing/2014/main" id="{37C8DEA5-3D5F-DE8E-8358-227FB5743D4E}"/>
              </a:ext>
            </a:extLst>
          </p:cNvPr>
          <p:cNvSpPr/>
          <p:nvPr/>
        </p:nvSpPr>
        <p:spPr>
          <a:xfrm>
            <a:off x="11122001"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7" name="Rectangle 16">
            <a:extLst>
              <a:ext uri="{FF2B5EF4-FFF2-40B4-BE49-F238E27FC236}">
                <a16:creationId xmlns:a16="http://schemas.microsoft.com/office/drawing/2014/main" id="{4D52F9B4-1CDD-421C-2720-9C59FCD8CACE}"/>
              </a:ext>
            </a:extLst>
          </p:cNvPr>
          <p:cNvSpPr/>
          <p:nvPr/>
        </p:nvSpPr>
        <p:spPr>
          <a:xfrm>
            <a:off x="11320181" y="307658"/>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8" name="Rectangle 17">
            <a:extLst>
              <a:ext uri="{FF2B5EF4-FFF2-40B4-BE49-F238E27FC236}">
                <a16:creationId xmlns:a16="http://schemas.microsoft.com/office/drawing/2014/main" id="{E5C41980-3237-3C55-8CCA-1D03E90582DD}"/>
              </a:ext>
            </a:extLst>
          </p:cNvPr>
          <p:cNvSpPr/>
          <p:nvPr/>
        </p:nvSpPr>
        <p:spPr>
          <a:xfrm>
            <a:off x="11516996"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9" name="Rectangle 18">
            <a:extLst>
              <a:ext uri="{FF2B5EF4-FFF2-40B4-BE49-F238E27FC236}">
                <a16:creationId xmlns:a16="http://schemas.microsoft.com/office/drawing/2014/main" id="{EE708898-AA3B-277B-1365-549C89BBAD08}"/>
              </a:ext>
            </a:extLst>
          </p:cNvPr>
          <p:cNvSpPr/>
          <p:nvPr/>
        </p:nvSpPr>
        <p:spPr>
          <a:xfrm>
            <a:off x="11716051"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Tree>
    <p:extLst>
      <p:ext uri="{BB962C8B-B14F-4D97-AF65-F5344CB8AC3E}">
        <p14:creationId xmlns:p14="http://schemas.microsoft.com/office/powerpoint/2010/main" val="3001041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14DB2E1-269A-C4EC-2481-CAC29517511C}"/>
              </a:ext>
            </a:extLst>
          </p:cNvPr>
          <p:cNvGraphicFramePr>
            <a:graphicFrameLocks noChangeAspect="1"/>
          </p:cNvGraphicFramePr>
          <p:nvPr>
            <p:custDataLst>
              <p:tags r:id="rId1"/>
            </p:custDataLst>
            <p:extLst>
              <p:ext uri="{D42A27DB-BD31-4B8C-83A1-F6EECF244321}">
                <p14:modId xmlns:p14="http://schemas.microsoft.com/office/powerpoint/2010/main" val="35005537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6" name="Object 5" hidden="1">
                        <a:extLst>
                          <a:ext uri="{FF2B5EF4-FFF2-40B4-BE49-F238E27FC236}">
                            <a16:creationId xmlns:a16="http://schemas.microsoft.com/office/drawing/2014/main" id="{914DB2E1-269A-C4EC-2481-CAC2951751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0A21F72-6DD4-0BBF-F4AF-C82016694696}"/>
              </a:ext>
            </a:extLst>
          </p:cNvPr>
          <p:cNvSpPr>
            <a:spLocks noGrp="1"/>
          </p:cNvSpPr>
          <p:nvPr>
            <p:ph type="title"/>
          </p:nvPr>
        </p:nvSpPr>
        <p:spPr/>
        <p:txBody>
          <a:bodyPr vert="horz"/>
          <a:lstStyle/>
          <a:p>
            <a:r>
              <a:rPr lang="en-GB" cap="all" dirty="0"/>
              <a:t>Data grounding</a:t>
            </a:r>
            <a:br>
              <a:rPr lang="en-GB" cap="all" dirty="0"/>
            </a:br>
            <a:br>
              <a:rPr lang="en-GB" cap="all" dirty="0"/>
            </a:br>
            <a:br>
              <a:rPr lang="en-GB" cap="all" dirty="0"/>
            </a:br>
            <a:endParaRPr lang="en-GB" cap="all" dirty="0"/>
          </a:p>
        </p:txBody>
      </p:sp>
      <p:sp>
        <p:nvSpPr>
          <p:cNvPr id="3" name="Slide Number Placeholder 2">
            <a:extLst>
              <a:ext uri="{FF2B5EF4-FFF2-40B4-BE49-F238E27FC236}">
                <a16:creationId xmlns:a16="http://schemas.microsoft.com/office/drawing/2014/main" id="{EBEE7D54-61B8-7747-7049-B7ADAADC6DCC}"/>
              </a:ext>
            </a:extLst>
          </p:cNvPr>
          <p:cNvSpPr>
            <a:spLocks noGrp="1"/>
          </p:cNvSpPr>
          <p:nvPr>
            <p:ph type="sldNum" sz="quarter" idx="10"/>
          </p:nvPr>
        </p:nvSpPr>
        <p:spPr/>
        <p:txBody>
          <a:bodyPr/>
          <a:lstStyle/>
          <a:p>
            <a:fld id="{F0D6E494-49D5-4155-9E52-425437BF7D9A}" type="slidenum">
              <a:rPr lang="en-US" smtClean="0"/>
              <a:pPr/>
              <a:t>12</a:t>
            </a:fld>
            <a:endParaRPr lang="en-US"/>
          </a:p>
        </p:txBody>
      </p:sp>
      <p:sp>
        <p:nvSpPr>
          <p:cNvPr id="4" name="Footer Placeholder 3">
            <a:extLst>
              <a:ext uri="{FF2B5EF4-FFF2-40B4-BE49-F238E27FC236}">
                <a16:creationId xmlns:a16="http://schemas.microsoft.com/office/drawing/2014/main" id="{8FE2021C-3B38-EBFB-2686-347C77EFE86C}"/>
              </a:ext>
            </a:extLst>
          </p:cNvPr>
          <p:cNvSpPr>
            <a:spLocks noGrp="1"/>
          </p:cNvSpPr>
          <p:nvPr>
            <p:ph type="ftr" sz="quarter" idx="3"/>
          </p:nvPr>
        </p:nvSpPr>
        <p:spPr/>
        <p:txBody>
          <a:bodyPr/>
          <a:lstStyle/>
          <a:p>
            <a:r>
              <a:rPr lang="en-US"/>
              <a:t>Write First Time | August 2023</a:t>
            </a:r>
          </a:p>
        </p:txBody>
      </p:sp>
      <p:sp>
        <p:nvSpPr>
          <p:cNvPr id="14" name="Content Placeholder 13">
            <a:extLst>
              <a:ext uri="{FF2B5EF4-FFF2-40B4-BE49-F238E27FC236}">
                <a16:creationId xmlns:a16="http://schemas.microsoft.com/office/drawing/2014/main" id="{F83217EF-811F-BEE7-8E44-33C286A81F5D}"/>
              </a:ext>
            </a:extLst>
          </p:cNvPr>
          <p:cNvSpPr>
            <a:spLocks noGrp="1"/>
          </p:cNvSpPr>
          <p:nvPr>
            <p:ph sz="quarter" idx="11"/>
          </p:nvPr>
        </p:nvSpPr>
        <p:spPr/>
        <p:txBody>
          <a:bodyPr/>
          <a:lstStyle/>
          <a:p>
            <a:r>
              <a:rPr lang="en-US" b="0" dirty="0">
                <a:solidFill>
                  <a:schemeClr val="accent5"/>
                </a:solidFill>
                <a:latin typeface="+mj-lt"/>
              </a:rPr>
              <a:t>Data grounding valuable especially when ‘Issues’ are challenging</a:t>
            </a:r>
          </a:p>
          <a:p>
            <a:pPr lvl="1"/>
            <a:r>
              <a:rPr lang="en-US" dirty="0">
                <a:latin typeface="+mj-lt"/>
              </a:rPr>
              <a:t>Goal is to devise and present valid reasoning and avoid bias</a:t>
            </a:r>
          </a:p>
          <a:p>
            <a:pPr lvl="1"/>
            <a:endParaRPr lang="en-US" dirty="0">
              <a:latin typeface="+mj-lt"/>
            </a:endParaRPr>
          </a:p>
          <a:p>
            <a:pPr lvl="1"/>
            <a:r>
              <a:rPr lang="en-US" dirty="0">
                <a:latin typeface="+mj-lt"/>
              </a:rPr>
              <a:t>Data grounding is a reality check</a:t>
            </a:r>
          </a:p>
          <a:p>
            <a:pPr marL="342900" lvl="1" indent="-342900">
              <a:buClr>
                <a:schemeClr val="accent5"/>
              </a:buClr>
              <a:buFont typeface="Arial" panose="020B0604020202020204" pitchFamily="34" charset="0"/>
              <a:buChar char="•"/>
            </a:pPr>
            <a:r>
              <a:rPr lang="en-US" b="0" dirty="0">
                <a:latin typeface="+mj-lt"/>
              </a:rPr>
              <a:t>Benefits from “skeptical” reasoning</a:t>
            </a:r>
          </a:p>
          <a:p>
            <a:pPr marL="342900" lvl="1" indent="-342900">
              <a:buClr>
                <a:schemeClr val="accent5"/>
              </a:buClr>
              <a:buFont typeface="Arial" panose="020B0604020202020204" pitchFamily="34" charset="0"/>
              <a:buChar char="•"/>
            </a:pPr>
            <a:r>
              <a:rPr lang="en-US" b="0" dirty="0">
                <a:latin typeface="+mj-lt"/>
              </a:rPr>
              <a:t>May involve identifying gaps in data</a:t>
            </a:r>
          </a:p>
          <a:p>
            <a:pPr marL="342900" lvl="1" indent="-342900">
              <a:buClr>
                <a:schemeClr val="accent5"/>
              </a:buClr>
              <a:buFont typeface="Arial" panose="020B0604020202020204" pitchFamily="34" charset="0"/>
              <a:buChar char="•"/>
            </a:pPr>
            <a:r>
              <a:rPr lang="en-US" b="0" dirty="0">
                <a:latin typeface="+mj-lt"/>
              </a:rPr>
              <a:t>Prepares teams for adversarial conditions</a:t>
            </a:r>
          </a:p>
          <a:p>
            <a:pPr marL="342900" lvl="1" indent="-342900">
              <a:buClr>
                <a:schemeClr val="accent5"/>
              </a:buClr>
              <a:buFont typeface="Arial" panose="020B0604020202020204" pitchFamily="34" charset="0"/>
              <a:buChar char="•"/>
            </a:pPr>
            <a:r>
              <a:rPr lang="en-US" b="0" dirty="0">
                <a:latin typeface="+mj-lt"/>
              </a:rPr>
              <a:t>Prompts activities to strengthen logic and persuasiveness</a:t>
            </a:r>
            <a:endParaRPr lang="en-GB" dirty="0"/>
          </a:p>
        </p:txBody>
      </p:sp>
      <p:sp>
        <p:nvSpPr>
          <p:cNvPr id="11" name="Rectangle 10">
            <a:extLst>
              <a:ext uri="{FF2B5EF4-FFF2-40B4-BE49-F238E27FC236}">
                <a16:creationId xmlns:a16="http://schemas.microsoft.com/office/drawing/2014/main" id="{0612D879-94E3-28F8-4FED-4FA817792779}"/>
              </a:ext>
            </a:extLst>
          </p:cNvPr>
          <p:cNvSpPr/>
          <p:nvPr/>
        </p:nvSpPr>
        <p:spPr>
          <a:xfrm>
            <a:off x="10925186"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2" name="Rectangle 11">
            <a:extLst>
              <a:ext uri="{FF2B5EF4-FFF2-40B4-BE49-F238E27FC236}">
                <a16:creationId xmlns:a16="http://schemas.microsoft.com/office/drawing/2014/main" id="{1D44525B-3494-8FE1-2FE0-A2CD6F3D8241}"/>
              </a:ext>
            </a:extLst>
          </p:cNvPr>
          <p:cNvSpPr/>
          <p:nvPr/>
        </p:nvSpPr>
        <p:spPr>
          <a:xfrm>
            <a:off x="11122001"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3" name="Rectangle 12">
            <a:extLst>
              <a:ext uri="{FF2B5EF4-FFF2-40B4-BE49-F238E27FC236}">
                <a16:creationId xmlns:a16="http://schemas.microsoft.com/office/drawing/2014/main" id="{B43AB767-754C-3A8C-B315-E0228C7CBE43}"/>
              </a:ext>
            </a:extLst>
          </p:cNvPr>
          <p:cNvSpPr/>
          <p:nvPr/>
        </p:nvSpPr>
        <p:spPr>
          <a:xfrm>
            <a:off x="11320181" y="307658"/>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5" name="Rectangle 14">
            <a:extLst>
              <a:ext uri="{FF2B5EF4-FFF2-40B4-BE49-F238E27FC236}">
                <a16:creationId xmlns:a16="http://schemas.microsoft.com/office/drawing/2014/main" id="{0CF91491-D95B-0627-995D-E3B8DBB8F287}"/>
              </a:ext>
            </a:extLst>
          </p:cNvPr>
          <p:cNvSpPr/>
          <p:nvPr/>
        </p:nvSpPr>
        <p:spPr>
          <a:xfrm>
            <a:off x="11516996"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6" name="Rectangle 15">
            <a:extLst>
              <a:ext uri="{FF2B5EF4-FFF2-40B4-BE49-F238E27FC236}">
                <a16:creationId xmlns:a16="http://schemas.microsoft.com/office/drawing/2014/main" id="{00F0B13B-DBC3-02FC-DF2D-79AD1E4B008F}"/>
              </a:ext>
            </a:extLst>
          </p:cNvPr>
          <p:cNvSpPr/>
          <p:nvPr/>
        </p:nvSpPr>
        <p:spPr>
          <a:xfrm>
            <a:off x="11716051"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Tree>
    <p:extLst>
      <p:ext uri="{BB962C8B-B14F-4D97-AF65-F5344CB8AC3E}">
        <p14:creationId xmlns:p14="http://schemas.microsoft.com/office/powerpoint/2010/main" val="2099274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14DB2E1-269A-C4EC-2481-CAC29517511C}"/>
              </a:ext>
            </a:extLst>
          </p:cNvPr>
          <p:cNvGraphicFramePr>
            <a:graphicFrameLocks noChangeAspect="1"/>
          </p:cNvGraphicFramePr>
          <p:nvPr>
            <p:custDataLst>
              <p:tags r:id="rId1"/>
            </p:custDataLst>
            <p:extLst>
              <p:ext uri="{D42A27DB-BD31-4B8C-83A1-F6EECF244321}">
                <p14:modId xmlns:p14="http://schemas.microsoft.com/office/powerpoint/2010/main" val="21799222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6" name="Object 5" hidden="1">
                        <a:extLst>
                          <a:ext uri="{FF2B5EF4-FFF2-40B4-BE49-F238E27FC236}">
                            <a16:creationId xmlns:a16="http://schemas.microsoft.com/office/drawing/2014/main" id="{914DB2E1-269A-C4EC-2481-CAC2951751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0A21F72-6DD4-0BBF-F4AF-C82016694696}"/>
              </a:ext>
            </a:extLst>
          </p:cNvPr>
          <p:cNvSpPr>
            <a:spLocks noGrp="1"/>
          </p:cNvSpPr>
          <p:nvPr>
            <p:ph type="title"/>
          </p:nvPr>
        </p:nvSpPr>
        <p:spPr/>
        <p:txBody>
          <a:bodyPr vert="horz"/>
          <a:lstStyle/>
          <a:p>
            <a:r>
              <a:rPr lang="en-GB" cap="all" dirty="0"/>
              <a:t>DESIGNING Microstructures</a:t>
            </a:r>
            <a:br>
              <a:rPr lang="en-GB" cap="all" dirty="0"/>
            </a:br>
            <a:br>
              <a:rPr lang="en-GB" cap="all" dirty="0"/>
            </a:br>
            <a:br>
              <a:rPr lang="en-GB" cap="all" dirty="0"/>
            </a:br>
            <a:endParaRPr lang="en-GB" cap="all" dirty="0"/>
          </a:p>
        </p:txBody>
      </p:sp>
      <p:sp>
        <p:nvSpPr>
          <p:cNvPr id="3" name="Slide Number Placeholder 2">
            <a:extLst>
              <a:ext uri="{FF2B5EF4-FFF2-40B4-BE49-F238E27FC236}">
                <a16:creationId xmlns:a16="http://schemas.microsoft.com/office/drawing/2014/main" id="{EBEE7D54-61B8-7747-7049-B7ADAADC6DCC}"/>
              </a:ext>
            </a:extLst>
          </p:cNvPr>
          <p:cNvSpPr>
            <a:spLocks noGrp="1"/>
          </p:cNvSpPr>
          <p:nvPr>
            <p:ph type="sldNum" sz="quarter" idx="10"/>
          </p:nvPr>
        </p:nvSpPr>
        <p:spPr/>
        <p:txBody>
          <a:bodyPr/>
          <a:lstStyle/>
          <a:p>
            <a:fld id="{F0D6E494-49D5-4155-9E52-425437BF7D9A}" type="slidenum">
              <a:rPr lang="en-US" smtClean="0"/>
              <a:pPr/>
              <a:t>13</a:t>
            </a:fld>
            <a:endParaRPr lang="en-US"/>
          </a:p>
        </p:txBody>
      </p:sp>
      <p:sp>
        <p:nvSpPr>
          <p:cNvPr id="4" name="Footer Placeholder 3">
            <a:extLst>
              <a:ext uri="{FF2B5EF4-FFF2-40B4-BE49-F238E27FC236}">
                <a16:creationId xmlns:a16="http://schemas.microsoft.com/office/drawing/2014/main" id="{8FE2021C-3B38-EBFB-2686-347C77EFE86C}"/>
              </a:ext>
            </a:extLst>
          </p:cNvPr>
          <p:cNvSpPr>
            <a:spLocks noGrp="1"/>
          </p:cNvSpPr>
          <p:nvPr>
            <p:ph type="ftr" sz="quarter" idx="3"/>
          </p:nvPr>
        </p:nvSpPr>
        <p:spPr/>
        <p:txBody>
          <a:bodyPr/>
          <a:lstStyle/>
          <a:p>
            <a:r>
              <a:rPr lang="en-US"/>
              <a:t>Write First Time | August 2023</a:t>
            </a:r>
          </a:p>
        </p:txBody>
      </p:sp>
      <p:sp>
        <p:nvSpPr>
          <p:cNvPr id="14" name="Content Placeholder 13">
            <a:extLst>
              <a:ext uri="{FF2B5EF4-FFF2-40B4-BE49-F238E27FC236}">
                <a16:creationId xmlns:a16="http://schemas.microsoft.com/office/drawing/2014/main" id="{F83217EF-811F-BEE7-8E44-33C286A81F5D}"/>
              </a:ext>
            </a:extLst>
          </p:cNvPr>
          <p:cNvSpPr>
            <a:spLocks noGrp="1"/>
          </p:cNvSpPr>
          <p:nvPr>
            <p:ph sz="quarter" idx="11"/>
          </p:nvPr>
        </p:nvSpPr>
        <p:spPr/>
        <p:txBody>
          <a:bodyPr/>
          <a:lstStyle/>
          <a:p>
            <a:r>
              <a:rPr lang="en-US" b="0" dirty="0">
                <a:solidFill>
                  <a:schemeClr val="accent5"/>
                </a:solidFill>
              </a:rPr>
              <a:t>For regulatory documents &amp; peer review papers, macrostructures often pre-set</a:t>
            </a:r>
          </a:p>
          <a:p>
            <a:pPr lvl="1"/>
            <a:r>
              <a:rPr lang="en-US" dirty="0"/>
              <a:t>Some documents not pre-set - benefit from a well-thought-out macrostructure.</a:t>
            </a:r>
          </a:p>
          <a:p>
            <a:pPr lvl="1"/>
            <a:r>
              <a:rPr lang="en-US" dirty="0"/>
              <a:t>Macrostructure sets-up logical sequencing</a:t>
            </a:r>
          </a:p>
          <a:p>
            <a:pPr lvl="1"/>
            <a:r>
              <a:rPr lang="en-US" dirty="0"/>
              <a:t>Sections, headings, subheadings, paragraphs, lists, tables and illustrations</a:t>
            </a:r>
          </a:p>
          <a:p>
            <a:pPr lvl="1"/>
            <a:endParaRPr lang="en-US" dirty="0"/>
          </a:p>
          <a:p>
            <a:pPr lvl="1"/>
            <a:r>
              <a:rPr lang="en-US" dirty="0"/>
              <a:t>Regulatory documents can rely on Veeva templates, headings, designs</a:t>
            </a:r>
          </a:p>
          <a:p>
            <a:pPr marL="342900" lvl="1" indent="-342900">
              <a:buClr>
                <a:schemeClr val="accent5"/>
              </a:buClr>
              <a:buFont typeface="Arial" panose="020B0604020202020204" pitchFamily="34" charset="0"/>
              <a:buChar char="•"/>
            </a:pPr>
            <a:r>
              <a:rPr lang="en-US" dirty="0"/>
              <a:t>Hyperlinking ideally follows macrostructure</a:t>
            </a:r>
          </a:p>
          <a:p>
            <a:pPr marL="342900" lvl="1" indent="-342900">
              <a:buClr>
                <a:schemeClr val="accent5"/>
              </a:buClr>
              <a:buFont typeface="Arial" panose="020B0604020202020204" pitchFamily="34" charset="0"/>
              <a:buChar char="•"/>
            </a:pPr>
            <a:r>
              <a:rPr lang="en-US" dirty="0"/>
              <a:t>Macrostructure assists document design &amp; production</a:t>
            </a:r>
          </a:p>
          <a:p>
            <a:pPr marL="342900" lvl="1" indent="-342900">
              <a:buClr>
                <a:schemeClr val="accent5"/>
              </a:buClr>
              <a:buFont typeface="Arial" panose="020B0604020202020204" pitchFamily="34" charset="0"/>
              <a:buChar char="•"/>
            </a:pPr>
            <a:r>
              <a:rPr lang="en-US" dirty="0"/>
              <a:t>e.g., page count, section length, paragraphs, space budgeting, balance</a:t>
            </a:r>
            <a:endParaRPr lang="en-GB" dirty="0"/>
          </a:p>
        </p:txBody>
      </p:sp>
      <p:sp>
        <p:nvSpPr>
          <p:cNvPr id="15" name="Text Placeholder 6">
            <a:extLst>
              <a:ext uri="{FF2B5EF4-FFF2-40B4-BE49-F238E27FC236}">
                <a16:creationId xmlns:a16="http://schemas.microsoft.com/office/drawing/2014/main" id="{5C535601-B81B-3B01-9ECC-F338AE712A5A}"/>
              </a:ext>
            </a:extLst>
          </p:cNvPr>
          <p:cNvSpPr txBox="1">
            <a:spLocks/>
          </p:cNvSpPr>
          <p:nvPr/>
        </p:nvSpPr>
        <p:spPr>
          <a:xfrm>
            <a:off x="411832" y="1680954"/>
            <a:ext cx="10513354" cy="3652564"/>
          </a:xfrm>
          <a:prstGeom prst="rect">
            <a:avLst/>
          </a:prstGeom>
        </p:spPr>
        <p:txBody>
          <a:bodyPr/>
          <a:lstStyle>
            <a:lvl1pPr marL="0" indent="0" algn="l" defTabSz="914400" rtl="0" eaLnBrk="1" latinLnBrk="0" hangingPunct="1">
              <a:lnSpc>
                <a:spcPct val="100000"/>
              </a:lnSpc>
              <a:spcBef>
                <a:spcPts val="600"/>
              </a:spcBef>
              <a:spcAft>
                <a:spcPts val="0"/>
              </a:spcAft>
              <a:buClr>
                <a:schemeClr val="accent4"/>
              </a:buClr>
              <a:buFont typeface="Arial" panose="020B0604020202020204" pitchFamily="34" charset="0"/>
              <a:buNone/>
              <a:defRPr sz="2000" b="1" i="0" kern="1200" spc="-50" baseline="0">
                <a:solidFill>
                  <a:schemeClr val="tx2"/>
                </a:solidFill>
                <a:latin typeface="Candara" panose="020E0502030303020204" pitchFamily="34" charset="0"/>
                <a:ea typeface="Tahoma" panose="020B0604030504040204" pitchFamily="34" charset="0"/>
                <a:cs typeface="Arial" panose="020B0604020202020204" pitchFamily="34" charset="0"/>
              </a:defRPr>
            </a:lvl1pPr>
            <a:lvl2pPr marL="0" indent="0" algn="l" defTabSz="914400" rtl="0" eaLnBrk="1" latinLnBrk="0" hangingPunct="1">
              <a:lnSpc>
                <a:spcPct val="100000"/>
              </a:lnSpc>
              <a:spcBef>
                <a:spcPts val="800"/>
              </a:spcBef>
              <a:buClr>
                <a:schemeClr val="accent1"/>
              </a:buClr>
              <a:buFont typeface="Arial" panose="020B0604020202020204" pitchFamily="34" charset="0"/>
              <a:buNone/>
              <a:tabLst/>
              <a:defRPr sz="2000" b="0" kern="1200" spc="-50" baseline="0">
                <a:solidFill>
                  <a:schemeClr val="tx2"/>
                </a:solidFill>
                <a:latin typeface="+mn-lt"/>
                <a:ea typeface="Tahoma" panose="020B0604030504040204" pitchFamily="34" charset="0"/>
                <a:cs typeface="Arial" panose="020B0604020202020204" pitchFamily="34" charset="0"/>
              </a:defRPr>
            </a:lvl2pPr>
            <a:lvl3pPr marL="354013" indent="-354013" algn="l" defTabSz="914400" rtl="0" eaLnBrk="1" latinLnBrk="0" hangingPunct="1">
              <a:lnSpc>
                <a:spcPct val="100000"/>
              </a:lnSpc>
              <a:spcBef>
                <a:spcPts val="0"/>
              </a:spcBef>
              <a:buClr>
                <a:schemeClr val="accent4"/>
              </a:buClr>
              <a:buFont typeface="Arial" panose="020B0604020202020204" pitchFamily="34" charset="0"/>
              <a:buChar char="•"/>
              <a:tabLst/>
              <a:defRPr sz="1800" b="0" i="0" kern="1200" spc="-50" baseline="0">
                <a:solidFill>
                  <a:schemeClr val="tx2"/>
                </a:solidFill>
                <a:latin typeface="+mn-lt"/>
                <a:ea typeface="Tahoma" panose="020B0604030504040204" pitchFamily="34" charset="0"/>
                <a:cs typeface="Arial" panose="020B0604020202020204" pitchFamily="34" charset="0"/>
              </a:defRPr>
            </a:lvl3pPr>
            <a:lvl4pPr marL="695325" indent="-341313" algn="l" defTabSz="914400" rtl="0" eaLnBrk="1" latinLnBrk="0" hangingPunct="1">
              <a:lnSpc>
                <a:spcPct val="100000"/>
              </a:lnSpc>
              <a:spcBef>
                <a:spcPts val="0"/>
              </a:spcBef>
              <a:buClr>
                <a:schemeClr val="accent4"/>
              </a:buClr>
              <a:buSzPct val="80000"/>
              <a:buFont typeface="System Font Regular"/>
              <a:buChar char="○"/>
              <a:tabLst/>
              <a:defRPr sz="1800" b="0" i="0" kern="1200" spc="-50" baseline="0">
                <a:solidFill>
                  <a:schemeClr val="tx2"/>
                </a:solidFill>
                <a:latin typeface="+mn-lt"/>
                <a:ea typeface="Tahoma" panose="020B0604030504040204" pitchFamily="34" charset="0"/>
                <a:cs typeface="Arial" panose="020B0604020202020204" pitchFamily="34" charset="0"/>
              </a:defRPr>
            </a:lvl4pPr>
            <a:lvl5pPr marL="1036638" indent="-341313" algn="l" defTabSz="914400" rtl="0" eaLnBrk="1" latinLnBrk="0" hangingPunct="1">
              <a:lnSpc>
                <a:spcPct val="100000"/>
              </a:lnSpc>
              <a:spcBef>
                <a:spcPts val="0"/>
              </a:spcBef>
              <a:buClr>
                <a:schemeClr val="accent4"/>
              </a:buClr>
              <a:buFont typeface="System Font Regular"/>
              <a:buChar char="⁃"/>
              <a:tabLst/>
              <a:defRPr sz="1800" b="0" i="0" kern="1200" spc="-50" baseline="0">
                <a:solidFill>
                  <a:schemeClr val="tx2"/>
                </a:solidFill>
                <a:latin typeface="+mn-lt"/>
                <a:ea typeface="Tahoma" panose="020B0604030504040204" pitchFamily="34" charset="0"/>
                <a:cs typeface="Arial" panose="020B0604020202020204" pitchFamily="34" charset="0"/>
              </a:defRPr>
            </a:lvl5pPr>
            <a:lvl6pPr marL="1422400" indent="-342900" algn="l" defTabSz="914400" rtl="0" eaLnBrk="1" latinLnBrk="0" hangingPunct="1">
              <a:lnSpc>
                <a:spcPct val="100000"/>
              </a:lnSpc>
              <a:spcBef>
                <a:spcPts val="0"/>
              </a:spcBef>
              <a:buClr>
                <a:schemeClr val="accent4"/>
              </a:buClr>
              <a:buFont typeface="Arial" panose="020B0604020202020204" pitchFamily="34" charset="0"/>
              <a:buChar char="•"/>
              <a:tabLst/>
              <a:defRPr sz="1800" b="0" i="0" kern="1200" spc="-50" baseline="0">
                <a:solidFill>
                  <a:schemeClr val="tx2"/>
                </a:solidFill>
                <a:latin typeface="Candara" panose="020E0502030303020204" pitchFamily="34" charset="0"/>
                <a:ea typeface="Tahoma" panose="020B0604030504040204" pitchFamily="34" charset="0"/>
                <a:cs typeface="Tahoma" panose="020B0604030504040204" pitchFamily="34" charset="0"/>
              </a:defRPr>
            </a:lvl6pPr>
            <a:lvl7pPr marL="0" indent="0" algn="l" defTabSz="914400" rtl="0" eaLnBrk="1" latinLnBrk="0" hangingPunct="1">
              <a:lnSpc>
                <a:spcPct val="100000"/>
              </a:lnSpc>
              <a:spcBef>
                <a:spcPts val="500"/>
              </a:spcBef>
              <a:buFont typeface="Arial"/>
              <a:buNone/>
              <a:tabLst/>
              <a:defRPr sz="3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a:latin typeface="+mn-lt"/>
            </a:endParaRPr>
          </a:p>
        </p:txBody>
      </p:sp>
      <p:sp>
        <p:nvSpPr>
          <p:cNvPr id="11" name="Rectangle 10">
            <a:extLst>
              <a:ext uri="{FF2B5EF4-FFF2-40B4-BE49-F238E27FC236}">
                <a16:creationId xmlns:a16="http://schemas.microsoft.com/office/drawing/2014/main" id="{10FBE7F8-BA3B-214B-F449-1098654FB2FE}"/>
              </a:ext>
            </a:extLst>
          </p:cNvPr>
          <p:cNvSpPr/>
          <p:nvPr/>
        </p:nvSpPr>
        <p:spPr>
          <a:xfrm>
            <a:off x="10925186"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2" name="Rectangle 11">
            <a:extLst>
              <a:ext uri="{FF2B5EF4-FFF2-40B4-BE49-F238E27FC236}">
                <a16:creationId xmlns:a16="http://schemas.microsoft.com/office/drawing/2014/main" id="{34FE5BA6-2462-B8DB-B755-0F3B4FD36495}"/>
              </a:ext>
            </a:extLst>
          </p:cNvPr>
          <p:cNvSpPr/>
          <p:nvPr/>
        </p:nvSpPr>
        <p:spPr>
          <a:xfrm>
            <a:off x="11122001"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3" name="Rectangle 12">
            <a:extLst>
              <a:ext uri="{FF2B5EF4-FFF2-40B4-BE49-F238E27FC236}">
                <a16:creationId xmlns:a16="http://schemas.microsoft.com/office/drawing/2014/main" id="{68915415-F268-9858-7F09-F8856352BC1A}"/>
              </a:ext>
            </a:extLst>
          </p:cNvPr>
          <p:cNvSpPr/>
          <p:nvPr/>
        </p:nvSpPr>
        <p:spPr>
          <a:xfrm>
            <a:off x="11320181" y="307658"/>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6" name="Rectangle 15">
            <a:extLst>
              <a:ext uri="{FF2B5EF4-FFF2-40B4-BE49-F238E27FC236}">
                <a16:creationId xmlns:a16="http://schemas.microsoft.com/office/drawing/2014/main" id="{716EB1AC-D04A-6FC7-C300-44B1ECEC4469}"/>
              </a:ext>
            </a:extLst>
          </p:cNvPr>
          <p:cNvSpPr/>
          <p:nvPr/>
        </p:nvSpPr>
        <p:spPr>
          <a:xfrm>
            <a:off x="11516996"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7" name="Rectangle 16">
            <a:extLst>
              <a:ext uri="{FF2B5EF4-FFF2-40B4-BE49-F238E27FC236}">
                <a16:creationId xmlns:a16="http://schemas.microsoft.com/office/drawing/2014/main" id="{90DC444B-9B6A-6E8D-1D03-2E2430FC9709}"/>
              </a:ext>
            </a:extLst>
          </p:cNvPr>
          <p:cNvSpPr/>
          <p:nvPr/>
        </p:nvSpPr>
        <p:spPr>
          <a:xfrm>
            <a:off x="11716051"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Tree>
    <p:extLst>
      <p:ext uri="{BB962C8B-B14F-4D97-AF65-F5344CB8AC3E}">
        <p14:creationId xmlns:p14="http://schemas.microsoft.com/office/powerpoint/2010/main" val="730617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14DB2E1-269A-C4EC-2481-CAC29517511C}"/>
              </a:ext>
            </a:extLst>
          </p:cNvPr>
          <p:cNvGraphicFramePr>
            <a:graphicFrameLocks noChangeAspect="1"/>
          </p:cNvGraphicFramePr>
          <p:nvPr>
            <p:custDataLst>
              <p:tags r:id="rId1"/>
            </p:custDataLst>
            <p:extLst>
              <p:ext uri="{D42A27DB-BD31-4B8C-83A1-F6EECF244321}">
                <p14:modId xmlns:p14="http://schemas.microsoft.com/office/powerpoint/2010/main" val="6149604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6" name="Object 5" hidden="1">
                        <a:extLst>
                          <a:ext uri="{FF2B5EF4-FFF2-40B4-BE49-F238E27FC236}">
                            <a16:creationId xmlns:a16="http://schemas.microsoft.com/office/drawing/2014/main" id="{914DB2E1-269A-C4EC-2481-CAC2951751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0A21F72-6DD4-0BBF-F4AF-C82016694696}"/>
              </a:ext>
            </a:extLst>
          </p:cNvPr>
          <p:cNvSpPr>
            <a:spLocks noGrp="1"/>
          </p:cNvSpPr>
          <p:nvPr>
            <p:ph type="title"/>
          </p:nvPr>
        </p:nvSpPr>
        <p:spPr/>
        <p:txBody>
          <a:bodyPr vert="horz"/>
          <a:lstStyle/>
          <a:p>
            <a:r>
              <a:rPr lang="en-GB" cap="all" dirty="0"/>
              <a:t>Microstructures</a:t>
            </a:r>
            <a:br>
              <a:rPr lang="en-GB" cap="all" dirty="0"/>
            </a:br>
            <a:br>
              <a:rPr lang="en-GB" cap="all" dirty="0"/>
            </a:br>
            <a:br>
              <a:rPr lang="en-GB" cap="all" dirty="0"/>
            </a:br>
            <a:endParaRPr lang="en-GB" cap="all" dirty="0"/>
          </a:p>
        </p:txBody>
      </p:sp>
      <p:sp>
        <p:nvSpPr>
          <p:cNvPr id="3" name="Slide Number Placeholder 2">
            <a:extLst>
              <a:ext uri="{FF2B5EF4-FFF2-40B4-BE49-F238E27FC236}">
                <a16:creationId xmlns:a16="http://schemas.microsoft.com/office/drawing/2014/main" id="{EBEE7D54-61B8-7747-7049-B7ADAADC6DCC}"/>
              </a:ext>
            </a:extLst>
          </p:cNvPr>
          <p:cNvSpPr>
            <a:spLocks noGrp="1"/>
          </p:cNvSpPr>
          <p:nvPr>
            <p:ph type="sldNum" sz="quarter" idx="10"/>
          </p:nvPr>
        </p:nvSpPr>
        <p:spPr/>
        <p:txBody>
          <a:bodyPr/>
          <a:lstStyle/>
          <a:p>
            <a:fld id="{F0D6E494-49D5-4155-9E52-425437BF7D9A}" type="slidenum">
              <a:rPr lang="en-US" smtClean="0"/>
              <a:pPr/>
              <a:t>14</a:t>
            </a:fld>
            <a:endParaRPr lang="en-US"/>
          </a:p>
        </p:txBody>
      </p:sp>
      <p:sp>
        <p:nvSpPr>
          <p:cNvPr id="4" name="Footer Placeholder 3">
            <a:extLst>
              <a:ext uri="{FF2B5EF4-FFF2-40B4-BE49-F238E27FC236}">
                <a16:creationId xmlns:a16="http://schemas.microsoft.com/office/drawing/2014/main" id="{8FE2021C-3B38-EBFB-2686-347C77EFE86C}"/>
              </a:ext>
            </a:extLst>
          </p:cNvPr>
          <p:cNvSpPr>
            <a:spLocks noGrp="1"/>
          </p:cNvSpPr>
          <p:nvPr>
            <p:ph type="ftr" sz="quarter" idx="3"/>
          </p:nvPr>
        </p:nvSpPr>
        <p:spPr/>
        <p:txBody>
          <a:bodyPr/>
          <a:lstStyle/>
          <a:p>
            <a:r>
              <a:rPr lang="en-US"/>
              <a:t>Write First Time | August 2023</a:t>
            </a:r>
          </a:p>
        </p:txBody>
      </p:sp>
      <p:sp>
        <p:nvSpPr>
          <p:cNvPr id="14" name="Content Placeholder 13">
            <a:extLst>
              <a:ext uri="{FF2B5EF4-FFF2-40B4-BE49-F238E27FC236}">
                <a16:creationId xmlns:a16="http://schemas.microsoft.com/office/drawing/2014/main" id="{F83217EF-811F-BEE7-8E44-33C286A81F5D}"/>
              </a:ext>
            </a:extLst>
          </p:cNvPr>
          <p:cNvSpPr>
            <a:spLocks noGrp="1"/>
          </p:cNvSpPr>
          <p:nvPr>
            <p:ph sz="quarter" idx="11"/>
          </p:nvPr>
        </p:nvSpPr>
        <p:spPr/>
        <p:txBody>
          <a:bodyPr/>
          <a:lstStyle/>
          <a:p>
            <a:r>
              <a:rPr lang="en-US" b="0" dirty="0">
                <a:solidFill>
                  <a:schemeClr val="accent5"/>
                </a:solidFill>
              </a:rPr>
              <a:t>Aim to support conclusions coherently, cohesively.</a:t>
            </a:r>
          </a:p>
          <a:p>
            <a:pPr lvl="1"/>
            <a:r>
              <a:rPr lang="en-US" dirty="0"/>
              <a:t>Microstructures often revealed in paragraph-level logic</a:t>
            </a:r>
          </a:p>
          <a:p>
            <a:pPr lvl="1"/>
            <a:r>
              <a:rPr lang="en-US" dirty="0"/>
              <a:t>No wordsmithing at this stage - rather logical sequencing of ideas, facts and inferences</a:t>
            </a:r>
          </a:p>
          <a:p>
            <a:pPr lvl="1"/>
            <a:r>
              <a:rPr lang="en-US" dirty="0"/>
              <a:t>Sorting microstructure before attempting to refine language</a:t>
            </a:r>
          </a:p>
          <a:p>
            <a:pPr marL="342900" lvl="1" indent="-342900">
              <a:buClr>
                <a:schemeClr val="accent5"/>
              </a:buClr>
              <a:buFont typeface="Arial" panose="020B0604020202020204" pitchFamily="34" charset="0"/>
              <a:buChar char="•"/>
            </a:pPr>
            <a:r>
              <a:rPr lang="en-US" dirty="0"/>
              <a:t>Reduces writing stress</a:t>
            </a:r>
          </a:p>
          <a:p>
            <a:pPr marL="342900" lvl="1" indent="-342900">
              <a:buClr>
                <a:schemeClr val="accent5"/>
              </a:buClr>
              <a:buFont typeface="Arial" panose="020B0604020202020204" pitchFamily="34" charset="0"/>
              <a:buChar char="•"/>
            </a:pPr>
            <a:r>
              <a:rPr lang="en-US" dirty="0"/>
              <a:t>Reduces time</a:t>
            </a:r>
          </a:p>
          <a:p>
            <a:pPr marL="342900" lvl="1" indent="-342900">
              <a:buClr>
                <a:schemeClr val="accent5"/>
              </a:buClr>
              <a:buFont typeface="Arial" panose="020B0604020202020204" pitchFamily="34" charset="0"/>
              <a:buChar char="•"/>
            </a:pPr>
            <a:r>
              <a:rPr lang="en-US" dirty="0"/>
              <a:t>Improves efficiency of later editing.</a:t>
            </a:r>
            <a:endParaRPr lang="en-GB" dirty="0"/>
          </a:p>
        </p:txBody>
      </p:sp>
      <p:sp>
        <p:nvSpPr>
          <p:cNvPr id="15" name="Text Placeholder 6">
            <a:extLst>
              <a:ext uri="{FF2B5EF4-FFF2-40B4-BE49-F238E27FC236}">
                <a16:creationId xmlns:a16="http://schemas.microsoft.com/office/drawing/2014/main" id="{5C535601-B81B-3B01-9ECC-F338AE712A5A}"/>
              </a:ext>
            </a:extLst>
          </p:cNvPr>
          <p:cNvSpPr txBox="1">
            <a:spLocks/>
          </p:cNvSpPr>
          <p:nvPr/>
        </p:nvSpPr>
        <p:spPr>
          <a:xfrm>
            <a:off x="411832" y="1680954"/>
            <a:ext cx="10513354" cy="3652564"/>
          </a:xfrm>
          <a:prstGeom prst="rect">
            <a:avLst/>
          </a:prstGeom>
        </p:spPr>
        <p:txBody>
          <a:bodyPr/>
          <a:lstStyle>
            <a:lvl1pPr marL="0" indent="0" algn="l" defTabSz="914400" rtl="0" eaLnBrk="1" latinLnBrk="0" hangingPunct="1">
              <a:lnSpc>
                <a:spcPct val="100000"/>
              </a:lnSpc>
              <a:spcBef>
                <a:spcPts val="600"/>
              </a:spcBef>
              <a:spcAft>
                <a:spcPts val="0"/>
              </a:spcAft>
              <a:buClr>
                <a:schemeClr val="accent4"/>
              </a:buClr>
              <a:buFont typeface="Arial" panose="020B0604020202020204" pitchFamily="34" charset="0"/>
              <a:buNone/>
              <a:defRPr sz="2000" b="1" i="0" kern="1200" spc="-50" baseline="0">
                <a:solidFill>
                  <a:schemeClr val="tx2"/>
                </a:solidFill>
                <a:latin typeface="Candara" panose="020E0502030303020204" pitchFamily="34" charset="0"/>
                <a:ea typeface="Tahoma" panose="020B0604030504040204" pitchFamily="34" charset="0"/>
                <a:cs typeface="Arial" panose="020B0604020202020204" pitchFamily="34" charset="0"/>
              </a:defRPr>
            </a:lvl1pPr>
            <a:lvl2pPr marL="0" indent="0" algn="l" defTabSz="914400" rtl="0" eaLnBrk="1" latinLnBrk="0" hangingPunct="1">
              <a:lnSpc>
                <a:spcPct val="100000"/>
              </a:lnSpc>
              <a:spcBef>
                <a:spcPts val="800"/>
              </a:spcBef>
              <a:buClr>
                <a:schemeClr val="accent1"/>
              </a:buClr>
              <a:buFont typeface="Arial" panose="020B0604020202020204" pitchFamily="34" charset="0"/>
              <a:buNone/>
              <a:tabLst/>
              <a:defRPr sz="2000" b="0" kern="1200" spc="-50" baseline="0">
                <a:solidFill>
                  <a:schemeClr val="tx2"/>
                </a:solidFill>
                <a:latin typeface="+mn-lt"/>
                <a:ea typeface="Tahoma" panose="020B0604030504040204" pitchFamily="34" charset="0"/>
                <a:cs typeface="Arial" panose="020B0604020202020204" pitchFamily="34" charset="0"/>
              </a:defRPr>
            </a:lvl2pPr>
            <a:lvl3pPr marL="354013" indent="-354013" algn="l" defTabSz="914400" rtl="0" eaLnBrk="1" latinLnBrk="0" hangingPunct="1">
              <a:lnSpc>
                <a:spcPct val="100000"/>
              </a:lnSpc>
              <a:spcBef>
                <a:spcPts val="0"/>
              </a:spcBef>
              <a:buClr>
                <a:schemeClr val="accent4"/>
              </a:buClr>
              <a:buFont typeface="Arial" panose="020B0604020202020204" pitchFamily="34" charset="0"/>
              <a:buChar char="•"/>
              <a:tabLst/>
              <a:defRPr sz="1800" b="0" i="0" kern="1200" spc="-50" baseline="0">
                <a:solidFill>
                  <a:schemeClr val="tx2"/>
                </a:solidFill>
                <a:latin typeface="+mn-lt"/>
                <a:ea typeface="Tahoma" panose="020B0604030504040204" pitchFamily="34" charset="0"/>
                <a:cs typeface="Arial" panose="020B0604020202020204" pitchFamily="34" charset="0"/>
              </a:defRPr>
            </a:lvl3pPr>
            <a:lvl4pPr marL="695325" indent="-341313" algn="l" defTabSz="914400" rtl="0" eaLnBrk="1" latinLnBrk="0" hangingPunct="1">
              <a:lnSpc>
                <a:spcPct val="100000"/>
              </a:lnSpc>
              <a:spcBef>
                <a:spcPts val="0"/>
              </a:spcBef>
              <a:buClr>
                <a:schemeClr val="accent4"/>
              </a:buClr>
              <a:buSzPct val="80000"/>
              <a:buFont typeface="System Font Regular"/>
              <a:buChar char="○"/>
              <a:tabLst/>
              <a:defRPr sz="1800" b="0" i="0" kern="1200" spc="-50" baseline="0">
                <a:solidFill>
                  <a:schemeClr val="tx2"/>
                </a:solidFill>
                <a:latin typeface="+mn-lt"/>
                <a:ea typeface="Tahoma" panose="020B0604030504040204" pitchFamily="34" charset="0"/>
                <a:cs typeface="Arial" panose="020B0604020202020204" pitchFamily="34" charset="0"/>
              </a:defRPr>
            </a:lvl4pPr>
            <a:lvl5pPr marL="1036638" indent="-341313" algn="l" defTabSz="914400" rtl="0" eaLnBrk="1" latinLnBrk="0" hangingPunct="1">
              <a:lnSpc>
                <a:spcPct val="100000"/>
              </a:lnSpc>
              <a:spcBef>
                <a:spcPts val="0"/>
              </a:spcBef>
              <a:buClr>
                <a:schemeClr val="accent4"/>
              </a:buClr>
              <a:buFont typeface="System Font Regular"/>
              <a:buChar char="⁃"/>
              <a:tabLst/>
              <a:defRPr sz="1800" b="0" i="0" kern="1200" spc="-50" baseline="0">
                <a:solidFill>
                  <a:schemeClr val="tx2"/>
                </a:solidFill>
                <a:latin typeface="+mn-lt"/>
                <a:ea typeface="Tahoma" panose="020B0604030504040204" pitchFamily="34" charset="0"/>
                <a:cs typeface="Arial" panose="020B0604020202020204" pitchFamily="34" charset="0"/>
              </a:defRPr>
            </a:lvl5pPr>
            <a:lvl6pPr marL="1422400" indent="-342900" algn="l" defTabSz="914400" rtl="0" eaLnBrk="1" latinLnBrk="0" hangingPunct="1">
              <a:lnSpc>
                <a:spcPct val="100000"/>
              </a:lnSpc>
              <a:spcBef>
                <a:spcPts val="0"/>
              </a:spcBef>
              <a:buClr>
                <a:schemeClr val="accent4"/>
              </a:buClr>
              <a:buFont typeface="Arial" panose="020B0604020202020204" pitchFamily="34" charset="0"/>
              <a:buChar char="•"/>
              <a:tabLst/>
              <a:defRPr sz="1800" b="0" i="0" kern="1200" spc="-50" baseline="0">
                <a:solidFill>
                  <a:schemeClr val="tx2"/>
                </a:solidFill>
                <a:latin typeface="Candara" panose="020E0502030303020204" pitchFamily="34" charset="0"/>
                <a:ea typeface="Tahoma" panose="020B0604030504040204" pitchFamily="34" charset="0"/>
                <a:cs typeface="Tahoma" panose="020B0604030504040204" pitchFamily="34" charset="0"/>
              </a:defRPr>
            </a:lvl6pPr>
            <a:lvl7pPr marL="0" indent="0" algn="l" defTabSz="914400" rtl="0" eaLnBrk="1" latinLnBrk="0" hangingPunct="1">
              <a:lnSpc>
                <a:spcPct val="100000"/>
              </a:lnSpc>
              <a:spcBef>
                <a:spcPts val="500"/>
              </a:spcBef>
              <a:buFont typeface="Arial"/>
              <a:buNone/>
              <a:tabLst/>
              <a:defRPr sz="3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a:p>
        </p:txBody>
      </p:sp>
      <p:sp>
        <p:nvSpPr>
          <p:cNvPr id="11" name="Rectangle 10">
            <a:extLst>
              <a:ext uri="{FF2B5EF4-FFF2-40B4-BE49-F238E27FC236}">
                <a16:creationId xmlns:a16="http://schemas.microsoft.com/office/drawing/2014/main" id="{0E37EE74-3F1B-DFAD-62D7-45EDA5AE08AC}"/>
              </a:ext>
            </a:extLst>
          </p:cNvPr>
          <p:cNvSpPr/>
          <p:nvPr/>
        </p:nvSpPr>
        <p:spPr>
          <a:xfrm>
            <a:off x="10925186"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2" name="Rectangle 11">
            <a:extLst>
              <a:ext uri="{FF2B5EF4-FFF2-40B4-BE49-F238E27FC236}">
                <a16:creationId xmlns:a16="http://schemas.microsoft.com/office/drawing/2014/main" id="{5E9F1C2C-C416-D03D-150E-2E5CA544752A}"/>
              </a:ext>
            </a:extLst>
          </p:cNvPr>
          <p:cNvSpPr/>
          <p:nvPr/>
        </p:nvSpPr>
        <p:spPr>
          <a:xfrm>
            <a:off x="11122001"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3" name="Rectangle 12">
            <a:extLst>
              <a:ext uri="{FF2B5EF4-FFF2-40B4-BE49-F238E27FC236}">
                <a16:creationId xmlns:a16="http://schemas.microsoft.com/office/drawing/2014/main" id="{C5659500-DA18-5406-FE04-31BBFDF588E0}"/>
              </a:ext>
            </a:extLst>
          </p:cNvPr>
          <p:cNvSpPr/>
          <p:nvPr/>
        </p:nvSpPr>
        <p:spPr>
          <a:xfrm>
            <a:off x="11320181" y="307658"/>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6" name="Rectangle 15">
            <a:extLst>
              <a:ext uri="{FF2B5EF4-FFF2-40B4-BE49-F238E27FC236}">
                <a16:creationId xmlns:a16="http://schemas.microsoft.com/office/drawing/2014/main" id="{08C0A250-DEF5-E1F3-C82A-C282EF62E435}"/>
              </a:ext>
            </a:extLst>
          </p:cNvPr>
          <p:cNvSpPr/>
          <p:nvPr/>
        </p:nvSpPr>
        <p:spPr>
          <a:xfrm>
            <a:off x="11516996"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7" name="Rectangle 16">
            <a:extLst>
              <a:ext uri="{FF2B5EF4-FFF2-40B4-BE49-F238E27FC236}">
                <a16:creationId xmlns:a16="http://schemas.microsoft.com/office/drawing/2014/main" id="{D14ED08B-65F8-AD20-31C3-2D299662F1FA}"/>
              </a:ext>
            </a:extLst>
          </p:cNvPr>
          <p:cNvSpPr/>
          <p:nvPr/>
        </p:nvSpPr>
        <p:spPr>
          <a:xfrm>
            <a:off x="11716051"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Tree>
    <p:extLst>
      <p:ext uri="{BB962C8B-B14F-4D97-AF65-F5344CB8AC3E}">
        <p14:creationId xmlns:p14="http://schemas.microsoft.com/office/powerpoint/2010/main" val="4259532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14DB2E1-269A-C4EC-2481-CAC29517511C}"/>
              </a:ext>
            </a:extLst>
          </p:cNvPr>
          <p:cNvGraphicFramePr>
            <a:graphicFrameLocks noChangeAspect="1"/>
          </p:cNvGraphicFramePr>
          <p:nvPr>
            <p:custDataLst>
              <p:tags r:id="rId1"/>
            </p:custDataLst>
            <p:extLst>
              <p:ext uri="{D42A27DB-BD31-4B8C-83A1-F6EECF244321}">
                <p14:modId xmlns:p14="http://schemas.microsoft.com/office/powerpoint/2010/main" val="5549384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6" name="Object 5" hidden="1">
                        <a:extLst>
                          <a:ext uri="{FF2B5EF4-FFF2-40B4-BE49-F238E27FC236}">
                            <a16:creationId xmlns:a16="http://schemas.microsoft.com/office/drawing/2014/main" id="{914DB2E1-269A-C4EC-2481-CAC2951751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0A21F72-6DD4-0BBF-F4AF-C82016694696}"/>
              </a:ext>
            </a:extLst>
          </p:cNvPr>
          <p:cNvSpPr>
            <a:spLocks noGrp="1"/>
          </p:cNvSpPr>
          <p:nvPr>
            <p:ph type="title"/>
          </p:nvPr>
        </p:nvSpPr>
        <p:spPr/>
        <p:txBody>
          <a:bodyPr vert="horz"/>
          <a:lstStyle/>
          <a:p>
            <a:r>
              <a:rPr lang="en-GB" cap="all" dirty="0"/>
              <a:t>AUTHORING</a:t>
            </a:r>
            <a:br>
              <a:rPr lang="en-GB" cap="all" dirty="0"/>
            </a:br>
            <a:br>
              <a:rPr lang="en-GB" cap="all" dirty="0"/>
            </a:br>
            <a:endParaRPr lang="en-GB" cap="all" dirty="0"/>
          </a:p>
        </p:txBody>
      </p:sp>
      <p:sp>
        <p:nvSpPr>
          <p:cNvPr id="3" name="Slide Number Placeholder 2">
            <a:extLst>
              <a:ext uri="{FF2B5EF4-FFF2-40B4-BE49-F238E27FC236}">
                <a16:creationId xmlns:a16="http://schemas.microsoft.com/office/drawing/2014/main" id="{EBEE7D54-61B8-7747-7049-B7ADAADC6DCC}"/>
              </a:ext>
            </a:extLst>
          </p:cNvPr>
          <p:cNvSpPr>
            <a:spLocks noGrp="1"/>
          </p:cNvSpPr>
          <p:nvPr>
            <p:ph type="sldNum" sz="quarter" idx="10"/>
          </p:nvPr>
        </p:nvSpPr>
        <p:spPr/>
        <p:txBody>
          <a:bodyPr/>
          <a:lstStyle/>
          <a:p>
            <a:fld id="{F0D6E494-49D5-4155-9E52-425437BF7D9A}" type="slidenum">
              <a:rPr lang="en-US" smtClean="0"/>
              <a:pPr/>
              <a:t>15</a:t>
            </a:fld>
            <a:endParaRPr lang="en-US"/>
          </a:p>
        </p:txBody>
      </p:sp>
      <p:sp>
        <p:nvSpPr>
          <p:cNvPr id="4" name="Footer Placeholder 3">
            <a:extLst>
              <a:ext uri="{FF2B5EF4-FFF2-40B4-BE49-F238E27FC236}">
                <a16:creationId xmlns:a16="http://schemas.microsoft.com/office/drawing/2014/main" id="{8FE2021C-3B38-EBFB-2686-347C77EFE86C}"/>
              </a:ext>
            </a:extLst>
          </p:cNvPr>
          <p:cNvSpPr>
            <a:spLocks noGrp="1"/>
          </p:cNvSpPr>
          <p:nvPr>
            <p:ph type="ftr" sz="quarter" idx="3"/>
          </p:nvPr>
        </p:nvSpPr>
        <p:spPr/>
        <p:txBody>
          <a:bodyPr/>
          <a:lstStyle/>
          <a:p>
            <a:r>
              <a:rPr lang="en-US"/>
              <a:t>Write First Time | August 2023</a:t>
            </a:r>
          </a:p>
        </p:txBody>
      </p:sp>
      <p:sp>
        <p:nvSpPr>
          <p:cNvPr id="14" name="Content Placeholder 13">
            <a:extLst>
              <a:ext uri="{FF2B5EF4-FFF2-40B4-BE49-F238E27FC236}">
                <a16:creationId xmlns:a16="http://schemas.microsoft.com/office/drawing/2014/main" id="{F83217EF-811F-BEE7-8E44-33C286A81F5D}"/>
              </a:ext>
            </a:extLst>
          </p:cNvPr>
          <p:cNvSpPr>
            <a:spLocks noGrp="1"/>
          </p:cNvSpPr>
          <p:nvPr>
            <p:ph sz="quarter" idx="11"/>
          </p:nvPr>
        </p:nvSpPr>
        <p:spPr/>
        <p:txBody>
          <a:bodyPr>
            <a:normAutofit/>
          </a:bodyPr>
          <a:lstStyle/>
          <a:p>
            <a:r>
              <a:rPr lang="en-US" dirty="0">
                <a:solidFill>
                  <a:schemeClr val="accent5"/>
                </a:solidFill>
              </a:rPr>
              <a:t>Reinforcing logic through language choice</a:t>
            </a:r>
          </a:p>
          <a:p>
            <a:pPr lvl="1"/>
            <a:r>
              <a:rPr lang="en-US" dirty="0"/>
              <a:t>Expert scientific writers ensure accuracy, economy &amp; consistency of language </a:t>
            </a:r>
          </a:p>
          <a:p>
            <a:pPr lvl="1"/>
            <a:r>
              <a:rPr lang="en-US" dirty="0"/>
              <a:t>Use expert authoring tools</a:t>
            </a:r>
          </a:p>
          <a:p>
            <a:pPr lvl="1"/>
            <a:r>
              <a:rPr lang="en-US" dirty="0"/>
              <a:t>Checked results against MIRS, pyramid and prototype</a:t>
            </a:r>
          </a:p>
          <a:p>
            <a:pPr lvl="1"/>
            <a:r>
              <a:rPr lang="en-US" dirty="0"/>
              <a:t>Subtle iterations may now be warranted</a:t>
            </a:r>
          </a:p>
          <a:p>
            <a:pPr lvl="1"/>
            <a:r>
              <a:rPr lang="en-US" dirty="0"/>
              <a:t>When possible, adopt language of regulators</a:t>
            </a:r>
            <a:endParaRPr lang="en-GB" dirty="0"/>
          </a:p>
        </p:txBody>
      </p:sp>
      <p:sp>
        <p:nvSpPr>
          <p:cNvPr id="15" name="Text Placeholder 6">
            <a:extLst>
              <a:ext uri="{FF2B5EF4-FFF2-40B4-BE49-F238E27FC236}">
                <a16:creationId xmlns:a16="http://schemas.microsoft.com/office/drawing/2014/main" id="{5C535601-B81B-3B01-9ECC-F338AE712A5A}"/>
              </a:ext>
            </a:extLst>
          </p:cNvPr>
          <p:cNvSpPr txBox="1">
            <a:spLocks/>
          </p:cNvSpPr>
          <p:nvPr/>
        </p:nvSpPr>
        <p:spPr>
          <a:xfrm>
            <a:off x="411832" y="1680954"/>
            <a:ext cx="10513354" cy="3652564"/>
          </a:xfrm>
          <a:prstGeom prst="rect">
            <a:avLst/>
          </a:prstGeom>
        </p:spPr>
        <p:txBody>
          <a:bodyPr/>
          <a:lstStyle>
            <a:lvl1pPr marL="0" indent="0" algn="l" defTabSz="914400" rtl="0" eaLnBrk="1" latinLnBrk="0" hangingPunct="1">
              <a:lnSpc>
                <a:spcPct val="100000"/>
              </a:lnSpc>
              <a:spcBef>
                <a:spcPts val="600"/>
              </a:spcBef>
              <a:spcAft>
                <a:spcPts val="0"/>
              </a:spcAft>
              <a:buClr>
                <a:schemeClr val="accent4"/>
              </a:buClr>
              <a:buFont typeface="Arial" panose="020B0604020202020204" pitchFamily="34" charset="0"/>
              <a:buNone/>
              <a:defRPr sz="2000" b="1" i="0" kern="1200" spc="-50" baseline="0">
                <a:solidFill>
                  <a:schemeClr val="tx2"/>
                </a:solidFill>
                <a:latin typeface="Candara" panose="020E0502030303020204" pitchFamily="34" charset="0"/>
                <a:ea typeface="Tahoma" panose="020B0604030504040204" pitchFamily="34" charset="0"/>
                <a:cs typeface="Arial" panose="020B0604020202020204" pitchFamily="34" charset="0"/>
              </a:defRPr>
            </a:lvl1pPr>
            <a:lvl2pPr marL="0" indent="0" algn="l" defTabSz="914400" rtl="0" eaLnBrk="1" latinLnBrk="0" hangingPunct="1">
              <a:lnSpc>
                <a:spcPct val="100000"/>
              </a:lnSpc>
              <a:spcBef>
                <a:spcPts val="800"/>
              </a:spcBef>
              <a:buClr>
                <a:schemeClr val="accent1"/>
              </a:buClr>
              <a:buFont typeface="Arial" panose="020B0604020202020204" pitchFamily="34" charset="0"/>
              <a:buNone/>
              <a:tabLst/>
              <a:defRPr sz="2000" b="0" kern="1200" spc="-50" baseline="0">
                <a:solidFill>
                  <a:schemeClr val="tx2"/>
                </a:solidFill>
                <a:latin typeface="+mn-lt"/>
                <a:ea typeface="Tahoma" panose="020B0604030504040204" pitchFamily="34" charset="0"/>
                <a:cs typeface="Arial" panose="020B0604020202020204" pitchFamily="34" charset="0"/>
              </a:defRPr>
            </a:lvl2pPr>
            <a:lvl3pPr marL="354013" indent="-354013" algn="l" defTabSz="914400" rtl="0" eaLnBrk="1" latinLnBrk="0" hangingPunct="1">
              <a:lnSpc>
                <a:spcPct val="100000"/>
              </a:lnSpc>
              <a:spcBef>
                <a:spcPts val="0"/>
              </a:spcBef>
              <a:buClr>
                <a:schemeClr val="accent4"/>
              </a:buClr>
              <a:buFont typeface="Arial" panose="020B0604020202020204" pitchFamily="34" charset="0"/>
              <a:buChar char="•"/>
              <a:tabLst/>
              <a:defRPr sz="1800" b="0" i="0" kern="1200" spc="-50" baseline="0">
                <a:solidFill>
                  <a:schemeClr val="tx2"/>
                </a:solidFill>
                <a:latin typeface="+mn-lt"/>
                <a:ea typeface="Tahoma" panose="020B0604030504040204" pitchFamily="34" charset="0"/>
                <a:cs typeface="Arial" panose="020B0604020202020204" pitchFamily="34" charset="0"/>
              </a:defRPr>
            </a:lvl3pPr>
            <a:lvl4pPr marL="695325" indent="-341313" algn="l" defTabSz="914400" rtl="0" eaLnBrk="1" latinLnBrk="0" hangingPunct="1">
              <a:lnSpc>
                <a:spcPct val="100000"/>
              </a:lnSpc>
              <a:spcBef>
                <a:spcPts val="0"/>
              </a:spcBef>
              <a:buClr>
                <a:schemeClr val="accent4"/>
              </a:buClr>
              <a:buSzPct val="80000"/>
              <a:buFont typeface="System Font Regular"/>
              <a:buChar char="○"/>
              <a:tabLst/>
              <a:defRPr sz="1800" b="0" i="0" kern="1200" spc="-50" baseline="0">
                <a:solidFill>
                  <a:schemeClr val="tx2"/>
                </a:solidFill>
                <a:latin typeface="+mn-lt"/>
                <a:ea typeface="Tahoma" panose="020B0604030504040204" pitchFamily="34" charset="0"/>
                <a:cs typeface="Arial" panose="020B0604020202020204" pitchFamily="34" charset="0"/>
              </a:defRPr>
            </a:lvl4pPr>
            <a:lvl5pPr marL="1036638" indent="-341313" algn="l" defTabSz="914400" rtl="0" eaLnBrk="1" latinLnBrk="0" hangingPunct="1">
              <a:lnSpc>
                <a:spcPct val="100000"/>
              </a:lnSpc>
              <a:spcBef>
                <a:spcPts val="0"/>
              </a:spcBef>
              <a:buClr>
                <a:schemeClr val="accent4"/>
              </a:buClr>
              <a:buFont typeface="System Font Regular"/>
              <a:buChar char="⁃"/>
              <a:tabLst/>
              <a:defRPr sz="1800" b="0" i="0" kern="1200" spc="-50" baseline="0">
                <a:solidFill>
                  <a:schemeClr val="tx2"/>
                </a:solidFill>
                <a:latin typeface="+mn-lt"/>
                <a:ea typeface="Tahoma" panose="020B0604030504040204" pitchFamily="34" charset="0"/>
                <a:cs typeface="Arial" panose="020B0604020202020204" pitchFamily="34" charset="0"/>
              </a:defRPr>
            </a:lvl5pPr>
            <a:lvl6pPr marL="1422400" indent="-342900" algn="l" defTabSz="914400" rtl="0" eaLnBrk="1" latinLnBrk="0" hangingPunct="1">
              <a:lnSpc>
                <a:spcPct val="100000"/>
              </a:lnSpc>
              <a:spcBef>
                <a:spcPts val="0"/>
              </a:spcBef>
              <a:buClr>
                <a:schemeClr val="accent4"/>
              </a:buClr>
              <a:buFont typeface="Arial" panose="020B0604020202020204" pitchFamily="34" charset="0"/>
              <a:buChar char="•"/>
              <a:tabLst/>
              <a:defRPr sz="1800" b="0" i="0" kern="1200" spc="-50" baseline="0">
                <a:solidFill>
                  <a:schemeClr val="tx2"/>
                </a:solidFill>
                <a:latin typeface="Candara" panose="020E0502030303020204" pitchFamily="34" charset="0"/>
                <a:ea typeface="Tahoma" panose="020B0604030504040204" pitchFamily="34" charset="0"/>
                <a:cs typeface="Tahoma" panose="020B0604030504040204" pitchFamily="34" charset="0"/>
              </a:defRPr>
            </a:lvl6pPr>
            <a:lvl7pPr marL="0" indent="0" algn="l" defTabSz="914400" rtl="0" eaLnBrk="1" latinLnBrk="0" hangingPunct="1">
              <a:lnSpc>
                <a:spcPct val="100000"/>
              </a:lnSpc>
              <a:spcBef>
                <a:spcPts val="500"/>
              </a:spcBef>
              <a:buFont typeface="Arial"/>
              <a:buNone/>
              <a:tabLst/>
              <a:defRPr sz="3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a:latin typeface="+mn-lt"/>
            </a:endParaRPr>
          </a:p>
        </p:txBody>
      </p:sp>
      <p:sp>
        <p:nvSpPr>
          <p:cNvPr id="5" name="Rectangle 4">
            <a:extLst>
              <a:ext uri="{FF2B5EF4-FFF2-40B4-BE49-F238E27FC236}">
                <a16:creationId xmlns:a16="http://schemas.microsoft.com/office/drawing/2014/main" id="{4236FC42-8CCE-64BE-4DAD-D0C348D77889}"/>
              </a:ext>
            </a:extLst>
          </p:cNvPr>
          <p:cNvSpPr/>
          <p:nvPr/>
        </p:nvSpPr>
        <p:spPr>
          <a:xfrm>
            <a:off x="10925186"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7" name="Rectangle 6">
            <a:extLst>
              <a:ext uri="{FF2B5EF4-FFF2-40B4-BE49-F238E27FC236}">
                <a16:creationId xmlns:a16="http://schemas.microsoft.com/office/drawing/2014/main" id="{8734457C-A751-6AD9-1330-CB57F1F542F6}"/>
              </a:ext>
            </a:extLst>
          </p:cNvPr>
          <p:cNvSpPr/>
          <p:nvPr/>
        </p:nvSpPr>
        <p:spPr>
          <a:xfrm>
            <a:off x="11122001"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8" name="Rectangle 7">
            <a:extLst>
              <a:ext uri="{FF2B5EF4-FFF2-40B4-BE49-F238E27FC236}">
                <a16:creationId xmlns:a16="http://schemas.microsoft.com/office/drawing/2014/main" id="{684147EB-1E73-2357-AA2D-02F215B8D588}"/>
              </a:ext>
            </a:extLst>
          </p:cNvPr>
          <p:cNvSpPr/>
          <p:nvPr/>
        </p:nvSpPr>
        <p:spPr>
          <a:xfrm>
            <a:off x="11320181"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9" name="Rectangle 8">
            <a:extLst>
              <a:ext uri="{FF2B5EF4-FFF2-40B4-BE49-F238E27FC236}">
                <a16:creationId xmlns:a16="http://schemas.microsoft.com/office/drawing/2014/main" id="{20E2AB4A-7864-E780-3710-4DF56D0E8042}"/>
              </a:ext>
            </a:extLst>
          </p:cNvPr>
          <p:cNvSpPr/>
          <p:nvPr/>
        </p:nvSpPr>
        <p:spPr>
          <a:xfrm>
            <a:off x="11516996" y="307658"/>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0" name="Rectangle 9">
            <a:extLst>
              <a:ext uri="{FF2B5EF4-FFF2-40B4-BE49-F238E27FC236}">
                <a16:creationId xmlns:a16="http://schemas.microsoft.com/office/drawing/2014/main" id="{7E331CA0-E30B-D483-F4B3-54539DA14AE9}"/>
              </a:ext>
            </a:extLst>
          </p:cNvPr>
          <p:cNvSpPr/>
          <p:nvPr/>
        </p:nvSpPr>
        <p:spPr>
          <a:xfrm>
            <a:off x="11716051"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Tree>
    <p:extLst>
      <p:ext uri="{BB962C8B-B14F-4D97-AF65-F5344CB8AC3E}">
        <p14:creationId xmlns:p14="http://schemas.microsoft.com/office/powerpoint/2010/main" val="2690682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14DB2E1-269A-C4EC-2481-CAC2951751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6" name="Object 5" hidden="1">
                        <a:extLst>
                          <a:ext uri="{FF2B5EF4-FFF2-40B4-BE49-F238E27FC236}">
                            <a16:creationId xmlns:a16="http://schemas.microsoft.com/office/drawing/2014/main" id="{914DB2E1-269A-C4EC-2481-CAC2951751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0A21F72-6DD4-0BBF-F4AF-C82016694696}"/>
              </a:ext>
            </a:extLst>
          </p:cNvPr>
          <p:cNvSpPr>
            <a:spLocks noGrp="1"/>
          </p:cNvSpPr>
          <p:nvPr>
            <p:ph type="title"/>
          </p:nvPr>
        </p:nvSpPr>
        <p:spPr/>
        <p:txBody>
          <a:bodyPr vert="horz"/>
          <a:lstStyle/>
          <a:p>
            <a:r>
              <a:rPr lang="en-GB" cap="all" dirty="0"/>
              <a:t>Peer reviewing</a:t>
            </a:r>
            <a:br>
              <a:rPr lang="en-GB" cap="all" dirty="0"/>
            </a:br>
            <a:br>
              <a:rPr lang="en-GB" cap="all" dirty="0"/>
            </a:br>
            <a:endParaRPr lang="en-GB" cap="all" dirty="0"/>
          </a:p>
        </p:txBody>
      </p:sp>
      <p:sp>
        <p:nvSpPr>
          <p:cNvPr id="3" name="Slide Number Placeholder 2">
            <a:extLst>
              <a:ext uri="{FF2B5EF4-FFF2-40B4-BE49-F238E27FC236}">
                <a16:creationId xmlns:a16="http://schemas.microsoft.com/office/drawing/2014/main" id="{EBEE7D54-61B8-7747-7049-B7ADAADC6DCC}"/>
              </a:ext>
            </a:extLst>
          </p:cNvPr>
          <p:cNvSpPr>
            <a:spLocks noGrp="1"/>
          </p:cNvSpPr>
          <p:nvPr>
            <p:ph type="sldNum" sz="quarter" idx="10"/>
          </p:nvPr>
        </p:nvSpPr>
        <p:spPr/>
        <p:txBody>
          <a:bodyPr/>
          <a:lstStyle/>
          <a:p>
            <a:fld id="{F0D6E494-49D5-4155-9E52-425437BF7D9A}" type="slidenum">
              <a:rPr lang="en-US" smtClean="0"/>
              <a:pPr/>
              <a:t>16</a:t>
            </a:fld>
            <a:endParaRPr lang="en-US"/>
          </a:p>
        </p:txBody>
      </p:sp>
      <p:sp>
        <p:nvSpPr>
          <p:cNvPr id="4" name="Footer Placeholder 3">
            <a:extLst>
              <a:ext uri="{FF2B5EF4-FFF2-40B4-BE49-F238E27FC236}">
                <a16:creationId xmlns:a16="http://schemas.microsoft.com/office/drawing/2014/main" id="{8FE2021C-3B38-EBFB-2686-347C77EFE86C}"/>
              </a:ext>
            </a:extLst>
          </p:cNvPr>
          <p:cNvSpPr>
            <a:spLocks noGrp="1"/>
          </p:cNvSpPr>
          <p:nvPr>
            <p:ph type="ftr" sz="quarter" idx="3"/>
          </p:nvPr>
        </p:nvSpPr>
        <p:spPr/>
        <p:txBody>
          <a:bodyPr/>
          <a:lstStyle/>
          <a:p>
            <a:r>
              <a:rPr lang="en-US"/>
              <a:t>Write First Time | August 2023</a:t>
            </a:r>
          </a:p>
        </p:txBody>
      </p:sp>
      <p:sp>
        <p:nvSpPr>
          <p:cNvPr id="14" name="Content Placeholder 13">
            <a:extLst>
              <a:ext uri="{FF2B5EF4-FFF2-40B4-BE49-F238E27FC236}">
                <a16:creationId xmlns:a16="http://schemas.microsoft.com/office/drawing/2014/main" id="{F83217EF-811F-BEE7-8E44-33C286A81F5D}"/>
              </a:ext>
            </a:extLst>
          </p:cNvPr>
          <p:cNvSpPr>
            <a:spLocks noGrp="1"/>
          </p:cNvSpPr>
          <p:nvPr>
            <p:ph sz="quarter" idx="11"/>
          </p:nvPr>
        </p:nvSpPr>
        <p:spPr/>
        <p:txBody>
          <a:bodyPr>
            <a:normAutofit/>
          </a:bodyPr>
          <a:lstStyle/>
          <a:p>
            <a:r>
              <a:rPr lang="en-US" b="0" dirty="0">
                <a:solidFill>
                  <a:schemeClr val="accent5"/>
                </a:solidFill>
              </a:rPr>
              <a:t>Reviews should be organized - otherwise time consuming, perhaps frustrating.</a:t>
            </a:r>
          </a:p>
          <a:p>
            <a:pPr lvl="1"/>
            <a:r>
              <a:rPr lang="en-US" dirty="0"/>
              <a:t>Accountable: signatory</a:t>
            </a:r>
          </a:p>
          <a:p>
            <a:pPr lvl="1"/>
            <a:r>
              <a:rPr lang="en-US" dirty="0"/>
              <a:t>Responsible: expert author to direct review + project manager for schedule</a:t>
            </a:r>
          </a:p>
          <a:p>
            <a:pPr lvl="1"/>
            <a:r>
              <a:rPr lang="en-US" dirty="0"/>
              <a:t>Questions to consider for each review cycle:</a:t>
            </a:r>
          </a:p>
          <a:p>
            <a:pPr marL="342900" lvl="1" indent="-342900">
              <a:buClr>
                <a:schemeClr val="accent5"/>
              </a:buClr>
              <a:buFont typeface="Arial" panose="020B0604020202020204" pitchFamily="34" charset="0"/>
              <a:buChar char="•"/>
            </a:pPr>
            <a:r>
              <a:rPr lang="en-US" dirty="0"/>
              <a:t>What is the purpose of the review?</a:t>
            </a:r>
          </a:p>
          <a:p>
            <a:pPr marL="342900" lvl="1" indent="-342900">
              <a:buClr>
                <a:schemeClr val="accent5"/>
              </a:buClr>
              <a:buFont typeface="Arial" panose="020B0604020202020204" pitchFamily="34" charset="0"/>
              <a:buChar char="•"/>
            </a:pPr>
            <a:r>
              <a:rPr lang="en-US" dirty="0"/>
              <a:t>Who needs to review and why?</a:t>
            </a:r>
          </a:p>
          <a:p>
            <a:pPr marL="342900" lvl="1" indent="-342900">
              <a:buClr>
                <a:schemeClr val="accent5"/>
              </a:buClr>
              <a:buFont typeface="Arial" panose="020B0604020202020204" pitchFamily="34" charset="0"/>
              <a:buChar char="•"/>
            </a:pPr>
            <a:r>
              <a:rPr lang="en-US" dirty="0"/>
              <a:t>What instructions are to be given to the reviewers?</a:t>
            </a:r>
          </a:p>
          <a:p>
            <a:pPr marL="342900" lvl="1" indent="-342900">
              <a:buClr>
                <a:schemeClr val="accent5"/>
              </a:buClr>
              <a:buFont typeface="Arial" panose="020B0604020202020204" pitchFamily="34" charset="0"/>
              <a:buChar char="•"/>
            </a:pPr>
            <a:r>
              <a:rPr lang="en-US" dirty="0"/>
              <a:t>What is the timeframe?</a:t>
            </a:r>
          </a:p>
          <a:p>
            <a:pPr marL="342900" lvl="1" indent="-342900">
              <a:buClr>
                <a:schemeClr val="accent5"/>
              </a:buClr>
              <a:buFont typeface="Arial" panose="020B0604020202020204" pitchFamily="34" charset="0"/>
              <a:buChar char="•"/>
            </a:pPr>
            <a:r>
              <a:rPr lang="en-US" dirty="0"/>
              <a:t>How will recommendations be accepted or rejected?</a:t>
            </a:r>
          </a:p>
          <a:p>
            <a:endParaRPr lang="en-GB" dirty="0"/>
          </a:p>
        </p:txBody>
      </p:sp>
      <p:sp>
        <p:nvSpPr>
          <p:cNvPr id="15" name="Text Placeholder 6">
            <a:extLst>
              <a:ext uri="{FF2B5EF4-FFF2-40B4-BE49-F238E27FC236}">
                <a16:creationId xmlns:a16="http://schemas.microsoft.com/office/drawing/2014/main" id="{5C535601-B81B-3B01-9ECC-F338AE712A5A}"/>
              </a:ext>
            </a:extLst>
          </p:cNvPr>
          <p:cNvSpPr txBox="1">
            <a:spLocks/>
          </p:cNvSpPr>
          <p:nvPr/>
        </p:nvSpPr>
        <p:spPr>
          <a:xfrm>
            <a:off x="411832" y="1680954"/>
            <a:ext cx="10513354" cy="3652564"/>
          </a:xfrm>
          <a:prstGeom prst="rect">
            <a:avLst/>
          </a:prstGeom>
        </p:spPr>
        <p:txBody>
          <a:bodyPr/>
          <a:lstStyle>
            <a:lvl1pPr marL="0" indent="0" algn="l" defTabSz="914400" rtl="0" eaLnBrk="1" latinLnBrk="0" hangingPunct="1">
              <a:lnSpc>
                <a:spcPct val="100000"/>
              </a:lnSpc>
              <a:spcBef>
                <a:spcPts val="600"/>
              </a:spcBef>
              <a:spcAft>
                <a:spcPts val="0"/>
              </a:spcAft>
              <a:buClr>
                <a:schemeClr val="accent4"/>
              </a:buClr>
              <a:buFont typeface="Arial" panose="020B0604020202020204" pitchFamily="34" charset="0"/>
              <a:buNone/>
              <a:defRPr sz="2000" b="1" i="0" kern="1200" spc="-50" baseline="0">
                <a:solidFill>
                  <a:schemeClr val="tx2"/>
                </a:solidFill>
                <a:latin typeface="Candara" panose="020E0502030303020204" pitchFamily="34" charset="0"/>
                <a:ea typeface="Tahoma" panose="020B0604030504040204" pitchFamily="34" charset="0"/>
                <a:cs typeface="Arial" panose="020B0604020202020204" pitchFamily="34" charset="0"/>
              </a:defRPr>
            </a:lvl1pPr>
            <a:lvl2pPr marL="0" indent="0" algn="l" defTabSz="914400" rtl="0" eaLnBrk="1" latinLnBrk="0" hangingPunct="1">
              <a:lnSpc>
                <a:spcPct val="100000"/>
              </a:lnSpc>
              <a:spcBef>
                <a:spcPts val="800"/>
              </a:spcBef>
              <a:buClr>
                <a:schemeClr val="accent1"/>
              </a:buClr>
              <a:buFont typeface="Arial" panose="020B0604020202020204" pitchFamily="34" charset="0"/>
              <a:buNone/>
              <a:tabLst/>
              <a:defRPr sz="2000" b="0" kern="1200" spc="-50" baseline="0">
                <a:solidFill>
                  <a:schemeClr val="tx2"/>
                </a:solidFill>
                <a:latin typeface="+mn-lt"/>
                <a:ea typeface="Tahoma" panose="020B0604030504040204" pitchFamily="34" charset="0"/>
                <a:cs typeface="Arial" panose="020B0604020202020204" pitchFamily="34" charset="0"/>
              </a:defRPr>
            </a:lvl2pPr>
            <a:lvl3pPr marL="354013" indent="-354013" algn="l" defTabSz="914400" rtl="0" eaLnBrk="1" latinLnBrk="0" hangingPunct="1">
              <a:lnSpc>
                <a:spcPct val="100000"/>
              </a:lnSpc>
              <a:spcBef>
                <a:spcPts val="0"/>
              </a:spcBef>
              <a:buClr>
                <a:schemeClr val="accent4"/>
              </a:buClr>
              <a:buFont typeface="Arial" panose="020B0604020202020204" pitchFamily="34" charset="0"/>
              <a:buChar char="•"/>
              <a:tabLst/>
              <a:defRPr sz="1800" b="0" i="0" kern="1200" spc="-50" baseline="0">
                <a:solidFill>
                  <a:schemeClr val="tx2"/>
                </a:solidFill>
                <a:latin typeface="+mn-lt"/>
                <a:ea typeface="Tahoma" panose="020B0604030504040204" pitchFamily="34" charset="0"/>
                <a:cs typeface="Arial" panose="020B0604020202020204" pitchFamily="34" charset="0"/>
              </a:defRPr>
            </a:lvl3pPr>
            <a:lvl4pPr marL="695325" indent="-341313" algn="l" defTabSz="914400" rtl="0" eaLnBrk="1" latinLnBrk="0" hangingPunct="1">
              <a:lnSpc>
                <a:spcPct val="100000"/>
              </a:lnSpc>
              <a:spcBef>
                <a:spcPts val="0"/>
              </a:spcBef>
              <a:buClr>
                <a:schemeClr val="accent4"/>
              </a:buClr>
              <a:buSzPct val="80000"/>
              <a:buFont typeface="System Font Regular"/>
              <a:buChar char="○"/>
              <a:tabLst/>
              <a:defRPr sz="1800" b="0" i="0" kern="1200" spc="-50" baseline="0">
                <a:solidFill>
                  <a:schemeClr val="tx2"/>
                </a:solidFill>
                <a:latin typeface="+mn-lt"/>
                <a:ea typeface="Tahoma" panose="020B0604030504040204" pitchFamily="34" charset="0"/>
                <a:cs typeface="Arial" panose="020B0604020202020204" pitchFamily="34" charset="0"/>
              </a:defRPr>
            </a:lvl4pPr>
            <a:lvl5pPr marL="1036638" indent="-341313" algn="l" defTabSz="914400" rtl="0" eaLnBrk="1" latinLnBrk="0" hangingPunct="1">
              <a:lnSpc>
                <a:spcPct val="100000"/>
              </a:lnSpc>
              <a:spcBef>
                <a:spcPts val="0"/>
              </a:spcBef>
              <a:buClr>
                <a:schemeClr val="accent4"/>
              </a:buClr>
              <a:buFont typeface="System Font Regular"/>
              <a:buChar char="⁃"/>
              <a:tabLst/>
              <a:defRPr sz="1800" b="0" i="0" kern="1200" spc="-50" baseline="0">
                <a:solidFill>
                  <a:schemeClr val="tx2"/>
                </a:solidFill>
                <a:latin typeface="+mn-lt"/>
                <a:ea typeface="Tahoma" panose="020B0604030504040204" pitchFamily="34" charset="0"/>
                <a:cs typeface="Arial" panose="020B0604020202020204" pitchFamily="34" charset="0"/>
              </a:defRPr>
            </a:lvl5pPr>
            <a:lvl6pPr marL="1422400" indent="-342900" algn="l" defTabSz="914400" rtl="0" eaLnBrk="1" latinLnBrk="0" hangingPunct="1">
              <a:lnSpc>
                <a:spcPct val="100000"/>
              </a:lnSpc>
              <a:spcBef>
                <a:spcPts val="0"/>
              </a:spcBef>
              <a:buClr>
                <a:schemeClr val="accent4"/>
              </a:buClr>
              <a:buFont typeface="Arial" panose="020B0604020202020204" pitchFamily="34" charset="0"/>
              <a:buChar char="•"/>
              <a:tabLst/>
              <a:defRPr sz="1800" b="0" i="0" kern="1200" spc="-50" baseline="0">
                <a:solidFill>
                  <a:schemeClr val="tx2"/>
                </a:solidFill>
                <a:latin typeface="Candara" panose="020E0502030303020204" pitchFamily="34" charset="0"/>
                <a:ea typeface="Tahoma" panose="020B0604030504040204" pitchFamily="34" charset="0"/>
                <a:cs typeface="Tahoma" panose="020B0604030504040204" pitchFamily="34" charset="0"/>
              </a:defRPr>
            </a:lvl6pPr>
            <a:lvl7pPr marL="0" indent="0" algn="l" defTabSz="914400" rtl="0" eaLnBrk="1" latinLnBrk="0" hangingPunct="1">
              <a:lnSpc>
                <a:spcPct val="100000"/>
              </a:lnSpc>
              <a:spcBef>
                <a:spcPts val="500"/>
              </a:spcBef>
              <a:buFont typeface="Arial"/>
              <a:buNone/>
              <a:tabLst/>
              <a:defRPr sz="3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a:latin typeface="Avenir Next LT Pro" panose="020B0504020202020204" pitchFamily="34" charset="0"/>
            </a:endParaRPr>
          </a:p>
        </p:txBody>
      </p:sp>
      <p:sp>
        <p:nvSpPr>
          <p:cNvPr id="11" name="Rectangle 10">
            <a:extLst>
              <a:ext uri="{FF2B5EF4-FFF2-40B4-BE49-F238E27FC236}">
                <a16:creationId xmlns:a16="http://schemas.microsoft.com/office/drawing/2014/main" id="{957E3ABB-BFA7-8A14-3939-7A0E85B483CB}"/>
              </a:ext>
            </a:extLst>
          </p:cNvPr>
          <p:cNvSpPr/>
          <p:nvPr/>
        </p:nvSpPr>
        <p:spPr>
          <a:xfrm>
            <a:off x="10925186"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2" name="Rectangle 11">
            <a:extLst>
              <a:ext uri="{FF2B5EF4-FFF2-40B4-BE49-F238E27FC236}">
                <a16:creationId xmlns:a16="http://schemas.microsoft.com/office/drawing/2014/main" id="{2C9FD046-8669-959D-0E0C-54A8D16DFC31}"/>
              </a:ext>
            </a:extLst>
          </p:cNvPr>
          <p:cNvSpPr/>
          <p:nvPr/>
        </p:nvSpPr>
        <p:spPr>
          <a:xfrm>
            <a:off x="11122001"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3" name="Rectangle 12">
            <a:extLst>
              <a:ext uri="{FF2B5EF4-FFF2-40B4-BE49-F238E27FC236}">
                <a16:creationId xmlns:a16="http://schemas.microsoft.com/office/drawing/2014/main" id="{81478A00-E2D9-E57E-7F1F-E1D4F3CDD444}"/>
              </a:ext>
            </a:extLst>
          </p:cNvPr>
          <p:cNvSpPr/>
          <p:nvPr/>
        </p:nvSpPr>
        <p:spPr>
          <a:xfrm>
            <a:off x="11320181"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6" name="Rectangle 15">
            <a:extLst>
              <a:ext uri="{FF2B5EF4-FFF2-40B4-BE49-F238E27FC236}">
                <a16:creationId xmlns:a16="http://schemas.microsoft.com/office/drawing/2014/main" id="{EE1A44A1-9E1F-B910-91E2-33FC298EED30}"/>
              </a:ext>
            </a:extLst>
          </p:cNvPr>
          <p:cNvSpPr/>
          <p:nvPr/>
        </p:nvSpPr>
        <p:spPr>
          <a:xfrm>
            <a:off x="11516996"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7" name="Rectangle 16">
            <a:extLst>
              <a:ext uri="{FF2B5EF4-FFF2-40B4-BE49-F238E27FC236}">
                <a16:creationId xmlns:a16="http://schemas.microsoft.com/office/drawing/2014/main" id="{F57528FC-6AED-4994-3F73-2E61B6F07C59}"/>
              </a:ext>
            </a:extLst>
          </p:cNvPr>
          <p:cNvSpPr/>
          <p:nvPr/>
        </p:nvSpPr>
        <p:spPr>
          <a:xfrm>
            <a:off x="11716051" y="307658"/>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Tree>
    <p:extLst>
      <p:ext uri="{BB962C8B-B14F-4D97-AF65-F5344CB8AC3E}">
        <p14:creationId xmlns:p14="http://schemas.microsoft.com/office/powerpoint/2010/main" val="2526391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14DB2E1-269A-C4EC-2481-CAC29517511C}"/>
              </a:ext>
            </a:extLst>
          </p:cNvPr>
          <p:cNvGraphicFramePr>
            <a:graphicFrameLocks noChangeAspect="1"/>
          </p:cNvGraphicFramePr>
          <p:nvPr>
            <p:custDataLst>
              <p:tags r:id="rId1"/>
            </p:custDataLst>
            <p:extLst>
              <p:ext uri="{D42A27DB-BD31-4B8C-83A1-F6EECF244321}">
                <p14:modId xmlns:p14="http://schemas.microsoft.com/office/powerpoint/2010/main" val="13174569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6" name="Object 5" hidden="1">
                        <a:extLst>
                          <a:ext uri="{FF2B5EF4-FFF2-40B4-BE49-F238E27FC236}">
                            <a16:creationId xmlns:a16="http://schemas.microsoft.com/office/drawing/2014/main" id="{914DB2E1-269A-C4EC-2481-CAC2951751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0A21F72-6DD4-0BBF-F4AF-C82016694696}"/>
              </a:ext>
            </a:extLst>
          </p:cNvPr>
          <p:cNvSpPr>
            <a:spLocks noGrp="1"/>
          </p:cNvSpPr>
          <p:nvPr>
            <p:ph type="title"/>
          </p:nvPr>
        </p:nvSpPr>
        <p:spPr/>
        <p:txBody>
          <a:bodyPr vert="horz"/>
          <a:lstStyle/>
          <a:p>
            <a:r>
              <a:rPr lang="en-GB" cap="all" dirty="0"/>
              <a:t>Peer reviewing</a:t>
            </a:r>
            <a:br>
              <a:rPr lang="en-GB" cap="all" dirty="0"/>
            </a:br>
            <a:br>
              <a:rPr lang="en-GB" cap="all" dirty="0"/>
            </a:br>
            <a:endParaRPr lang="en-GB" cap="all" dirty="0"/>
          </a:p>
        </p:txBody>
      </p:sp>
      <p:sp>
        <p:nvSpPr>
          <p:cNvPr id="3" name="Slide Number Placeholder 2">
            <a:extLst>
              <a:ext uri="{FF2B5EF4-FFF2-40B4-BE49-F238E27FC236}">
                <a16:creationId xmlns:a16="http://schemas.microsoft.com/office/drawing/2014/main" id="{EBEE7D54-61B8-7747-7049-B7ADAADC6DCC}"/>
              </a:ext>
            </a:extLst>
          </p:cNvPr>
          <p:cNvSpPr>
            <a:spLocks noGrp="1"/>
          </p:cNvSpPr>
          <p:nvPr>
            <p:ph type="sldNum" sz="quarter" idx="10"/>
          </p:nvPr>
        </p:nvSpPr>
        <p:spPr/>
        <p:txBody>
          <a:bodyPr/>
          <a:lstStyle/>
          <a:p>
            <a:fld id="{F0D6E494-49D5-4155-9E52-425437BF7D9A}" type="slidenum">
              <a:rPr lang="en-US" smtClean="0"/>
              <a:pPr/>
              <a:t>17</a:t>
            </a:fld>
            <a:endParaRPr lang="en-US"/>
          </a:p>
        </p:txBody>
      </p:sp>
      <p:sp>
        <p:nvSpPr>
          <p:cNvPr id="4" name="Footer Placeholder 3">
            <a:extLst>
              <a:ext uri="{FF2B5EF4-FFF2-40B4-BE49-F238E27FC236}">
                <a16:creationId xmlns:a16="http://schemas.microsoft.com/office/drawing/2014/main" id="{8FE2021C-3B38-EBFB-2686-347C77EFE86C}"/>
              </a:ext>
            </a:extLst>
          </p:cNvPr>
          <p:cNvSpPr>
            <a:spLocks noGrp="1"/>
          </p:cNvSpPr>
          <p:nvPr>
            <p:ph type="ftr" sz="quarter" idx="3"/>
          </p:nvPr>
        </p:nvSpPr>
        <p:spPr/>
        <p:txBody>
          <a:bodyPr/>
          <a:lstStyle/>
          <a:p>
            <a:r>
              <a:rPr lang="en-US" dirty="0"/>
              <a:t>Write First Time | August 2023</a:t>
            </a:r>
          </a:p>
        </p:txBody>
      </p:sp>
      <p:sp>
        <p:nvSpPr>
          <p:cNvPr id="14" name="Content Placeholder 13">
            <a:extLst>
              <a:ext uri="{FF2B5EF4-FFF2-40B4-BE49-F238E27FC236}">
                <a16:creationId xmlns:a16="http://schemas.microsoft.com/office/drawing/2014/main" id="{F83217EF-811F-BEE7-8E44-33C286A81F5D}"/>
              </a:ext>
            </a:extLst>
          </p:cNvPr>
          <p:cNvSpPr>
            <a:spLocks noGrp="1"/>
          </p:cNvSpPr>
          <p:nvPr>
            <p:ph sz="quarter" idx="11"/>
          </p:nvPr>
        </p:nvSpPr>
        <p:spPr/>
        <p:txBody>
          <a:bodyPr>
            <a:normAutofit lnSpcReduction="10000"/>
          </a:bodyPr>
          <a:lstStyle/>
          <a:p>
            <a:r>
              <a:rPr lang="en-US" b="0" dirty="0">
                <a:solidFill>
                  <a:schemeClr val="accent5"/>
                </a:solidFill>
              </a:rPr>
              <a:t>An agility, efficiency and quality challenge</a:t>
            </a:r>
          </a:p>
          <a:p>
            <a:pPr lvl="1"/>
            <a:r>
              <a:rPr lang="en-US" dirty="0"/>
              <a:t>Typical request:</a:t>
            </a:r>
          </a:p>
          <a:p>
            <a:pPr marL="0" lvl="2" indent="0">
              <a:buNone/>
            </a:pPr>
            <a:endParaRPr lang="en-US" dirty="0"/>
          </a:p>
          <a:p>
            <a:pPr marL="0" lvl="2" indent="0">
              <a:buNone/>
            </a:pPr>
            <a:r>
              <a:rPr lang="en-US" dirty="0"/>
              <a:t>Dear Marjory:</a:t>
            </a:r>
          </a:p>
          <a:p>
            <a:pPr marL="0" lvl="2" indent="0">
              <a:buNone/>
            </a:pPr>
            <a:endParaRPr lang="en-US" dirty="0"/>
          </a:p>
          <a:p>
            <a:pPr marL="0" lvl="2" indent="0">
              <a:buNone/>
            </a:pPr>
            <a:r>
              <a:rPr lang="en-US" dirty="0"/>
              <a:t>Please review the attached - let me know what you think by Wednesday end of day. Thanks so much.</a:t>
            </a:r>
          </a:p>
          <a:p>
            <a:pPr lvl="1"/>
            <a:endParaRPr lang="en-US" dirty="0"/>
          </a:p>
          <a:p>
            <a:pPr lvl="1"/>
            <a:r>
              <a:rPr lang="en-US" dirty="0"/>
              <a:t>Potentially more useful:</a:t>
            </a:r>
          </a:p>
          <a:p>
            <a:pPr lvl="1"/>
            <a:endParaRPr lang="en-US" dirty="0"/>
          </a:p>
          <a:p>
            <a:pPr marL="0" lvl="2" indent="0">
              <a:buNone/>
            </a:pPr>
            <a:r>
              <a:rPr lang="en-US" dirty="0"/>
              <a:t>Dear Marjory: </a:t>
            </a:r>
          </a:p>
          <a:p>
            <a:pPr marL="0" lvl="2" indent="0">
              <a:buNone/>
            </a:pPr>
            <a:endParaRPr lang="en-US" dirty="0"/>
          </a:p>
          <a:p>
            <a:pPr marL="0" lvl="2" indent="0">
              <a:buNone/>
            </a:pPr>
            <a:r>
              <a:rPr lang="en-US" dirty="0"/>
              <a:t>Attached is 3rd draft and final report for NVD200 </a:t>
            </a:r>
            <a:r>
              <a:rPr lang="en-US" dirty="0" err="1"/>
              <a:t>toxico</a:t>
            </a:r>
            <a:r>
              <a:rPr lang="en-US" dirty="0"/>
              <a:t>-kinetics in rats. I am the  accountable author, Jennifer is responsible editor, Sue is checking compliance and John is scheduling reviews. Please reference version 12 of the IND prototype (attached) and provide specific comments on the following points [points to be specified]. Are tables 4.5, 5.4 and 6.2 clear and consistent with text? Do efficacy data support the NOAEL conclusions on page 324? Please complete review by Wednesday and let John know this Friday if you are on track</a:t>
            </a:r>
          </a:p>
          <a:p>
            <a:endParaRPr lang="en-GB" dirty="0"/>
          </a:p>
        </p:txBody>
      </p:sp>
      <p:sp>
        <p:nvSpPr>
          <p:cNvPr id="15" name="Text Placeholder 6">
            <a:extLst>
              <a:ext uri="{FF2B5EF4-FFF2-40B4-BE49-F238E27FC236}">
                <a16:creationId xmlns:a16="http://schemas.microsoft.com/office/drawing/2014/main" id="{5C535601-B81B-3B01-9ECC-F338AE712A5A}"/>
              </a:ext>
            </a:extLst>
          </p:cNvPr>
          <p:cNvSpPr txBox="1">
            <a:spLocks/>
          </p:cNvSpPr>
          <p:nvPr/>
        </p:nvSpPr>
        <p:spPr>
          <a:xfrm>
            <a:off x="411832" y="1680954"/>
            <a:ext cx="10513354" cy="3652564"/>
          </a:xfrm>
          <a:prstGeom prst="rect">
            <a:avLst/>
          </a:prstGeom>
        </p:spPr>
        <p:txBody>
          <a:bodyPr/>
          <a:lstStyle>
            <a:lvl1pPr marL="0" indent="0" algn="l" defTabSz="914400" rtl="0" eaLnBrk="1" latinLnBrk="0" hangingPunct="1">
              <a:lnSpc>
                <a:spcPct val="100000"/>
              </a:lnSpc>
              <a:spcBef>
                <a:spcPts val="600"/>
              </a:spcBef>
              <a:spcAft>
                <a:spcPts val="0"/>
              </a:spcAft>
              <a:buClr>
                <a:schemeClr val="accent4"/>
              </a:buClr>
              <a:buFont typeface="Arial" panose="020B0604020202020204" pitchFamily="34" charset="0"/>
              <a:buNone/>
              <a:defRPr sz="2000" b="1" i="0" kern="1200" spc="-50" baseline="0">
                <a:solidFill>
                  <a:schemeClr val="tx2"/>
                </a:solidFill>
                <a:latin typeface="Candara" panose="020E0502030303020204" pitchFamily="34" charset="0"/>
                <a:ea typeface="Tahoma" panose="020B0604030504040204" pitchFamily="34" charset="0"/>
                <a:cs typeface="Arial" panose="020B0604020202020204" pitchFamily="34" charset="0"/>
              </a:defRPr>
            </a:lvl1pPr>
            <a:lvl2pPr marL="0" indent="0" algn="l" defTabSz="914400" rtl="0" eaLnBrk="1" latinLnBrk="0" hangingPunct="1">
              <a:lnSpc>
                <a:spcPct val="100000"/>
              </a:lnSpc>
              <a:spcBef>
                <a:spcPts val="800"/>
              </a:spcBef>
              <a:buClr>
                <a:schemeClr val="accent1"/>
              </a:buClr>
              <a:buFont typeface="Arial" panose="020B0604020202020204" pitchFamily="34" charset="0"/>
              <a:buNone/>
              <a:tabLst/>
              <a:defRPr sz="2000" b="0" kern="1200" spc="-50" baseline="0">
                <a:solidFill>
                  <a:schemeClr val="tx2"/>
                </a:solidFill>
                <a:latin typeface="+mn-lt"/>
                <a:ea typeface="Tahoma" panose="020B0604030504040204" pitchFamily="34" charset="0"/>
                <a:cs typeface="Arial" panose="020B0604020202020204" pitchFamily="34" charset="0"/>
              </a:defRPr>
            </a:lvl2pPr>
            <a:lvl3pPr marL="354013" indent="-354013" algn="l" defTabSz="914400" rtl="0" eaLnBrk="1" latinLnBrk="0" hangingPunct="1">
              <a:lnSpc>
                <a:spcPct val="100000"/>
              </a:lnSpc>
              <a:spcBef>
                <a:spcPts val="0"/>
              </a:spcBef>
              <a:buClr>
                <a:schemeClr val="accent4"/>
              </a:buClr>
              <a:buFont typeface="Arial" panose="020B0604020202020204" pitchFamily="34" charset="0"/>
              <a:buChar char="•"/>
              <a:tabLst/>
              <a:defRPr sz="1800" b="0" i="0" kern="1200" spc="-50" baseline="0">
                <a:solidFill>
                  <a:schemeClr val="tx2"/>
                </a:solidFill>
                <a:latin typeface="+mn-lt"/>
                <a:ea typeface="Tahoma" panose="020B0604030504040204" pitchFamily="34" charset="0"/>
                <a:cs typeface="Arial" panose="020B0604020202020204" pitchFamily="34" charset="0"/>
              </a:defRPr>
            </a:lvl3pPr>
            <a:lvl4pPr marL="695325" indent="-341313" algn="l" defTabSz="914400" rtl="0" eaLnBrk="1" latinLnBrk="0" hangingPunct="1">
              <a:lnSpc>
                <a:spcPct val="100000"/>
              </a:lnSpc>
              <a:spcBef>
                <a:spcPts val="0"/>
              </a:spcBef>
              <a:buClr>
                <a:schemeClr val="accent4"/>
              </a:buClr>
              <a:buSzPct val="80000"/>
              <a:buFont typeface="System Font Regular"/>
              <a:buChar char="○"/>
              <a:tabLst/>
              <a:defRPr sz="1800" b="0" i="0" kern="1200" spc="-50" baseline="0">
                <a:solidFill>
                  <a:schemeClr val="tx2"/>
                </a:solidFill>
                <a:latin typeface="+mn-lt"/>
                <a:ea typeface="Tahoma" panose="020B0604030504040204" pitchFamily="34" charset="0"/>
                <a:cs typeface="Arial" panose="020B0604020202020204" pitchFamily="34" charset="0"/>
              </a:defRPr>
            </a:lvl4pPr>
            <a:lvl5pPr marL="1036638" indent="-341313" algn="l" defTabSz="914400" rtl="0" eaLnBrk="1" latinLnBrk="0" hangingPunct="1">
              <a:lnSpc>
                <a:spcPct val="100000"/>
              </a:lnSpc>
              <a:spcBef>
                <a:spcPts val="0"/>
              </a:spcBef>
              <a:buClr>
                <a:schemeClr val="accent4"/>
              </a:buClr>
              <a:buFont typeface="System Font Regular"/>
              <a:buChar char="⁃"/>
              <a:tabLst/>
              <a:defRPr sz="1800" b="0" i="0" kern="1200" spc="-50" baseline="0">
                <a:solidFill>
                  <a:schemeClr val="tx2"/>
                </a:solidFill>
                <a:latin typeface="+mn-lt"/>
                <a:ea typeface="Tahoma" panose="020B0604030504040204" pitchFamily="34" charset="0"/>
                <a:cs typeface="Arial" panose="020B0604020202020204" pitchFamily="34" charset="0"/>
              </a:defRPr>
            </a:lvl5pPr>
            <a:lvl6pPr marL="1422400" indent="-342900" algn="l" defTabSz="914400" rtl="0" eaLnBrk="1" latinLnBrk="0" hangingPunct="1">
              <a:lnSpc>
                <a:spcPct val="100000"/>
              </a:lnSpc>
              <a:spcBef>
                <a:spcPts val="0"/>
              </a:spcBef>
              <a:buClr>
                <a:schemeClr val="accent4"/>
              </a:buClr>
              <a:buFont typeface="Arial" panose="020B0604020202020204" pitchFamily="34" charset="0"/>
              <a:buChar char="•"/>
              <a:tabLst/>
              <a:defRPr sz="1800" b="0" i="0" kern="1200" spc="-50" baseline="0">
                <a:solidFill>
                  <a:schemeClr val="tx2"/>
                </a:solidFill>
                <a:latin typeface="Candara" panose="020E0502030303020204" pitchFamily="34" charset="0"/>
                <a:ea typeface="Tahoma" panose="020B0604030504040204" pitchFamily="34" charset="0"/>
                <a:cs typeface="Tahoma" panose="020B0604030504040204" pitchFamily="34" charset="0"/>
              </a:defRPr>
            </a:lvl6pPr>
            <a:lvl7pPr marL="0" indent="0" algn="l" defTabSz="914400" rtl="0" eaLnBrk="1" latinLnBrk="0" hangingPunct="1">
              <a:lnSpc>
                <a:spcPct val="100000"/>
              </a:lnSpc>
              <a:spcBef>
                <a:spcPts val="500"/>
              </a:spcBef>
              <a:buFont typeface="Arial"/>
              <a:buNone/>
              <a:tabLst/>
              <a:defRPr sz="3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a:latin typeface="Avenir Next LT Pro" panose="020B0504020202020204" pitchFamily="34" charset="0"/>
            </a:endParaRPr>
          </a:p>
        </p:txBody>
      </p:sp>
      <p:sp>
        <p:nvSpPr>
          <p:cNvPr id="5" name="Rectangle 4">
            <a:extLst>
              <a:ext uri="{FF2B5EF4-FFF2-40B4-BE49-F238E27FC236}">
                <a16:creationId xmlns:a16="http://schemas.microsoft.com/office/drawing/2014/main" id="{C21E3FED-F005-CDFE-2B01-ECE0D5303F55}"/>
              </a:ext>
            </a:extLst>
          </p:cNvPr>
          <p:cNvSpPr/>
          <p:nvPr/>
        </p:nvSpPr>
        <p:spPr>
          <a:xfrm>
            <a:off x="10925186"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7" name="Rectangle 6">
            <a:extLst>
              <a:ext uri="{FF2B5EF4-FFF2-40B4-BE49-F238E27FC236}">
                <a16:creationId xmlns:a16="http://schemas.microsoft.com/office/drawing/2014/main" id="{38F3C677-D238-A232-7A83-D82B6ADF9D98}"/>
              </a:ext>
            </a:extLst>
          </p:cNvPr>
          <p:cNvSpPr/>
          <p:nvPr/>
        </p:nvSpPr>
        <p:spPr>
          <a:xfrm>
            <a:off x="11122001"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8" name="Rectangle 7">
            <a:extLst>
              <a:ext uri="{FF2B5EF4-FFF2-40B4-BE49-F238E27FC236}">
                <a16:creationId xmlns:a16="http://schemas.microsoft.com/office/drawing/2014/main" id="{0E814B1E-F8C9-C4E4-78CE-6806C61515DA}"/>
              </a:ext>
            </a:extLst>
          </p:cNvPr>
          <p:cNvSpPr/>
          <p:nvPr/>
        </p:nvSpPr>
        <p:spPr>
          <a:xfrm>
            <a:off x="11320181"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9" name="Rectangle 8">
            <a:extLst>
              <a:ext uri="{FF2B5EF4-FFF2-40B4-BE49-F238E27FC236}">
                <a16:creationId xmlns:a16="http://schemas.microsoft.com/office/drawing/2014/main" id="{5CC6C67C-B684-B635-29D2-C2089DF3568B}"/>
              </a:ext>
            </a:extLst>
          </p:cNvPr>
          <p:cNvSpPr/>
          <p:nvPr/>
        </p:nvSpPr>
        <p:spPr>
          <a:xfrm>
            <a:off x="11516996"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0" name="Rectangle 9">
            <a:extLst>
              <a:ext uri="{FF2B5EF4-FFF2-40B4-BE49-F238E27FC236}">
                <a16:creationId xmlns:a16="http://schemas.microsoft.com/office/drawing/2014/main" id="{E54EE39D-4C70-9A27-3FCE-A2175605ED79}"/>
              </a:ext>
            </a:extLst>
          </p:cNvPr>
          <p:cNvSpPr/>
          <p:nvPr/>
        </p:nvSpPr>
        <p:spPr>
          <a:xfrm>
            <a:off x="11716051" y="307658"/>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Tree>
    <p:extLst>
      <p:ext uri="{BB962C8B-B14F-4D97-AF65-F5344CB8AC3E}">
        <p14:creationId xmlns:p14="http://schemas.microsoft.com/office/powerpoint/2010/main" val="2067966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C0A454ED-04B7-2161-3ABC-02E89303AF19}"/>
              </a:ext>
            </a:extLst>
          </p:cNvPr>
          <p:cNvGraphicFramePr>
            <a:graphicFrameLocks noChangeAspect="1"/>
          </p:cNvGraphicFramePr>
          <p:nvPr>
            <p:custDataLst>
              <p:tags r:id="rId1"/>
            </p:custDataLst>
            <p:extLst>
              <p:ext uri="{D42A27DB-BD31-4B8C-83A1-F6EECF244321}">
                <p14:modId xmlns:p14="http://schemas.microsoft.com/office/powerpoint/2010/main" val="3647458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7" name="Object 6" hidden="1">
                        <a:extLst>
                          <a:ext uri="{FF2B5EF4-FFF2-40B4-BE49-F238E27FC236}">
                            <a16:creationId xmlns:a16="http://schemas.microsoft.com/office/drawing/2014/main" id="{C0A454ED-04B7-2161-3ABC-02E89303AF1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CF12784-EEEB-B37D-44E8-EEB3268667D9}"/>
              </a:ext>
            </a:extLst>
          </p:cNvPr>
          <p:cNvSpPr>
            <a:spLocks noGrp="1"/>
          </p:cNvSpPr>
          <p:nvPr>
            <p:ph type="ctrTitle"/>
          </p:nvPr>
        </p:nvSpPr>
        <p:spPr/>
        <p:txBody>
          <a:bodyPr vert="horz"/>
          <a:lstStyle/>
          <a:p>
            <a:r>
              <a:rPr lang="en-GB" dirty="0"/>
              <a:t>Write first time STANDARDS</a:t>
            </a:r>
          </a:p>
        </p:txBody>
      </p:sp>
      <p:sp>
        <p:nvSpPr>
          <p:cNvPr id="3" name="Subtitle 2">
            <a:extLst>
              <a:ext uri="{FF2B5EF4-FFF2-40B4-BE49-F238E27FC236}">
                <a16:creationId xmlns:a16="http://schemas.microsoft.com/office/drawing/2014/main" id="{83D15842-E05E-5B16-1C80-B2F60927E6DE}"/>
              </a:ext>
            </a:extLst>
          </p:cNvPr>
          <p:cNvSpPr>
            <a:spLocks noGrp="1"/>
          </p:cNvSpPr>
          <p:nvPr>
            <p:ph type="subTitle" idx="1"/>
          </p:nvPr>
        </p:nvSpPr>
        <p:spPr/>
        <p:txBody>
          <a:bodyPr/>
          <a:lstStyle/>
          <a:p>
            <a:r>
              <a:rPr lang="en-GB" dirty="0">
                <a:solidFill>
                  <a:schemeClr val="accent5"/>
                </a:solidFill>
              </a:rPr>
              <a:t>How do we know we are doing a  good job…?</a:t>
            </a:r>
          </a:p>
        </p:txBody>
      </p:sp>
      <p:sp>
        <p:nvSpPr>
          <p:cNvPr id="4" name="Slide Number Placeholder 3">
            <a:extLst>
              <a:ext uri="{FF2B5EF4-FFF2-40B4-BE49-F238E27FC236}">
                <a16:creationId xmlns:a16="http://schemas.microsoft.com/office/drawing/2014/main" id="{14BFECE9-2E03-2841-3B86-9896B38AF4C9}"/>
              </a:ext>
            </a:extLst>
          </p:cNvPr>
          <p:cNvSpPr>
            <a:spLocks noGrp="1"/>
          </p:cNvSpPr>
          <p:nvPr>
            <p:ph type="sldNum" sz="quarter" idx="4294967295"/>
          </p:nvPr>
        </p:nvSpPr>
        <p:spPr>
          <a:xfrm>
            <a:off x="0" y="6170613"/>
            <a:ext cx="457200" cy="457200"/>
          </a:xfrm>
          <a:prstGeom prst="rect">
            <a:avLst/>
          </a:prstGeom>
        </p:spPr>
        <p:txBody>
          <a:bodyPr/>
          <a:lstStyle/>
          <a:p>
            <a:fld id="{F0D6E494-49D5-4155-9E52-425437BF7D9A}" type="slidenum">
              <a:rPr lang="en-US" smtClean="0"/>
              <a:pPr/>
              <a:t>18</a:t>
            </a:fld>
            <a:endParaRPr lang="en-US"/>
          </a:p>
        </p:txBody>
      </p:sp>
      <p:sp>
        <p:nvSpPr>
          <p:cNvPr id="5" name="Footer Placeholder 4">
            <a:extLst>
              <a:ext uri="{FF2B5EF4-FFF2-40B4-BE49-F238E27FC236}">
                <a16:creationId xmlns:a16="http://schemas.microsoft.com/office/drawing/2014/main" id="{B1AD146E-6FDD-D0C3-4376-43AAC1E8C722}"/>
              </a:ext>
            </a:extLst>
          </p:cNvPr>
          <p:cNvSpPr>
            <a:spLocks noGrp="1"/>
          </p:cNvSpPr>
          <p:nvPr>
            <p:ph type="ftr" sz="quarter" idx="4294967295"/>
          </p:nvPr>
        </p:nvSpPr>
        <p:spPr>
          <a:xfrm>
            <a:off x="1389063" y="6170613"/>
            <a:ext cx="10802937" cy="457200"/>
          </a:xfrm>
        </p:spPr>
        <p:txBody>
          <a:bodyPr/>
          <a:lstStyle/>
          <a:p>
            <a:r>
              <a:rPr lang="en-US"/>
              <a:t>Write First Time | August 2023</a:t>
            </a:r>
          </a:p>
        </p:txBody>
      </p:sp>
    </p:spTree>
    <p:extLst>
      <p:ext uri="{BB962C8B-B14F-4D97-AF65-F5344CB8AC3E}">
        <p14:creationId xmlns:p14="http://schemas.microsoft.com/office/powerpoint/2010/main" val="3960092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14DB2E1-269A-C4EC-2481-CAC29517511C}"/>
              </a:ext>
            </a:extLst>
          </p:cNvPr>
          <p:cNvGraphicFramePr>
            <a:graphicFrameLocks noChangeAspect="1"/>
          </p:cNvGraphicFramePr>
          <p:nvPr>
            <p:custDataLst>
              <p:tags r:id="rId1"/>
            </p:custDataLst>
            <p:extLst>
              <p:ext uri="{D42A27DB-BD31-4B8C-83A1-F6EECF244321}">
                <p14:modId xmlns:p14="http://schemas.microsoft.com/office/powerpoint/2010/main" val="41152901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6" name="Object 5" hidden="1">
                        <a:extLst>
                          <a:ext uri="{FF2B5EF4-FFF2-40B4-BE49-F238E27FC236}">
                            <a16:creationId xmlns:a16="http://schemas.microsoft.com/office/drawing/2014/main" id="{914DB2E1-269A-C4EC-2481-CAC2951751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0A21F72-6DD4-0BBF-F4AF-C82016694696}"/>
              </a:ext>
            </a:extLst>
          </p:cNvPr>
          <p:cNvSpPr>
            <a:spLocks noGrp="1"/>
          </p:cNvSpPr>
          <p:nvPr>
            <p:ph type="title"/>
          </p:nvPr>
        </p:nvSpPr>
        <p:spPr/>
        <p:txBody>
          <a:bodyPr vert="horz"/>
          <a:lstStyle/>
          <a:p>
            <a:r>
              <a:rPr lang="en-US" cap="all" dirty="0"/>
              <a:t>Seven measures</a:t>
            </a:r>
            <a:br>
              <a:rPr lang="en-US" cap="all" dirty="0"/>
            </a:br>
            <a:br>
              <a:rPr lang="en-GB" cap="all" dirty="0"/>
            </a:br>
            <a:endParaRPr lang="en-GB" cap="all" dirty="0"/>
          </a:p>
        </p:txBody>
      </p:sp>
      <p:sp>
        <p:nvSpPr>
          <p:cNvPr id="3" name="Slide Number Placeholder 2">
            <a:extLst>
              <a:ext uri="{FF2B5EF4-FFF2-40B4-BE49-F238E27FC236}">
                <a16:creationId xmlns:a16="http://schemas.microsoft.com/office/drawing/2014/main" id="{EBEE7D54-61B8-7747-7049-B7ADAADC6DCC}"/>
              </a:ext>
            </a:extLst>
          </p:cNvPr>
          <p:cNvSpPr>
            <a:spLocks noGrp="1"/>
          </p:cNvSpPr>
          <p:nvPr>
            <p:ph type="sldNum" sz="quarter" idx="10"/>
          </p:nvPr>
        </p:nvSpPr>
        <p:spPr/>
        <p:txBody>
          <a:bodyPr/>
          <a:lstStyle/>
          <a:p>
            <a:fld id="{F0D6E494-49D5-4155-9E52-425437BF7D9A}" type="slidenum">
              <a:rPr lang="en-US" smtClean="0"/>
              <a:pPr/>
              <a:t>19</a:t>
            </a:fld>
            <a:endParaRPr lang="en-US"/>
          </a:p>
        </p:txBody>
      </p:sp>
      <p:sp>
        <p:nvSpPr>
          <p:cNvPr id="4" name="Footer Placeholder 3">
            <a:extLst>
              <a:ext uri="{FF2B5EF4-FFF2-40B4-BE49-F238E27FC236}">
                <a16:creationId xmlns:a16="http://schemas.microsoft.com/office/drawing/2014/main" id="{8FE2021C-3B38-EBFB-2686-347C77EFE86C}"/>
              </a:ext>
            </a:extLst>
          </p:cNvPr>
          <p:cNvSpPr>
            <a:spLocks noGrp="1"/>
          </p:cNvSpPr>
          <p:nvPr>
            <p:ph type="ftr" sz="quarter" idx="3"/>
          </p:nvPr>
        </p:nvSpPr>
        <p:spPr/>
        <p:txBody>
          <a:bodyPr/>
          <a:lstStyle/>
          <a:p>
            <a:r>
              <a:rPr lang="en-US" dirty="0"/>
              <a:t>Write First Time | August 2023</a:t>
            </a:r>
          </a:p>
        </p:txBody>
      </p:sp>
      <p:sp>
        <p:nvSpPr>
          <p:cNvPr id="5" name="Content Placeholder 4">
            <a:extLst>
              <a:ext uri="{FF2B5EF4-FFF2-40B4-BE49-F238E27FC236}">
                <a16:creationId xmlns:a16="http://schemas.microsoft.com/office/drawing/2014/main" id="{E1878A30-9727-4758-571D-32EBF78D11A0}"/>
              </a:ext>
            </a:extLst>
          </p:cNvPr>
          <p:cNvSpPr>
            <a:spLocks noGrp="1"/>
          </p:cNvSpPr>
          <p:nvPr>
            <p:ph sz="quarter" idx="11"/>
          </p:nvPr>
        </p:nvSpPr>
        <p:spPr>
          <a:xfrm>
            <a:off x="316457" y="755937"/>
            <a:ext cx="7022431" cy="5160107"/>
          </a:xfrm>
        </p:spPr>
        <p:txBody>
          <a:bodyPr>
            <a:normAutofit/>
          </a:bodyPr>
          <a:lstStyle/>
          <a:p>
            <a:r>
              <a:rPr lang="en-US" b="0" dirty="0">
                <a:solidFill>
                  <a:schemeClr val="accent5"/>
                </a:solidFill>
              </a:rPr>
              <a:t>That help us self-assess performance</a:t>
            </a:r>
            <a:endParaRPr lang="en-GB" b="0" dirty="0">
              <a:solidFill>
                <a:schemeClr val="accent5"/>
              </a:solidFill>
            </a:endParaRPr>
          </a:p>
          <a:p>
            <a:endParaRPr lang="en-US" dirty="0">
              <a:latin typeface="Avenir Next LT Pro" panose="020B0504020202020204" pitchFamily="34" charset="0"/>
            </a:endParaRPr>
          </a:p>
          <a:p>
            <a:pPr lvl="1"/>
            <a:endParaRPr lang="en-US" sz="1800" dirty="0"/>
          </a:p>
          <a:p>
            <a:pPr lvl="1"/>
            <a:r>
              <a:rPr lang="en-US" sz="1800" dirty="0"/>
              <a:t>Standards focus on the thought process that underpins the report</a:t>
            </a:r>
          </a:p>
          <a:p>
            <a:pPr lvl="1"/>
            <a:endParaRPr lang="en-US" sz="1800" dirty="0"/>
          </a:p>
          <a:p>
            <a:pPr lvl="1"/>
            <a:r>
              <a:rPr lang="en-US" sz="1800" dirty="0"/>
              <a:t>Team based process of assessment</a:t>
            </a:r>
          </a:p>
          <a:p>
            <a:pPr lvl="1"/>
            <a:endParaRPr lang="en-US" sz="1800" dirty="0"/>
          </a:p>
          <a:p>
            <a:pPr lvl="1"/>
            <a:r>
              <a:rPr lang="en-US" sz="1800" dirty="0"/>
              <a:t>Uses common vocabulary &amp; understanding of goals - without personal risk</a:t>
            </a:r>
          </a:p>
          <a:p>
            <a:endParaRPr lang="en-US" dirty="0">
              <a:latin typeface="Avenir Next LT Pro" panose="020B0504020202020204" pitchFamily="34" charset="0"/>
            </a:endParaRPr>
          </a:p>
        </p:txBody>
      </p:sp>
      <p:sp>
        <p:nvSpPr>
          <p:cNvPr id="9" name="Rectangle 8">
            <a:extLst>
              <a:ext uri="{FF2B5EF4-FFF2-40B4-BE49-F238E27FC236}">
                <a16:creationId xmlns:a16="http://schemas.microsoft.com/office/drawing/2014/main" id="{52176441-C1A4-3FEA-C12A-1D4398F3FC11}"/>
              </a:ext>
            </a:extLst>
          </p:cNvPr>
          <p:cNvSpPr/>
          <p:nvPr/>
        </p:nvSpPr>
        <p:spPr>
          <a:xfrm>
            <a:off x="10925186"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0" name="Rectangle 9">
            <a:extLst>
              <a:ext uri="{FF2B5EF4-FFF2-40B4-BE49-F238E27FC236}">
                <a16:creationId xmlns:a16="http://schemas.microsoft.com/office/drawing/2014/main" id="{9F55E841-F634-AFD2-21D7-314A6F9299F2}"/>
              </a:ext>
            </a:extLst>
          </p:cNvPr>
          <p:cNvSpPr/>
          <p:nvPr/>
        </p:nvSpPr>
        <p:spPr>
          <a:xfrm>
            <a:off x="11122001"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1" name="Rectangle 10">
            <a:extLst>
              <a:ext uri="{FF2B5EF4-FFF2-40B4-BE49-F238E27FC236}">
                <a16:creationId xmlns:a16="http://schemas.microsoft.com/office/drawing/2014/main" id="{DDAC260E-7C63-09D0-D99B-2315FC97AE61}"/>
              </a:ext>
            </a:extLst>
          </p:cNvPr>
          <p:cNvSpPr/>
          <p:nvPr/>
        </p:nvSpPr>
        <p:spPr>
          <a:xfrm>
            <a:off x="11320181"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2" name="Rectangle 11">
            <a:extLst>
              <a:ext uri="{FF2B5EF4-FFF2-40B4-BE49-F238E27FC236}">
                <a16:creationId xmlns:a16="http://schemas.microsoft.com/office/drawing/2014/main" id="{72CA0F8D-5E9B-F54C-9C80-834B2E1CFC5A}"/>
              </a:ext>
            </a:extLst>
          </p:cNvPr>
          <p:cNvSpPr/>
          <p:nvPr/>
        </p:nvSpPr>
        <p:spPr>
          <a:xfrm>
            <a:off x="11516996"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3" name="Rectangle 12">
            <a:extLst>
              <a:ext uri="{FF2B5EF4-FFF2-40B4-BE49-F238E27FC236}">
                <a16:creationId xmlns:a16="http://schemas.microsoft.com/office/drawing/2014/main" id="{C9551D45-1CA4-7DE3-DBB6-BE26A125A15E}"/>
              </a:ext>
            </a:extLst>
          </p:cNvPr>
          <p:cNvSpPr/>
          <p:nvPr/>
        </p:nvSpPr>
        <p:spPr>
          <a:xfrm>
            <a:off x="11716051"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graphicFrame>
        <p:nvGraphicFramePr>
          <p:cNvPr id="7" name="Table 3">
            <a:extLst>
              <a:ext uri="{FF2B5EF4-FFF2-40B4-BE49-F238E27FC236}">
                <a16:creationId xmlns:a16="http://schemas.microsoft.com/office/drawing/2014/main" id="{E23EDE24-2C3E-368E-1B72-BC32A3BDB9A9}"/>
              </a:ext>
            </a:extLst>
          </p:cNvPr>
          <p:cNvGraphicFramePr>
            <a:graphicFrameLocks noGrp="1"/>
          </p:cNvGraphicFramePr>
          <p:nvPr>
            <p:extLst>
              <p:ext uri="{D42A27DB-BD31-4B8C-83A1-F6EECF244321}">
                <p14:modId xmlns:p14="http://schemas.microsoft.com/office/powerpoint/2010/main" val="3353068131"/>
              </p:ext>
            </p:extLst>
          </p:nvPr>
        </p:nvGraphicFramePr>
        <p:xfrm>
          <a:off x="7345207" y="1976717"/>
          <a:ext cx="4523874" cy="3061038"/>
        </p:xfrm>
        <a:graphic>
          <a:graphicData uri="http://schemas.openxmlformats.org/drawingml/2006/table">
            <a:tbl>
              <a:tblPr firstRow="1" bandRow="1">
                <a:tableStyleId>{5C22544A-7EE6-4342-B048-85BDC9FD1C3A}</a:tableStyleId>
              </a:tblPr>
              <a:tblGrid>
                <a:gridCol w="683394">
                  <a:extLst>
                    <a:ext uri="{9D8B030D-6E8A-4147-A177-3AD203B41FA5}">
                      <a16:colId xmlns:a16="http://schemas.microsoft.com/office/drawing/2014/main" val="3530247660"/>
                    </a:ext>
                  </a:extLst>
                </a:gridCol>
                <a:gridCol w="3840480">
                  <a:extLst>
                    <a:ext uri="{9D8B030D-6E8A-4147-A177-3AD203B41FA5}">
                      <a16:colId xmlns:a16="http://schemas.microsoft.com/office/drawing/2014/main" val="4153703789"/>
                    </a:ext>
                  </a:extLst>
                </a:gridCol>
              </a:tblGrid>
              <a:tr h="378036">
                <a:tc>
                  <a:txBody>
                    <a:bodyPr/>
                    <a:lstStyle/>
                    <a:p>
                      <a:r>
                        <a:rPr lang="en-US" b="0" dirty="0">
                          <a:latin typeface="+mj-lt"/>
                        </a:rPr>
                        <a:t>#</a:t>
                      </a:r>
                    </a:p>
                  </a:txBody>
                  <a:tcPr>
                    <a:solidFill>
                      <a:schemeClr val="tx2"/>
                    </a:solidFill>
                  </a:tcPr>
                </a:tc>
                <a:tc>
                  <a:txBody>
                    <a:bodyPr/>
                    <a:lstStyle/>
                    <a:p>
                      <a:r>
                        <a:rPr lang="en-US" b="0" dirty="0">
                          <a:latin typeface="+mj-lt"/>
                        </a:rPr>
                        <a:t>Measure or standard</a:t>
                      </a:r>
                    </a:p>
                  </a:txBody>
                  <a:tcPr>
                    <a:solidFill>
                      <a:schemeClr val="tx2"/>
                    </a:solidFill>
                  </a:tcPr>
                </a:tc>
                <a:extLst>
                  <a:ext uri="{0D108BD9-81ED-4DB2-BD59-A6C34878D82A}">
                    <a16:rowId xmlns:a16="http://schemas.microsoft.com/office/drawing/2014/main" val="1602380485"/>
                  </a:ext>
                </a:extLst>
              </a:tr>
              <a:tr h="383286">
                <a:tc>
                  <a:txBody>
                    <a:bodyPr/>
                    <a:lstStyle/>
                    <a:p>
                      <a:r>
                        <a:rPr lang="en-US" dirty="0">
                          <a:solidFill>
                            <a:schemeClr val="accent5"/>
                          </a:solidFill>
                          <a:latin typeface="+mj-lt"/>
                        </a:rPr>
                        <a:t>1</a:t>
                      </a:r>
                    </a:p>
                  </a:txBody>
                  <a:tcPr/>
                </a:tc>
                <a:tc>
                  <a:txBody>
                    <a:bodyPr/>
                    <a:lstStyle/>
                    <a:p>
                      <a:r>
                        <a:rPr lang="en-US" dirty="0">
                          <a:latin typeface="+mj-lt"/>
                        </a:rPr>
                        <a:t>Context</a:t>
                      </a:r>
                    </a:p>
                  </a:txBody>
                  <a:tcPr/>
                </a:tc>
                <a:extLst>
                  <a:ext uri="{0D108BD9-81ED-4DB2-BD59-A6C34878D82A}">
                    <a16:rowId xmlns:a16="http://schemas.microsoft.com/office/drawing/2014/main" val="2977995912"/>
                  </a:ext>
                </a:extLst>
              </a:tr>
              <a:tr h="383286">
                <a:tc>
                  <a:txBody>
                    <a:bodyPr/>
                    <a:lstStyle/>
                    <a:p>
                      <a:r>
                        <a:rPr lang="en-US" dirty="0">
                          <a:solidFill>
                            <a:schemeClr val="accent5"/>
                          </a:solidFill>
                          <a:latin typeface="+mj-lt"/>
                        </a:rPr>
                        <a:t>2</a:t>
                      </a:r>
                    </a:p>
                  </a:txBody>
                  <a:tcPr/>
                </a:tc>
                <a:tc>
                  <a:txBody>
                    <a:bodyPr/>
                    <a:lstStyle/>
                    <a:p>
                      <a:r>
                        <a:rPr lang="en-US" dirty="0">
                          <a:latin typeface="+mj-lt"/>
                        </a:rPr>
                        <a:t>Purpose, objectives, conclusions</a:t>
                      </a:r>
                    </a:p>
                  </a:txBody>
                  <a:tcPr/>
                </a:tc>
                <a:extLst>
                  <a:ext uri="{0D108BD9-81ED-4DB2-BD59-A6C34878D82A}">
                    <a16:rowId xmlns:a16="http://schemas.microsoft.com/office/drawing/2014/main" val="2862166307"/>
                  </a:ext>
                </a:extLst>
              </a:tr>
              <a:tr h="383286">
                <a:tc>
                  <a:txBody>
                    <a:bodyPr/>
                    <a:lstStyle/>
                    <a:p>
                      <a:r>
                        <a:rPr lang="en-US" dirty="0">
                          <a:solidFill>
                            <a:schemeClr val="accent5"/>
                          </a:solidFill>
                          <a:latin typeface="+mj-lt"/>
                        </a:rPr>
                        <a:t>3</a:t>
                      </a:r>
                    </a:p>
                  </a:txBody>
                  <a:tcPr/>
                </a:tc>
                <a:tc>
                  <a:txBody>
                    <a:bodyPr/>
                    <a:lstStyle/>
                    <a:p>
                      <a:r>
                        <a:rPr lang="en-US" dirty="0">
                          <a:latin typeface="+mj-lt"/>
                        </a:rPr>
                        <a:t>Compliance</a:t>
                      </a:r>
                    </a:p>
                  </a:txBody>
                  <a:tcPr/>
                </a:tc>
                <a:extLst>
                  <a:ext uri="{0D108BD9-81ED-4DB2-BD59-A6C34878D82A}">
                    <a16:rowId xmlns:a16="http://schemas.microsoft.com/office/drawing/2014/main" val="1402873289"/>
                  </a:ext>
                </a:extLst>
              </a:tr>
              <a:tr h="383286">
                <a:tc>
                  <a:txBody>
                    <a:bodyPr/>
                    <a:lstStyle/>
                    <a:p>
                      <a:r>
                        <a:rPr lang="en-US" dirty="0">
                          <a:solidFill>
                            <a:schemeClr val="accent5"/>
                          </a:solidFill>
                          <a:latin typeface="+mj-lt"/>
                        </a:rPr>
                        <a:t>4</a:t>
                      </a:r>
                    </a:p>
                  </a:txBody>
                  <a:tcPr/>
                </a:tc>
                <a:tc>
                  <a:txBody>
                    <a:bodyPr/>
                    <a:lstStyle/>
                    <a:p>
                      <a:r>
                        <a:rPr lang="en-US" dirty="0">
                          <a:latin typeface="+mj-lt"/>
                        </a:rPr>
                        <a:t>Structure</a:t>
                      </a:r>
                    </a:p>
                  </a:txBody>
                  <a:tcPr/>
                </a:tc>
                <a:extLst>
                  <a:ext uri="{0D108BD9-81ED-4DB2-BD59-A6C34878D82A}">
                    <a16:rowId xmlns:a16="http://schemas.microsoft.com/office/drawing/2014/main" val="2254011072"/>
                  </a:ext>
                </a:extLst>
              </a:tr>
              <a:tr h="383286">
                <a:tc>
                  <a:txBody>
                    <a:bodyPr/>
                    <a:lstStyle/>
                    <a:p>
                      <a:r>
                        <a:rPr lang="en-US" dirty="0">
                          <a:solidFill>
                            <a:schemeClr val="accent5"/>
                          </a:solidFill>
                          <a:latin typeface="+mj-lt"/>
                        </a:rPr>
                        <a:t>5</a:t>
                      </a:r>
                    </a:p>
                  </a:txBody>
                  <a:tcPr/>
                </a:tc>
                <a:tc>
                  <a:txBody>
                    <a:bodyPr/>
                    <a:lstStyle/>
                    <a:p>
                      <a:r>
                        <a:rPr lang="en-US" dirty="0">
                          <a:latin typeface="+mj-lt"/>
                        </a:rPr>
                        <a:t>Logic</a:t>
                      </a:r>
                    </a:p>
                  </a:txBody>
                  <a:tcPr/>
                </a:tc>
                <a:extLst>
                  <a:ext uri="{0D108BD9-81ED-4DB2-BD59-A6C34878D82A}">
                    <a16:rowId xmlns:a16="http://schemas.microsoft.com/office/drawing/2014/main" val="2403876794"/>
                  </a:ext>
                </a:extLst>
              </a:tr>
              <a:tr h="383286">
                <a:tc>
                  <a:txBody>
                    <a:bodyPr/>
                    <a:lstStyle/>
                    <a:p>
                      <a:r>
                        <a:rPr lang="en-US" dirty="0">
                          <a:solidFill>
                            <a:schemeClr val="accent5"/>
                          </a:solidFill>
                          <a:latin typeface="+mj-lt"/>
                        </a:rPr>
                        <a:t>6</a:t>
                      </a:r>
                    </a:p>
                  </a:txBody>
                  <a:tcPr/>
                </a:tc>
                <a:tc>
                  <a:txBody>
                    <a:bodyPr/>
                    <a:lstStyle/>
                    <a:p>
                      <a:r>
                        <a:rPr lang="en-US" dirty="0">
                          <a:latin typeface="+mj-lt"/>
                        </a:rPr>
                        <a:t>Readability</a:t>
                      </a:r>
                    </a:p>
                  </a:txBody>
                  <a:tcPr/>
                </a:tc>
                <a:extLst>
                  <a:ext uri="{0D108BD9-81ED-4DB2-BD59-A6C34878D82A}">
                    <a16:rowId xmlns:a16="http://schemas.microsoft.com/office/drawing/2014/main" val="4270172035"/>
                  </a:ext>
                </a:extLst>
              </a:tr>
              <a:tr h="383286">
                <a:tc>
                  <a:txBody>
                    <a:bodyPr/>
                    <a:lstStyle/>
                    <a:p>
                      <a:r>
                        <a:rPr lang="en-US" dirty="0">
                          <a:solidFill>
                            <a:schemeClr val="accent5"/>
                          </a:solidFill>
                          <a:latin typeface="+mj-lt"/>
                        </a:rPr>
                        <a:t>7</a:t>
                      </a:r>
                    </a:p>
                  </a:txBody>
                  <a:tcPr/>
                </a:tc>
                <a:tc>
                  <a:txBody>
                    <a:bodyPr/>
                    <a:lstStyle/>
                    <a:p>
                      <a:r>
                        <a:rPr lang="en-US" dirty="0">
                          <a:latin typeface="+mj-lt"/>
                        </a:rPr>
                        <a:t>Visuals</a:t>
                      </a:r>
                    </a:p>
                  </a:txBody>
                  <a:tcPr/>
                </a:tc>
                <a:extLst>
                  <a:ext uri="{0D108BD9-81ED-4DB2-BD59-A6C34878D82A}">
                    <a16:rowId xmlns:a16="http://schemas.microsoft.com/office/drawing/2014/main" val="3581257101"/>
                  </a:ext>
                </a:extLst>
              </a:tr>
            </a:tbl>
          </a:graphicData>
        </a:graphic>
      </p:graphicFrame>
    </p:spTree>
    <p:extLst>
      <p:ext uri="{BB962C8B-B14F-4D97-AF65-F5344CB8AC3E}">
        <p14:creationId xmlns:p14="http://schemas.microsoft.com/office/powerpoint/2010/main" val="1844147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987F1C84-6893-B09D-6426-32FCBDBE6DB4}"/>
              </a:ext>
            </a:extLst>
          </p:cNvPr>
          <p:cNvGraphicFramePr>
            <a:graphicFrameLocks noChangeAspect="1"/>
          </p:cNvGraphicFramePr>
          <p:nvPr>
            <p:custDataLst>
              <p:tags r:id="rId1"/>
            </p:custDataLst>
            <p:extLst>
              <p:ext uri="{D42A27DB-BD31-4B8C-83A1-F6EECF244321}">
                <p14:modId xmlns:p14="http://schemas.microsoft.com/office/powerpoint/2010/main" val="1321410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7" name="Object 6" hidden="1">
                        <a:extLst>
                          <a:ext uri="{FF2B5EF4-FFF2-40B4-BE49-F238E27FC236}">
                            <a16:creationId xmlns:a16="http://schemas.microsoft.com/office/drawing/2014/main" id="{987F1C84-6893-B09D-6426-32FCBDBE6DB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A006043-B867-00BA-2682-8B4BED50803A}"/>
              </a:ext>
            </a:extLst>
          </p:cNvPr>
          <p:cNvSpPr>
            <a:spLocks noGrp="1"/>
          </p:cNvSpPr>
          <p:nvPr>
            <p:ph type="title"/>
          </p:nvPr>
        </p:nvSpPr>
        <p:spPr>
          <a:xfrm>
            <a:off x="322776" y="307658"/>
            <a:ext cx="11546448" cy="536415"/>
          </a:xfrm>
        </p:spPr>
        <p:txBody>
          <a:bodyPr vert="horz"/>
          <a:lstStyle/>
          <a:p>
            <a:r>
              <a:rPr lang="en-US" dirty="0"/>
              <a:t>EFFECTIVE THINKING &amp; WRITING DRIVES INNOVATION</a:t>
            </a:r>
            <a:endParaRPr lang="en-GB" dirty="0"/>
          </a:p>
        </p:txBody>
      </p:sp>
      <p:sp>
        <p:nvSpPr>
          <p:cNvPr id="3" name="Slide Number Placeholder 2">
            <a:extLst>
              <a:ext uri="{FF2B5EF4-FFF2-40B4-BE49-F238E27FC236}">
                <a16:creationId xmlns:a16="http://schemas.microsoft.com/office/drawing/2014/main" id="{73724574-EE1C-3D07-5441-7C3F80787ADD}"/>
              </a:ext>
            </a:extLst>
          </p:cNvPr>
          <p:cNvSpPr>
            <a:spLocks noGrp="1"/>
          </p:cNvSpPr>
          <p:nvPr>
            <p:ph type="sldNum" sz="quarter" idx="10"/>
          </p:nvPr>
        </p:nvSpPr>
        <p:spPr>
          <a:xfrm>
            <a:off x="316458" y="6170399"/>
            <a:ext cx="457201" cy="457200"/>
          </a:xfrm>
        </p:spPr>
        <p:txBody>
          <a:bodyPr/>
          <a:lstStyle/>
          <a:p>
            <a:fld id="{F0D6E494-49D5-4155-9E52-425437BF7D9A}" type="slidenum">
              <a:rPr lang="en-US" smtClean="0"/>
              <a:pPr/>
              <a:t>2</a:t>
            </a:fld>
            <a:endParaRPr lang="en-US"/>
          </a:p>
        </p:txBody>
      </p:sp>
      <p:sp>
        <p:nvSpPr>
          <p:cNvPr id="4" name="Footer Placeholder 3">
            <a:extLst>
              <a:ext uri="{FF2B5EF4-FFF2-40B4-BE49-F238E27FC236}">
                <a16:creationId xmlns:a16="http://schemas.microsoft.com/office/drawing/2014/main" id="{019F2FE4-4F20-ED9E-56E5-EFCB5EFD55ED}"/>
              </a:ext>
            </a:extLst>
          </p:cNvPr>
          <p:cNvSpPr>
            <a:spLocks noGrp="1"/>
          </p:cNvSpPr>
          <p:nvPr>
            <p:ph type="ftr" sz="quarter" idx="3"/>
          </p:nvPr>
        </p:nvSpPr>
        <p:spPr>
          <a:xfrm>
            <a:off x="1066801" y="6170399"/>
            <a:ext cx="10802280" cy="457200"/>
          </a:xfrm>
        </p:spPr>
        <p:txBody>
          <a:bodyPr/>
          <a:lstStyle/>
          <a:p>
            <a:r>
              <a:rPr lang="en-US"/>
              <a:t>Write First Time | August 2023</a:t>
            </a:r>
          </a:p>
        </p:txBody>
      </p:sp>
      <p:sp>
        <p:nvSpPr>
          <p:cNvPr id="5" name="Content Placeholder 4">
            <a:extLst>
              <a:ext uri="{FF2B5EF4-FFF2-40B4-BE49-F238E27FC236}">
                <a16:creationId xmlns:a16="http://schemas.microsoft.com/office/drawing/2014/main" id="{F7FA0310-305D-8F55-136A-6DEC981042CD}"/>
              </a:ext>
            </a:extLst>
          </p:cNvPr>
          <p:cNvSpPr>
            <a:spLocks noGrp="1"/>
          </p:cNvSpPr>
          <p:nvPr>
            <p:ph sz="quarter" idx="11"/>
          </p:nvPr>
        </p:nvSpPr>
        <p:spPr>
          <a:xfrm>
            <a:off x="316458" y="755937"/>
            <a:ext cx="11546448" cy="5160107"/>
          </a:xfrm>
        </p:spPr>
        <p:txBody>
          <a:bodyPr>
            <a:normAutofit/>
          </a:bodyPr>
          <a:lstStyle/>
          <a:p>
            <a:r>
              <a:rPr lang="en-US" dirty="0"/>
              <a:t>Communicating our innovation</a:t>
            </a:r>
          </a:p>
          <a:p>
            <a:pPr lvl="2"/>
            <a:endParaRPr lang="en-US" dirty="0"/>
          </a:p>
          <a:p>
            <a:pPr lvl="2"/>
            <a:endParaRPr lang="en-US" dirty="0"/>
          </a:p>
          <a:p>
            <a:pPr lvl="1"/>
            <a:r>
              <a:rPr lang="en-US" dirty="0"/>
              <a:t>Innovation</a:t>
            </a:r>
          </a:p>
          <a:p>
            <a:pPr marL="354012" lvl="3" indent="0">
              <a:buNone/>
            </a:pPr>
            <a:r>
              <a:rPr lang="en-US" dirty="0"/>
              <a:t>Needs (job to-be-done)</a:t>
            </a:r>
          </a:p>
          <a:p>
            <a:pPr marL="354012" lvl="3" indent="0">
              <a:buNone/>
            </a:pPr>
            <a:r>
              <a:rPr lang="en-US" dirty="0"/>
              <a:t>Valid solutions</a:t>
            </a:r>
          </a:p>
          <a:p>
            <a:pPr marL="354012" lvl="3" indent="0">
              <a:buNone/>
            </a:pPr>
            <a:r>
              <a:rPr lang="en-US" dirty="0"/>
              <a:t>Change in the marketplace</a:t>
            </a:r>
          </a:p>
          <a:p>
            <a:pPr lvl="2"/>
            <a:endParaRPr lang="en-US" dirty="0"/>
          </a:p>
          <a:p>
            <a:pPr lvl="1"/>
            <a:r>
              <a:rPr lang="en-US" dirty="0"/>
              <a:t>Reviewers read about our innovation first – process is complex, time-sensitive and costly</a:t>
            </a:r>
          </a:p>
          <a:p>
            <a:pPr lvl="1"/>
            <a:r>
              <a:rPr lang="en-US" dirty="0"/>
              <a:t>Reviewers make decisions largely based on what they read – they don’t otherwise know what we were thinking</a:t>
            </a:r>
          </a:p>
          <a:p>
            <a:pPr lvl="1"/>
            <a:r>
              <a:rPr lang="en-US" dirty="0"/>
              <a:t>Rewards of rigorous thinking &amp; linked, effective writing are substantial</a:t>
            </a:r>
            <a:endParaRPr lang="en-GB" dirty="0"/>
          </a:p>
        </p:txBody>
      </p:sp>
    </p:spTree>
    <p:extLst>
      <p:ext uri="{BB962C8B-B14F-4D97-AF65-F5344CB8AC3E}">
        <p14:creationId xmlns:p14="http://schemas.microsoft.com/office/powerpoint/2010/main" val="3876399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14DB2E1-269A-C4EC-2481-CAC29517511C}"/>
              </a:ext>
            </a:extLst>
          </p:cNvPr>
          <p:cNvGraphicFramePr>
            <a:graphicFrameLocks noChangeAspect="1"/>
          </p:cNvGraphicFramePr>
          <p:nvPr>
            <p:custDataLst>
              <p:tags r:id="rId1"/>
            </p:custDataLst>
            <p:extLst>
              <p:ext uri="{D42A27DB-BD31-4B8C-83A1-F6EECF244321}">
                <p14:modId xmlns:p14="http://schemas.microsoft.com/office/powerpoint/2010/main" val="14057541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6" name="Object 5" hidden="1">
                        <a:extLst>
                          <a:ext uri="{FF2B5EF4-FFF2-40B4-BE49-F238E27FC236}">
                            <a16:creationId xmlns:a16="http://schemas.microsoft.com/office/drawing/2014/main" id="{914DB2E1-269A-C4EC-2481-CAC2951751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0A21F72-6DD4-0BBF-F4AF-C82016694696}"/>
              </a:ext>
            </a:extLst>
          </p:cNvPr>
          <p:cNvSpPr>
            <a:spLocks noGrp="1"/>
          </p:cNvSpPr>
          <p:nvPr>
            <p:ph type="title"/>
          </p:nvPr>
        </p:nvSpPr>
        <p:spPr/>
        <p:txBody>
          <a:bodyPr vert="horz"/>
          <a:lstStyle/>
          <a:p>
            <a:r>
              <a:rPr lang="en-GB" cap="all" dirty="0"/>
              <a:t>1. CONTEXT</a:t>
            </a:r>
            <a:br>
              <a:rPr lang="en-GB" cap="all" dirty="0"/>
            </a:br>
            <a:endParaRPr lang="en-GB" cap="all" dirty="0"/>
          </a:p>
        </p:txBody>
      </p:sp>
      <p:sp>
        <p:nvSpPr>
          <p:cNvPr id="3" name="Slide Number Placeholder 2">
            <a:extLst>
              <a:ext uri="{FF2B5EF4-FFF2-40B4-BE49-F238E27FC236}">
                <a16:creationId xmlns:a16="http://schemas.microsoft.com/office/drawing/2014/main" id="{EBEE7D54-61B8-7747-7049-B7ADAADC6DCC}"/>
              </a:ext>
            </a:extLst>
          </p:cNvPr>
          <p:cNvSpPr>
            <a:spLocks noGrp="1"/>
          </p:cNvSpPr>
          <p:nvPr>
            <p:ph type="sldNum" sz="quarter" idx="10"/>
          </p:nvPr>
        </p:nvSpPr>
        <p:spPr/>
        <p:txBody>
          <a:bodyPr/>
          <a:lstStyle/>
          <a:p>
            <a:fld id="{F0D6E494-49D5-4155-9E52-425437BF7D9A}" type="slidenum">
              <a:rPr lang="en-US" smtClean="0"/>
              <a:pPr/>
              <a:t>20</a:t>
            </a:fld>
            <a:endParaRPr lang="en-US"/>
          </a:p>
        </p:txBody>
      </p:sp>
      <p:sp>
        <p:nvSpPr>
          <p:cNvPr id="4" name="Footer Placeholder 3">
            <a:extLst>
              <a:ext uri="{FF2B5EF4-FFF2-40B4-BE49-F238E27FC236}">
                <a16:creationId xmlns:a16="http://schemas.microsoft.com/office/drawing/2014/main" id="{8FE2021C-3B38-EBFB-2686-347C77EFE86C}"/>
              </a:ext>
            </a:extLst>
          </p:cNvPr>
          <p:cNvSpPr>
            <a:spLocks noGrp="1"/>
          </p:cNvSpPr>
          <p:nvPr>
            <p:ph type="ftr" sz="quarter" idx="3"/>
          </p:nvPr>
        </p:nvSpPr>
        <p:spPr/>
        <p:txBody>
          <a:bodyPr/>
          <a:lstStyle/>
          <a:p>
            <a:r>
              <a:rPr lang="en-US"/>
              <a:t>Write First Time | August 2023</a:t>
            </a:r>
          </a:p>
        </p:txBody>
      </p:sp>
      <p:sp>
        <p:nvSpPr>
          <p:cNvPr id="5" name="Content Placeholder 4">
            <a:extLst>
              <a:ext uri="{FF2B5EF4-FFF2-40B4-BE49-F238E27FC236}">
                <a16:creationId xmlns:a16="http://schemas.microsoft.com/office/drawing/2014/main" id="{E1878A30-9727-4758-571D-32EBF78D11A0}"/>
              </a:ext>
            </a:extLst>
          </p:cNvPr>
          <p:cNvSpPr>
            <a:spLocks noGrp="1"/>
          </p:cNvSpPr>
          <p:nvPr>
            <p:ph sz="quarter" idx="11"/>
          </p:nvPr>
        </p:nvSpPr>
        <p:spPr/>
        <p:txBody>
          <a:bodyPr>
            <a:normAutofit/>
          </a:bodyPr>
          <a:lstStyle/>
          <a:p>
            <a:endParaRPr lang="en-GB" dirty="0"/>
          </a:p>
          <a:p>
            <a:pPr lvl="1"/>
            <a:r>
              <a:rPr lang="en-US" b="1" dirty="0">
                <a:latin typeface="+mn-lt"/>
              </a:rPr>
              <a:t>Setting the stage for the reader is a critical early task</a:t>
            </a:r>
          </a:p>
          <a:p>
            <a:pPr lvl="2">
              <a:buClr>
                <a:schemeClr val="accent5"/>
              </a:buClr>
            </a:pPr>
            <a:r>
              <a:rPr lang="en-US" sz="2000" dirty="0">
                <a:latin typeface="+mn-lt"/>
              </a:rPr>
              <a:t>Can the reader understand how content fits overall picture of development?</a:t>
            </a:r>
          </a:p>
          <a:p>
            <a:pPr lvl="2">
              <a:buClr>
                <a:schemeClr val="accent5"/>
              </a:buClr>
            </a:pPr>
            <a:r>
              <a:rPr lang="en-US" sz="2000" dirty="0">
                <a:latin typeface="+mn-lt"/>
              </a:rPr>
              <a:t>Can the reader focus on what’s important – moving through the document with that end in mind</a:t>
            </a:r>
          </a:p>
          <a:p>
            <a:pPr lvl="2">
              <a:buClr>
                <a:schemeClr val="accent5"/>
              </a:buClr>
            </a:pPr>
            <a:r>
              <a:rPr lang="en-US" sz="2000" dirty="0">
                <a:latin typeface="+mn-lt"/>
              </a:rPr>
              <a:t>No reader should be asked to plough through a document without the context and end in mind</a:t>
            </a:r>
          </a:p>
        </p:txBody>
      </p:sp>
      <p:sp>
        <p:nvSpPr>
          <p:cNvPr id="7" name="Rectangle 6">
            <a:extLst>
              <a:ext uri="{FF2B5EF4-FFF2-40B4-BE49-F238E27FC236}">
                <a16:creationId xmlns:a16="http://schemas.microsoft.com/office/drawing/2014/main" id="{79872FBB-605B-A3D2-05A0-714BB5EC0DB2}"/>
              </a:ext>
            </a:extLst>
          </p:cNvPr>
          <p:cNvSpPr/>
          <p:nvPr/>
        </p:nvSpPr>
        <p:spPr>
          <a:xfrm>
            <a:off x="10925186"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8" name="Rectangle 7">
            <a:extLst>
              <a:ext uri="{FF2B5EF4-FFF2-40B4-BE49-F238E27FC236}">
                <a16:creationId xmlns:a16="http://schemas.microsoft.com/office/drawing/2014/main" id="{CBFE7255-BB60-35FE-F986-32E3E295D727}"/>
              </a:ext>
            </a:extLst>
          </p:cNvPr>
          <p:cNvSpPr/>
          <p:nvPr/>
        </p:nvSpPr>
        <p:spPr>
          <a:xfrm>
            <a:off x="11122001"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4" name="Rectangle 13">
            <a:extLst>
              <a:ext uri="{FF2B5EF4-FFF2-40B4-BE49-F238E27FC236}">
                <a16:creationId xmlns:a16="http://schemas.microsoft.com/office/drawing/2014/main" id="{25D45E7C-DD40-6738-ACEC-587E0160CE5A}"/>
              </a:ext>
            </a:extLst>
          </p:cNvPr>
          <p:cNvSpPr/>
          <p:nvPr/>
        </p:nvSpPr>
        <p:spPr>
          <a:xfrm>
            <a:off x="11320181"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5" name="Rectangle 14">
            <a:extLst>
              <a:ext uri="{FF2B5EF4-FFF2-40B4-BE49-F238E27FC236}">
                <a16:creationId xmlns:a16="http://schemas.microsoft.com/office/drawing/2014/main" id="{F87CF24C-C8E8-ED60-1E58-661BF08F45BB}"/>
              </a:ext>
            </a:extLst>
          </p:cNvPr>
          <p:cNvSpPr/>
          <p:nvPr/>
        </p:nvSpPr>
        <p:spPr>
          <a:xfrm>
            <a:off x="11516996"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6" name="Rectangle 15">
            <a:extLst>
              <a:ext uri="{FF2B5EF4-FFF2-40B4-BE49-F238E27FC236}">
                <a16:creationId xmlns:a16="http://schemas.microsoft.com/office/drawing/2014/main" id="{287E3E9A-D56F-BC39-6B83-FBA5ED728C88}"/>
              </a:ext>
            </a:extLst>
          </p:cNvPr>
          <p:cNvSpPr/>
          <p:nvPr/>
        </p:nvSpPr>
        <p:spPr>
          <a:xfrm>
            <a:off x="11716051"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Tree>
    <p:extLst>
      <p:ext uri="{BB962C8B-B14F-4D97-AF65-F5344CB8AC3E}">
        <p14:creationId xmlns:p14="http://schemas.microsoft.com/office/powerpoint/2010/main" val="4191675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14DB2E1-269A-C4EC-2481-CAC29517511C}"/>
              </a:ext>
            </a:extLst>
          </p:cNvPr>
          <p:cNvGraphicFramePr>
            <a:graphicFrameLocks noChangeAspect="1"/>
          </p:cNvGraphicFramePr>
          <p:nvPr>
            <p:custDataLst>
              <p:tags r:id="rId1"/>
            </p:custDataLst>
            <p:extLst>
              <p:ext uri="{D42A27DB-BD31-4B8C-83A1-F6EECF244321}">
                <p14:modId xmlns:p14="http://schemas.microsoft.com/office/powerpoint/2010/main" val="29242769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6" name="Object 5" hidden="1">
                        <a:extLst>
                          <a:ext uri="{FF2B5EF4-FFF2-40B4-BE49-F238E27FC236}">
                            <a16:creationId xmlns:a16="http://schemas.microsoft.com/office/drawing/2014/main" id="{914DB2E1-269A-C4EC-2481-CAC2951751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0A21F72-6DD4-0BBF-F4AF-C82016694696}"/>
              </a:ext>
            </a:extLst>
          </p:cNvPr>
          <p:cNvSpPr>
            <a:spLocks noGrp="1"/>
          </p:cNvSpPr>
          <p:nvPr>
            <p:ph type="title"/>
          </p:nvPr>
        </p:nvSpPr>
        <p:spPr/>
        <p:txBody>
          <a:bodyPr vert="horz"/>
          <a:lstStyle/>
          <a:p>
            <a:r>
              <a:rPr lang="en-GB" cap="all" dirty="0"/>
              <a:t>2. Purpose, objectives, conclusions (A)</a:t>
            </a:r>
            <a:br>
              <a:rPr lang="en-GB" cap="all" dirty="0"/>
            </a:br>
            <a:br>
              <a:rPr lang="en-GB" cap="all" dirty="0"/>
            </a:br>
            <a:endParaRPr lang="en-GB" cap="all" dirty="0"/>
          </a:p>
        </p:txBody>
      </p:sp>
      <p:sp>
        <p:nvSpPr>
          <p:cNvPr id="3" name="Slide Number Placeholder 2">
            <a:extLst>
              <a:ext uri="{FF2B5EF4-FFF2-40B4-BE49-F238E27FC236}">
                <a16:creationId xmlns:a16="http://schemas.microsoft.com/office/drawing/2014/main" id="{EBEE7D54-61B8-7747-7049-B7ADAADC6DCC}"/>
              </a:ext>
            </a:extLst>
          </p:cNvPr>
          <p:cNvSpPr>
            <a:spLocks noGrp="1"/>
          </p:cNvSpPr>
          <p:nvPr>
            <p:ph type="sldNum" sz="quarter" idx="10"/>
          </p:nvPr>
        </p:nvSpPr>
        <p:spPr/>
        <p:txBody>
          <a:bodyPr/>
          <a:lstStyle/>
          <a:p>
            <a:fld id="{F0D6E494-49D5-4155-9E52-425437BF7D9A}" type="slidenum">
              <a:rPr lang="en-US" smtClean="0"/>
              <a:pPr/>
              <a:t>21</a:t>
            </a:fld>
            <a:endParaRPr lang="en-US"/>
          </a:p>
        </p:txBody>
      </p:sp>
      <p:sp>
        <p:nvSpPr>
          <p:cNvPr id="4" name="Footer Placeholder 3">
            <a:extLst>
              <a:ext uri="{FF2B5EF4-FFF2-40B4-BE49-F238E27FC236}">
                <a16:creationId xmlns:a16="http://schemas.microsoft.com/office/drawing/2014/main" id="{8FE2021C-3B38-EBFB-2686-347C77EFE86C}"/>
              </a:ext>
            </a:extLst>
          </p:cNvPr>
          <p:cNvSpPr>
            <a:spLocks noGrp="1"/>
          </p:cNvSpPr>
          <p:nvPr>
            <p:ph type="ftr" sz="quarter" idx="3"/>
          </p:nvPr>
        </p:nvSpPr>
        <p:spPr/>
        <p:txBody>
          <a:bodyPr/>
          <a:lstStyle/>
          <a:p>
            <a:r>
              <a:rPr lang="en-US"/>
              <a:t>Write First Time | August 2023</a:t>
            </a:r>
          </a:p>
        </p:txBody>
      </p:sp>
      <p:sp>
        <p:nvSpPr>
          <p:cNvPr id="5" name="Content Placeholder 4">
            <a:extLst>
              <a:ext uri="{FF2B5EF4-FFF2-40B4-BE49-F238E27FC236}">
                <a16:creationId xmlns:a16="http://schemas.microsoft.com/office/drawing/2014/main" id="{E1878A30-9727-4758-571D-32EBF78D11A0}"/>
              </a:ext>
            </a:extLst>
          </p:cNvPr>
          <p:cNvSpPr>
            <a:spLocks noGrp="1"/>
          </p:cNvSpPr>
          <p:nvPr>
            <p:ph sz="quarter" idx="11"/>
          </p:nvPr>
        </p:nvSpPr>
        <p:spPr/>
        <p:txBody>
          <a:bodyPr>
            <a:normAutofit/>
          </a:bodyPr>
          <a:lstStyle/>
          <a:p>
            <a:pPr lvl="1">
              <a:lnSpc>
                <a:spcPct val="150000"/>
              </a:lnSpc>
            </a:pPr>
            <a:endParaRPr lang="en-GB" dirty="0"/>
          </a:p>
          <a:p>
            <a:pPr lvl="1">
              <a:lnSpc>
                <a:spcPct val="150000"/>
              </a:lnSpc>
            </a:pPr>
            <a:r>
              <a:rPr lang="en-US" dirty="0"/>
              <a:t>Statements of purpose are extremely important yet often excluded</a:t>
            </a:r>
          </a:p>
          <a:p>
            <a:pPr lvl="2">
              <a:buClr>
                <a:schemeClr val="accent5"/>
              </a:buClr>
            </a:pPr>
            <a:r>
              <a:rPr lang="en-US" sz="2000" dirty="0"/>
              <a:t>What is the intent of the research/study and the document describing it?</a:t>
            </a:r>
          </a:p>
          <a:p>
            <a:pPr lvl="2">
              <a:buClr>
                <a:schemeClr val="accent5"/>
              </a:buClr>
            </a:pPr>
            <a:r>
              <a:rPr lang="en-US" sz="2000" dirty="0"/>
              <a:t>Why was the document written the way it was?</a:t>
            </a:r>
          </a:p>
          <a:p>
            <a:pPr lvl="2">
              <a:buClr>
                <a:schemeClr val="accent5"/>
              </a:buClr>
            </a:pPr>
            <a:r>
              <a:rPr lang="en-US" sz="2000" dirty="0"/>
              <a:t>How should the document be read?</a:t>
            </a:r>
          </a:p>
          <a:p>
            <a:pPr lvl="2">
              <a:buClr>
                <a:schemeClr val="accent5"/>
              </a:buClr>
            </a:pPr>
            <a:r>
              <a:rPr lang="en-US" sz="2000" dirty="0"/>
              <a:t>How does it support other related studies</a:t>
            </a:r>
          </a:p>
          <a:p>
            <a:pPr lvl="2">
              <a:buClr>
                <a:schemeClr val="accent5"/>
              </a:buClr>
            </a:pPr>
            <a:r>
              <a:rPr lang="en-US" sz="2000" dirty="0"/>
              <a:t>How is this document supported by them?</a:t>
            </a:r>
          </a:p>
          <a:p>
            <a:pPr lvl="2">
              <a:buClr>
                <a:schemeClr val="accent5"/>
              </a:buClr>
            </a:pPr>
            <a:r>
              <a:rPr lang="en-US" sz="2000" dirty="0"/>
              <a:t>What does the author want the reader to conclude or do?</a:t>
            </a:r>
          </a:p>
        </p:txBody>
      </p:sp>
      <p:sp>
        <p:nvSpPr>
          <p:cNvPr id="17" name="Rectangle 16">
            <a:extLst>
              <a:ext uri="{FF2B5EF4-FFF2-40B4-BE49-F238E27FC236}">
                <a16:creationId xmlns:a16="http://schemas.microsoft.com/office/drawing/2014/main" id="{3687F293-A2ED-728E-3A90-7AF2A407F66D}"/>
              </a:ext>
            </a:extLst>
          </p:cNvPr>
          <p:cNvSpPr/>
          <p:nvPr/>
        </p:nvSpPr>
        <p:spPr>
          <a:xfrm>
            <a:off x="10925186"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8" name="Rectangle 17">
            <a:extLst>
              <a:ext uri="{FF2B5EF4-FFF2-40B4-BE49-F238E27FC236}">
                <a16:creationId xmlns:a16="http://schemas.microsoft.com/office/drawing/2014/main" id="{25105269-39B7-B387-2AE6-BE7F2929EDDF}"/>
              </a:ext>
            </a:extLst>
          </p:cNvPr>
          <p:cNvSpPr/>
          <p:nvPr/>
        </p:nvSpPr>
        <p:spPr>
          <a:xfrm>
            <a:off x="11122001"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9" name="Rectangle 18">
            <a:extLst>
              <a:ext uri="{FF2B5EF4-FFF2-40B4-BE49-F238E27FC236}">
                <a16:creationId xmlns:a16="http://schemas.microsoft.com/office/drawing/2014/main" id="{5089CD6A-A0E3-7780-CA8F-25884C71018C}"/>
              </a:ext>
            </a:extLst>
          </p:cNvPr>
          <p:cNvSpPr/>
          <p:nvPr/>
        </p:nvSpPr>
        <p:spPr>
          <a:xfrm>
            <a:off x="11320181"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20" name="Rectangle 19">
            <a:extLst>
              <a:ext uri="{FF2B5EF4-FFF2-40B4-BE49-F238E27FC236}">
                <a16:creationId xmlns:a16="http://schemas.microsoft.com/office/drawing/2014/main" id="{78C4D4F4-A15B-857A-6F3E-CB3E1BAB3CDE}"/>
              </a:ext>
            </a:extLst>
          </p:cNvPr>
          <p:cNvSpPr/>
          <p:nvPr/>
        </p:nvSpPr>
        <p:spPr>
          <a:xfrm>
            <a:off x="11516996"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21" name="Rectangle 20">
            <a:extLst>
              <a:ext uri="{FF2B5EF4-FFF2-40B4-BE49-F238E27FC236}">
                <a16:creationId xmlns:a16="http://schemas.microsoft.com/office/drawing/2014/main" id="{D72FEB0F-8BD3-A85F-AB7D-ED367AD1062C}"/>
              </a:ext>
            </a:extLst>
          </p:cNvPr>
          <p:cNvSpPr/>
          <p:nvPr/>
        </p:nvSpPr>
        <p:spPr>
          <a:xfrm>
            <a:off x="11716051"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Tree>
    <p:extLst>
      <p:ext uri="{BB962C8B-B14F-4D97-AF65-F5344CB8AC3E}">
        <p14:creationId xmlns:p14="http://schemas.microsoft.com/office/powerpoint/2010/main" val="4270088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14DB2E1-269A-C4EC-2481-CAC29517511C}"/>
              </a:ext>
            </a:extLst>
          </p:cNvPr>
          <p:cNvGraphicFramePr>
            <a:graphicFrameLocks noChangeAspect="1"/>
          </p:cNvGraphicFramePr>
          <p:nvPr>
            <p:custDataLst>
              <p:tags r:id="rId1"/>
            </p:custDataLst>
            <p:extLst>
              <p:ext uri="{D42A27DB-BD31-4B8C-83A1-F6EECF244321}">
                <p14:modId xmlns:p14="http://schemas.microsoft.com/office/powerpoint/2010/main" val="4432293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6" name="Object 5" hidden="1">
                        <a:extLst>
                          <a:ext uri="{FF2B5EF4-FFF2-40B4-BE49-F238E27FC236}">
                            <a16:creationId xmlns:a16="http://schemas.microsoft.com/office/drawing/2014/main" id="{914DB2E1-269A-C4EC-2481-CAC2951751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0A21F72-6DD4-0BBF-F4AF-C82016694696}"/>
              </a:ext>
            </a:extLst>
          </p:cNvPr>
          <p:cNvSpPr>
            <a:spLocks noGrp="1"/>
          </p:cNvSpPr>
          <p:nvPr>
            <p:ph type="title"/>
          </p:nvPr>
        </p:nvSpPr>
        <p:spPr/>
        <p:txBody>
          <a:bodyPr vert="horz"/>
          <a:lstStyle/>
          <a:p>
            <a:r>
              <a:rPr lang="en-GB" cap="all" dirty="0"/>
              <a:t>2. Purpose, objectives, conclusions (b)</a:t>
            </a:r>
            <a:br>
              <a:rPr lang="en-GB" dirty="0"/>
            </a:br>
            <a:br>
              <a:rPr lang="en-GB" cap="all" dirty="0"/>
            </a:br>
            <a:br>
              <a:rPr lang="en-GB" cap="all" dirty="0"/>
            </a:br>
            <a:endParaRPr lang="en-GB" cap="all" dirty="0"/>
          </a:p>
        </p:txBody>
      </p:sp>
      <p:sp>
        <p:nvSpPr>
          <p:cNvPr id="3" name="Slide Number Placeholder 2">
            <a:extLst>
              <a:ext uri="{FF2B5EF4-FFF2-40B4-BE49-F238E27FC236}">
                <a16:creationId xmlns:a16="http://schemas.microsoft.com/office/drawing/2014/main" id="{EBEE7D54-61B8-7747-7049-B7ADAADC6DCC}"/>
              </a:ext>
            </a:extLst>
          </p:cNvPr>
          <p:cNvSpPr>
            <a:spLocks noGrp="1"/>
          </p:cNvSpPr>
          <p:nvPr>
            <p:ph type="sldNum" sz="quarter" idx="10"/>
          </p:nvPr>
        </p:nvSpPr>
        <p:spPr/>
        <p:txBody>
          <a:bodyPr/>
          <a:lstStyle/>
          <a:p>
            <a:fld id="{F0D6E494-49D5-4155-9E52-425437BF7D9A}" type="slidenum">
              <a:rPr lang="en-US" smtClean="0"/>
              <a:pPr/>
              <a:t>22</a:t>
            </a:fld>
            <a:endParaRPr lang="en-US"/>
          </a:p>
        </p:txBody>
      </p:sp>
      <p:sp>
        <p:nvSpPr>
          <p:cNvPr id="4" name="Footer Placeholder 3">
            <a:extLst>
              <a:ext uri="{FF2B5EF4-FFF2-40B4-BE49-F238E27FC236}">
                <a16:creationId xmlns:a16="http://schemas.microsoft.com/office/drawing/2014/main" id="{8FE2021C-3B38-EBFB-2686-347C77EFE86C}"/>
              </a:ext>
            </a:extLst>
          </p:cNvPr>
          <p:cNvSpPr>
            <a:spLocks noGrp="1"/>
          </p:cNvSpPr>
          <p:nvPr>
            <p:ph type="ftr" sz="quarter" idx="3"/>
          </p:nvPr>
        </p:nvSpPr>
        <p:spPr/>
        <p:txBody>
          <a:bodyPr/>
          <a:lstStyle/>
          <a:p>
            <a:r>
              <a:rPr lang="en-US"/>
              <a:t>Write First Time | August 2023</a:t>
            </a:r>
          </a:p>
        </p:txBody>
      </p:sp>
      <p:sp>
        <p:nvSpPr>
          <p:cNvPr id="5" name="Content Placeholder 4">
            <a:extLst>
              <a:ext uri="{FF2B5EF4-FFF2-40B4-BE49-F238E27FC236}">
                <a16:creationId xmlns:a16="http://schemas.microsoft.com/office/drawing/2014/main" id="{E1878A30-9727-4758-571D-32EBF78D11A0}"/>
              </a:ext>
            </a:extLst>
          </p:cNvPr>
          <p:cNvSpPr>
            <a:spLocks noGrp="1"/>
          </p:cNvSpPr>
          <p:nvPr>
            <p:ph sz="quarter" idx="11"/>
          </p:nvPr>
        </p:nvSpPr>
        <p:spPr>
          <a:xfrm>
            <a:off x="316458" y="755937"/>
            <a:ext cx="11546448" cy="4862081"/>
          </a:xfrm>
        </p:spPr>
        <p:txBody>
          <a:bodyPr>
            <a:normAutofit/>
          </a:bodyPr>
          <a:lstStyle/>
          <a:p>
            <a:pPr lvl="1"/>
            <a:endParaRPr lang="en-US" b="0" dirty="0">
              <a:solidFill>
                <a:schemeClr val="accent5"/>
              </a:solidFill>
            </a:endParaRPr>
          </a:p>
          <a:p>
            <a:pPr lvl="1"/>
            <a:endParaRPr lang="en-US" dirty="0">
              <a:solidFill>
                <a:schemeClr val="accent5"/>
              </a:solidFill>
            </a:endParaRPr>
          </a:p>
          <a:p>
            <a:pPr lvl="1"/>
            <a:r>
              <a:rPr lang="en-US" b="0" dirty="0"/>
              <a:t>Purpose statements describe anticipated outcome(s) that guide reader</a:t>
            </a:r>
          </a:p>
          <a:p>
            <a:pPr lvl="1"/>
            <a:r>
              <a:rPr lang="en-US" dirty="0"/>
              <a:t>e.g., “Purpose was to select a dosage to take forward into confirmatory trials".</a:t>
            </a:r>
          </a:p>
          <a:p>
            <a:pPr lvl="1"/>
            <a:endParaRPr lang="en-US" dirty="0"/>
          </a:p>
          <a:p>
            <a:pPr lvl="1"/>
            <a:r>
              <a:rPr lang="en-US" dirty="0"/>
              <a:t>Research has clear objective(s)</a:t>
            </a:r>
          </a:p>
          <a:p>
            <a:pPr lvl="1"/>
            <a:r>
              <a:rPr lang="en-US" dirty="0"/>
              <a:t>e.g., “the objective was to select a dosage achieving BA.X.X. neutralizing titers associated with 90% clinical protection for not less than 6 months”</a:t>
            </a:r>
          </a:p>
          <a:p>
            <a:pPr lvl="1"/>
            <a:endParaRPr lang="en-US" dirty="0"/>
          </a:p>
          <a:p>
            <a:pPr lvl="1"/>
            <a:r>
              <a:rPr lang="en-US" dirty="0"/>
              <a:t>Purpose &amp; objectives perfectly reflected in inference &amp; conclusions – which should literally line up with objectives</a:t>
            </a:r>
          </a:p>
          <a:p>
            <a:pPr lvl="1"/>
            <a:r>
              <a:rPr lang="en-US" dirty="0"/>
              <a:t>e.g., if there are three objectives then there must be three conclusions</a:t>
            </a:r>
            <a:endParaRPr lang="en-GB" dirty="0"/>
          </a:p>
        </p:txBody>
      </p:sp>
      <p:sp>
        <p:nvSpPr>
          <p:cNvPr id="7" name="Rectangle 6">
            <a:extLst>
              <a:ext uri="{FF2B5EF4-FFF2-40B4-BE49-F238E27FC236}">
                <a16:creationId xmlns:a16="http://schemas.microsoft.com/office/drawing/2014/main" id="{E99667CA-08AA-7E31-C5B9-13C992F1FBD6}"/>
              </a:ext>
            </a:extLst>
          </p:cNvPr>
          <p:cNvSpPr/>
          <p:nvPr/>
        </p:nvSpPr>
        <p:spPr>
          <a:xfrm>
            <a:off x="10925186"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8" name="Rectangle 7">
            <a:extLst>
              <a:ext uri="{FF2B5EF4-FFF2-40B4-BE49-F238E27FC236}">
                <a16:creationId xmlns:a16="http://schemas.microsoft.com/office/drawing/2014/main" id="{155E5B63-D7CF-4CF9-2FDD-05592D03854B}"/>
              </a:ext>
            </a:extLst>
          </p:cNvPr>
          <p:cNvSpPr/>
          <p:nvPr/>
        </p:nvSpPr>
        <p:spPr>
          <a:xfrm>
            <a:off x="11122001"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4" name="Rectangle 13">
            <a:extLst>
              <a:ext uri="{FF2B5EF4-FFF2-40B4-BE49-F238E27FC236}">
                <a16:creationId xmlns:a16="http://schemas.microsoft.com/office/drawing/2014/main" id="{511DAC40-A043-DFF9-A343-15C203A96866}"/>
              </a:ext>
            </a:extLst>
          </p:cNvPr>
          <p:cNvSpPr/>
          <p:nvPr/>
        </p:nvSpPr>
        <p:spPr>
          <a:xfrm>
            <a:off x="11320181"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5" name="Rectangle 14">
            <a:extLst>
              <a:ext uri="{FF2B5EF4-FFF2-40B4-BE49-F238E27FC236}">
                <a16:creationId xmlns:a16="http://schemas.microsoft.com/office/drawing/2014/main" id="{CCAA96B3-15E3-4459-0461-AE3468654715}"/>
              </a:ext>
            </a:extLst>
          </p:cNvPr>
          <p:cNvSpPr/>
          <p:nvPr/>
        </p:nvSpPr>
        <p:spPr>
          <a:xfrm>
            <a:off x="11516996"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6" name="Rectangle 15">
            <a:extLst>
              <a:ext uri="{FF2B5EF4-FFF2-40B4-BE49-F238E27FC236}">
                <a16:creationId xmlns:a16="http://schemas.microsoft.com/office/drawing/2014/main" id="{A3A0A42B-03F1-AEF2-A8ED-7BEBDE90C355}"/>
              </a:ext>
            </a:extLst>
          </p:cNvPr>
          <p:cNvSpPr/>
          <p:nvPr/>
        </p:nvSpPr>
        <p:spPr>
          <a:xfrm>
            <a:off x="11716051"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Tree>
    <p:extLst>
      <p:ext uri="{BB962C8B-B14F-4D97-AF65-F5344CB8AC3E}">
        <p14:creationId xmlns:p14="http://schemas.microsoft.com/office/powerpoint/2010/main" val="2594633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14DB2E1-269A-C4EC-2481-CAC29517511C}"/>
              </a:ext>
            </a:extLst>
          </p:cNvPr>
          <p:cNvGraphicFramePr>
            <a:graphicFrameLocks noChangeAspect="1"/>
          </p:cNvGraphicFramePr>
          <p:nvPr>
            <p:custDataLst>
              <p:tags r:id="rId1"/>
            </p:custDataLst>
            <p:extLst>
              <p:ext uri="{D42A27DB-BD31-4B8C-83A1-F6EECF244321}">
                <p14:modId xmlns:p14="http://schemas.microsoft.com/office/powerpoint/2010/main" val="5888446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6" name="Object 5" hidden="1">
                        <a:extLst>
                          <a:ext uri="{FF2B5EF4-FFF2-40B4-BE49-F238E27FC236}">
                            <a16:creationId xmlns:a16="http://schemas.microsoft.com/office/drawing/2014/main" id="{914DB2E1-269A-C4EC-2481-CAC2951751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0A21F72-6DD4-0BBF-F4AF-C82016694696}"/>
              </a:ext>
            </a:extLst>
          </p:cNvPr>
          <p:cNvSpPr>
            <a:spLocks noGrp="1"/>
          </p:cNvSpPr>
          <p:nvPr>
            <p:ph type="title"/>
          </p:nvPr>
        </p:nvSpPr>
        <p:spPr/>
        <p:txBody>
          <a:bodyPr vert="horz"/>
          <a:lstStyle/>
          <a:p>
            <a:r>
              <a:rPr lang="en-GB" dirty="0"/>
              <a:t>3. COMPLIANCE</a:t>
            </a:r>
            <a:br>
              <a:rPr lang="en-GB" cap="all" dirty="0"/>
            </a:br>
            <a:br>
              <a:rPr lang="en-GB" cap="all" dirty="0"/>
            </a:br>
            <a:endParaRPr lang="en-GB" cap="all" dirty="0"/>
          </a:p>
        </p:txBody>
      </p:sp>
      <p:sp>
        <p:nvSpPr>
          <p:cNvPr id="3" name="Slide Number Placeholder 2">
            <a:extLst>
              <a:ext uri="{FF2B5EF4-FFF2-40B4-BE49-F238E27FC236}">
                <a16:creationId xmlns:a16="http://schemas.microsoft.com/office/drawing/2014/main" id="{EBEE7D54-61B8-7747-7049-B7ADAADC6DCC}"/>
              </a:ext>
            </a:extLst>
          </p:cNvPr>
          <p:cNvSpPr>
            <a:spLocks noGrp="1"/>
          </p:cNvSpPr>
          <p:nvPr>
            <p:ph type="sldNum" sz="quarter" idx="10"/>
          </p:nvPr>
        </p:nvSpPr>
        <p:spPr/>
        <p:txBody>
          <a:bodyPr/>
          <a:lstStyle/>
          <a:p>
            <a:fld id="{F0D6E494-49D5-4155-9E52-425437BF7D9A}" type="slidenum">
              <a:rPr lang="en-US" smtClean="0"/>
              <a:pPr/>
              <a:t>23</a:t>
            </a:fld>
            <a:endParaRPr lang="en-US"/>
          </a:p>
        </p:txBody>
      </p:sp>
      <p:sp>
        <p:nvSpPr>
          <p:cNvPr id="4" name="Footer Placeholder 3">
            <a:extLst>
              <a:ext uri="{FF2B5EF4-FFF2-40B4-BE49-F238E27FC236}">
                <a16:creationId xmlns:a16="http://schemas.microsoft.com/office/drawing/2014/main" id="{8FE2021C-3B38-EBFB-2686-347C77EFE86C}"/>
              </a:ext>
            </a:extLst>
          </p:cNvPr>
          <p:cNvSpPr>
            <a:spLocks noGrp="1"/>
          </p:cNvSpPr>
          <p:nvPr>
            <p:ph type="ftr" sz="quarter" idx="3"/>
          </p:nvPr>
        </p:nvSpPr>
        <p:spPr/>
        <p:txBody>
          <a:bodyPr/>
          <a:lstStyle/>
          <a:p>
            <a:r>
              <a:rPr lang="en-US"/>
              <a:t>Write First Time | August 2023</a:t>
            </a:r>
          </a:p>
        </p:txBody>
      </p:sp>
      <p:sp>
        <p:nvSpPr>
          <p:cNvPr id="5" name="Content Placeholder 4">
            <a:extLst>
              <a:ext uri="{FF2B5EF4-FFF2-40B4-BE49-F238E27FC236}">
                <a16:creationId xmlns:a16="http://schemas.microsoft.com/office/drawing/2014/main" id="{E1878A30-9727-4758-571D-32EBF78D11A0}"/>
              </a:ext>
            </a:extLst>
          </p:cNvPr>
          <p:cNvSpPr>
            <a:spLocks noGrp="1"/>
          </p:cNvSpPr>
          <p:nvPr>
            <p:ph sz="quarter" idx="11"/>
          </p:nvPr>
        </p:nvSpPr>
        <p:spPr/>
        <p:txBody>
          <a:bodyPr>
            <a:normAutofit/>
          </a:bodyPr>
          <a:lstStyle/>
          <a:p>
            <a:endParaRPr lang="en-GB" dirty="0"/>
          </a:p>
          <a:p>
            <a:pPr lvl="1"/>
            <a:r>
              <a:rPr lang="en-US" sz="1800" dirty="0">
                <a:latin typeface="+mn-lt"/>
              </a:rPr>
              <a:t>Structure, ordering &amp; content are consistent with reader requirements</a:t>
            </a:r>
          </a:p>
          <a:p>
            <a:pPr lvl="1"/>
            <a:r>
              <a:rPr lang="en-US" sz="1800" dirty="0">
                <a:latin typeface="+mn-lt"/>
              </a:rPr>
              <a:t>For a regulatory report, or peer-review paper this might be mandated</a:t>
            </a:r>
          </a:p>
          <a:p>
            <a:pPr lvl="1"/>
            <a:r>
              <a:rPr lang="en-US" sz="1800" dirty="0">
                <a:latin typeface="+mn-lt"/>
              </a:rPr>
              <a:t>Critically, deviation from compliance standards may be needed</a:t>
            </a:r>
          </a:p>
          <a:p>
            <a:pPr lvl="2">
              <a:buClr>
                <a:schemeClr val="accent5"/>
              </a:buClr>
            </a:pPr>
            <a:r>
              <a:rPr lang="en-US" sz="2000" dirty="0"/>
              <a:t>IND may omit information and produce it later</a:t>
            </a:r>
          </a:p>
          <a:p>
            <a:pPr lvl="2">
              <a:buClr>
                <a:schemeClr val="accent5"/>
              </a:buClr>
            </a:pPr>
            <a:r>
              <a:rPr lang="en-US" sz="2000" dirty="0"/>
              <a:t>If so, then the reasons for deviation should be explained clearly</a:t>
            </a:r>
          </a:p>
          <a:p>
            <a:pPr lvl="2">
              <a:buClr>
                <a:schemeClr val="accent5"/>
              </a:buClr>
            </a:pPr>
            <a:r>
              <a:rPr lang="en-US" sz="2000" dirty="0"/>
              <a:t>Limitations or opportunities for the reader should be spelled out</a:t>
            </a:r>
          </a:p>
          <a:p>
            <a:pPr lvl="2">
              <a:buClr>
                <a:schemeClr val="accent5"/>
              </a:buClr>
            </a:pPr>
            <a:r>
              <a:rPr lang="en-US" sz="2000" dirty="0"/>
              <a:t>Remedy should be described with specific plan</a:t>
            </a:r>
          </a:p>
        </p:txBody>
      </p:sp>
      <p:sp>
        <p:nvSpPr>
          <p:cNvPr id="7" name="Rectangle 6">
            <a:extLst>
              <a:ext uri="{FF2B5EF4-FFF2-40B4-BE49-F238E27FC236}">
                <a16:creationId xmlns:a16="http://schemas.microsoft.com/office/drawing/2014/main" id="{15230C4B-0DEF-69BA-4FB0-952121892453}"/>
              </a:ext>
            </a:extLst>
          </p:cNvPr>
          <p:cNvSpPr/>
          <p:nvPr/>
        </p:nvSpPr>
        <p:spPr>
          <a:xfrm>
            <a:off x="10925186"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8" name="Rectangle 7">
            <a:extLst>
              <a:ext uri="{FF2B5EF4-FFF2-40B4-BE49-F238E27FC236}">
                <a16:creationId xmlns:a16="http://schemas.microsoft.com/office/drawing/2014/main" id="{CDF600CA-EA3C-1D53-D012-B4B52DE88DD7}"/>
              </a:ext>
            </a:extLst>
          </p:cNvPr>
          <p:cNvSpPr/>
          <p:nvPr/>
        </p:nvSpPr>
        <p:spPr>
          <a:xfrm>
            <a:off x="11122001"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4" name="Rectangle 13">
            <a:extLst>
              <a:ext uri="{FF2B5EF4-FFF2-40B4-BE49-F238E27FC236}">
                <a16:creationId xmlns:a16="http://schemas.microsoft.com/office/drawing/2014/main" id="{F8643F01-A4A5-1278-ADCC-7929F4E73652}"/>
              </a:ext>
            </a:extLst>
          </p:cNvPr>
          <p:cNvSpPr/>
          <p:nvPr/>
        </p:nvSpPr>
        <p:spPr>
          <a:xfrm>
            <a:off x="11320181"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5" name="Rectangle 14">
            <a:extLst>
              <a:ext uri="{FF2B5EF4-FFF2-40B4-BE49-F238E27FC236}">
                <a16:creationId xmlns:a16="http://schemas.microsoft.com/office/drawing/2014/main" id="{9E66639E-FFAA-F818-8341-3334CB148A04}"/>
              </a:ext>
            </a:extLst>
          </p:cNvPr>
          <p:cNvSpPr/>
          <p:nvPr/>
        </p:nvSpPr>
        <p:spPr>
          <a:xfrm>
            <a:off x="11516996"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6" name="Rectangle 15">
            <a:extLst>
              <a:ext uri="{FF2B5EF4-FFF2-40B4-BE49-F238E27FC236}">
                <a16:creationId xmlns:a16="http://schemas.microsoft.com/office/drawing/2014/main" id="{75925CD1-110D-9B8C-73C2-17F96C0AC7C3}"/>
              </a:ext>
            </a:extLst>
          </p:cNvPr>
          <p:cNvSpPr/>
          <p:nvPr/>
        </p:nvSpPr>
        <p:spPr>
          <a:xfrm>
            <a:off x="11716051"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Tree>
    <p:extLst>
      <p:ext uri="{BB962C8B-B14F-4D97-AF65-F5344CB8AC3E}">
        <p14:creationId xmlns:p14="http://schemas.microsoft.com/office/powerpoint/2010/main" val="777735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14DB2E1-269A-C4EC-2481-CAC29517511C}"/>
              </a:ext>
            </a:extLst>
          </p:cNvPr>
          <p:cNvGraphicFramePr>
            <a:graphicFrameLocks noChangeAspect="1"/>
          </p:cNvGraphicFramePr>
          <p:nvPr>
            <p:custDataLst>
              <p:tags r:id="rId1"/>
            </p:custDataLst>
            <p:extLst>
              <p:ext uri="{D42A27DB-BD31-4B8C-83A1-F6EECF244321}">
                <p14:modId xmlns:p14="http://schemas.microsoft.com/office/powerpoint/2010/main" val="34609923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6" name="Object 5" hidden="1">
                        <a:extLst>
                          <a:ext uri="{FF2B5EF4-FFF2-40B4-BE49-F238E27FC236}">
                            <a16:creationId xmlns:a16="http://schemas.microsoft.com/office/drawing/2014/main" id="{914DB2E1-269A-C4EC-2481-CAC2951751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0A21F72-6DD4-0BBF-F4AF-C82016694696}"/>
              </a:ext>
            </a:extLst>
          </p:cNvPr>
          <p:cNvSpPr>
            <a:spLocks noGrp="1"/>
          </p:cNvSpPr>
          <p:nvPr>
            <p:ph type="title"/>
          </p:nvPr>
        </p:nvSpPr>
        <p:spPr/>
        <p:txBody>
          <a:bodyPr vert="horz"/>
          <a:lstStyle/>
          <a:p>
            <a:r>
              <a:rPr lang="en-GB" dirty="0"/>
              <a:t>4. </a:t>
            </a:r>
            <a:r>
              <a:rPr lang="en-GB" cap="all" dirty="0"/>
              <a:t>Structure reader-centric (A)</a:t>
            </a:r>
            <a:br>
              <a:rPr lang="en-GB" cap="all" dirty="0"/>
            </a:br>
            <a:br>
              <a:rPr lang="en-GB" cap="all" dirty="0"/>
            </a:br>
            <a:endParaRPr lang="en-GB" cap="all" dirty="0"/>
          </a:p>
        </p:txBody>
      </p:sp>
      <p:sp>
        <p:nvSpPr>
          <p:cNvPr id="3" name="Slide Number Placeholder 2">
            <a:extLst>
              <a:ext uri="{FF2B5EF4-FFF2-40B4-BE49-F238E27FC236}">
                <a16:creationId xmlns:a16="http://schemas.microsoft.com/office/drawing/2014/main" id="{EBEE7D54-61B8-7747-7049-B7ADAADC6DCC}"/>
              </a:ext>
            </a:extLst>
          </p:cNvPr>
          <p:cNvSpPr>
            <a:spLocks noGrp="1"/>
          </p:cNvSpPr>
          <p:nvPr>
            <p:ph type="sldNum" sz="quarter" idx="10"/>
          </p:nvPr>
        </p:nvSpPr>
        <p:spPr/>
        <p:txBody>
          <a:bodyPr/>
          <a:lstStyle/>
          <a:p>
            <a:fld id="{F0D6E494-49D5-4155-9E52-425437BF7D9A}" type="slidenum">
              <a:rPr lang="en-US" smtClean="0"/>
              <a:pPr/>
              <a:t>24</a:t>
            </a:fld>
            <a:endParaRPr lang="en-US"/>
          </a:p>
        </p:txBody>
      </p:sp>
      <p:sp>
        <p:nvSpPr>
          <p:cNvPr id="4" name="Footer Placeholder 3">
            <a:extLst>
              <a:ext uri="{FF2B5EF4-FFF2-40B4-BE49-F238E27FC236}">
                <a16:creationId xmlns:a16="http://schemas.microsoft.com/office/drawing/2014/main" id="{8FE2021C-3B38-EBFB-2686-347C77EFE86C}"/>
              </a:ext>
            </a:extLst>
          </p:cNvPr>
          <p:cNvSpPr>
            <a:spLocks noGrp="1"/>
          </p:cNvSpPr>
          <p:nvPr>
            <p:ph type="ftr" sz="quarter" idx="3"/>
          </p:nvPr>
        </p:nvSpPr>
        <p:spPr/>
        <p:txBody>
          <a:bodyPr/>
          <a:lstStyle/>
          <a:p>
            <a:r>
              <a:rPr lang="en-US"/>
              <a:t>Write First Time | August 2023</a:t>
            </a:r>
          </a:p>
        </p:txBody>
      </p:sp>
      <p:sp>
        <p:nvSpPr>
          <p:cNvPr id="5" name="Content Placeholder 4">
            <a:extLst>
              <a:ext uri="{FF2B5EF4-FFF2-40B4-BE49-F238E27FC236}">
                <a16:creationId xmlns:a16="http://schemas.microsoft.com/office/drawing/2014/main" id="{E1878A30-9727-4758-571D-32EBF78D11A0}"/>
              </a:ext>
            </a:extLst>
          </p:cNvPr>
          <p:cNvSpPr>
            <a:spLocks noGrp="1"/>
          </p:cNvSpPr>
          <p:nvPr>
            <p:ph sz="quarter" idx="11"/>
          </p:nvPr>
        </p:nvSpPr>
        <p:spPr/>
        <p:txBody>
          <a:bodyPr>
            <a:normAutofit/>
          </a:bodyPr>
          <a:lstStyle/>
          <a:p>
            <a:endParaRPr lang="en-GB" dirty="0"/>
          </a:p>
          <a:p>
            <a:pPr lvl="1"/>
            <a:r>
              <a:rPr lang="en-US" sz="1800" dirty="0"/>
              <a:t>Ordered – typically based on regulatory guidance or requirements</a:t>
            </a:r>
          </a:p>
          <a:p>
            <a:pPr lvl="1"/>
            <a:endParaRPr lang="en-US" sz="1800" dirty="0"/>
          </a:p>
          <a:p>
            <a:pPr lvl="1"/>
            <a:r>
              <a:rPr lang="en-US" sz="1800" dirty="0"/>
              <a:t>Accessible to all types of readers</a:t>
            </a:r>
          </a:p>
          <a:p>
            <a:pPr lvl="2">
              <a:buClr>
                <a:schemeClr val="accent5"/>
              </a:buClr>
            </a:pPr>
            <a:endParaRPr lang="en-US" sz="2000" dirty="0"/>
          </a:p>
          <a:p>
            <a:pPr lvl="2">
              <a:buClr>
                <a:schemeClr val="accent5"/>
              </a:buClr>
            </a:pPr>
            <a:r>
              <a:rPr lang="en-US" sz="2000" dirty="0"/>
              <a:t>The document may carry accessibility challenges: The entry of different readers may vary. Some go straight to conclusions. Some read results first. Others read linearly.</a:t>
            </a:r>
          </a:p>
          <a:p>
            <a:pPr lvl="2">
              <a:buClr>
                <a:schemeClr val="accent5"/>
              </a:buClr>
            </a:pPr>
            <a:endParaRPr lang="en-US" sz="2000" dirty="0"/>
          </a:p>
          <a:p>
            <a:pPr lvl="2">
              <a:buClr>
                <a:schemeClr val="accent5"/>
              </a:buClr>
            </a:pPr>
            <a:r>
              <a:rPr lang="en-US" sz="2000" dirty="0"/>
              <a:t>Whatever entry points are chosen ensure accessibility with informative, logical and interdependent headings and call-outs</a:t>
            </a:r>
          </a:p>
          <a:p>
            <a:pPr lvl="2">
              <a:buClr>
                <a:schemeClr val="accent5"/>
              </a:buClr>
            </a:pPr>
            <a:endParaRPr lang="en-US" sz="2000" dirty="0"/>
          </a:p>
          <a:p>
            <a:pPr lvl="2">
              <a:buClr>
                <a:schemeClr val="accent5"/>
              </a:buClr>
            </a:pPr>
            <a:r>
              <a:rPr lang="en-US" sz="2000" dirty="0"/>
              <a:t>Repetitive and cross-referred sections can be used where necessary</a:t>
            </a:r>
          </a:p>
        </p:txBody>
      </p:sp>
      <p:sp>
        <p:nvSpPr>
          <p:cNvPr id="7" name="Rectangle 6">
            <a:extLst>
              <a:ext uri="{FF2B5EF4-FFF2-40B4-BE49-F238E27FC236}">
                <a16:creationId xmlns:a16="http://schemas.microsoft.com/office/drawing/2014/main" id="{115E2A37-3E42-BD4E-72FE-A9C780702FFD}"/>
              </a:ext>
            </a:extLst>
          </p:cNvPr>
          <p:cNvSpPr/>
          <p:nvPr/>
        </p:nvSpPr>
        <p:spPr>
          <a:xfrm>
            <a:off x="10925186"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8" name="Rectangle 7">
            <a:extLst>
              <a:ext uri="{FF2B5EF4-FFF2-40B4-BE49-F238E27FC236}">
                <a16:creationId xmlns:a16="http://schemas.microsoft.com/office/drawing/2014/main" id="{CFFC317B-7F4E-6CF8-3754-423BEBA85A2B}"/>
              </a:ext>
            </a:extLst>
          </p:cNvPr>
          <p:cNvSpPr/>
          <p:nvPr/>
        </p:nvSpPr>
        <p:spPr>
          <a:xfrm>
            <a:off x="11122001"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4" name="Rectangle 13">
            <a:extLst>
              <a:ext uri="{FF2B5EF4-FFF2-40B4-BE49-F238E27FC236}">
                <a16:creationId xmlns:a16="http://schemas.microsoft.com/office/drawing/2014/main" id="{6D1C14DE-998B-AC6A-FAE3-C404A879D95F}"/>
              </a:ext>
            </a:extLst>
          </p:cNvPr>
          <p:cNvSpPr/>
          <p:nvPr/>
        </p:nvSpPr>
        <p:spPr>
          <a:xfrm>
            <a:off x="11320181"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5" name="Rectangle 14">
            <a:extLst>
              <a:ext uri="{FF2B5EF4-FFF2-40B4-BE49-F238E27FC236}">
                <a16:creationId xmlns:a16="http://schemas.microsoft.com/office/drawing/2014/main" id="{A32DC5F3-BF3B-6CA0-7872-611C38BC19DE}"/>
              </a:ext>
            </a:extLst>
          </p:cNvPr>
          <p:cNvSpPr/>
          <p:nvPr/>
        </p:nvSpPr>
        <p:spPr>
          <a:xfrm>
            <a:off x="11516996"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6" name="Rectangle 15">
            <a:extLst>
              <a:ext uri="{FF2B5EF4-FFF2-40B4-BE49-F238E27FC236}">
                <a16:creationId xmlns:a16="http://schemas.microsoft.com/office/drawing/2014/main" id="{A0DD3C67-CE31-BA77-21D4-DDD59618DAB5}"/>
              </a:ext>
            </a:extLst>
          </p:cNvPr>
          <p:cNvSpPr/>
          <p:nvPr/>
        </p:nvSpPr>
        <p:spPr>
          <a:xfrm>
            <a:off x="11716051"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Tree>
    <p:extLst>
      <p:ext uri="{BB962C8B-B14F-4D97-AF65-F5344CB8AC3E}">
        <p14:creationId xmlns:p14="http://schemas.microsoft.com/office/powerpoint/2010/main" val="961420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14DB2E1-269A-C4EC-2481-CAC29517511C}"/>
              </a:ext>
            </a:extLst>
          </p:cNvPr>
          <p:cNvGraphicFramePr>
            <a:graphicFrameLocks noChangeAspect="1"/>
          </p:cNvGraphicFramePr>
          <p:nvPr>
            <p:custDataLst>
              <p:tags r:id="rId1"/>
            </p:custDataLst>
            <p:extLst>
              <p:ext uri="{D42A27DB-BD31-4B8C-83A1-F6EECF244321}">
                <p14:modId xmlns:p14="http://schemas.microsoft.com/office/powerpoint/2010/main" val="33763497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6" name="Object 5" hidden="1">
                        <a:extLst>
                          <a:ext uri="{FF2B5EF4-FFF2-40B4-BE49-F238E27FC236}">
                            <a16:creationId xmlns:a16="http://schemas.microsoft.com/office/drawing/2014/main" id="{914DB2E1-269A-C4EC-2481-CAC2951751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0A21F72-6DD4-0BBF-F4AF-C82016694696}"/>
              </a:ext>
            </a:extLst>
          </p:cNvPr>
          <p:cNvSpPr>
            <a:spLocks noGrp="1"/>
          </p:cNvSpPr>
          <p:nvPr>
            <p:ph type="title"/>
          </p:nvPr>
        </p:nvSpPr>
        <p:spPr/>
        <p:txBody>
          <a:bodyPr vert="horz"/>
          <a:lstStyle/>
          <a:p>
            <a:r>
              <a:rPr lang="en-GB" dirty="0"/>
              <a:t>4. </a:t>
            </a:r>
            <a:r>
              <a:rPr lang="en-GB" cap="all" dirty="0"/>
              <a:t>Structure reader-centric (B)</a:t>
            </a:r>
            <a:br>
              <a:rPr lang="en-GB" cap="all" dirty="0"/>
            </a:br>
            <a:br>
              <a:rPr lang="en-GB" cap="all" dirty="0"/>
            </a:br>
            <a:endParaRPr lang="en-GB" cap="all" dirty="0"/>
          </a:p>
        </p:txBody>
      </p:sp>
      <p:sp>
        <p:nvSpPr>
          <p:cNvPr id="3" name="Slide Number Placeholder 2">
            <a:extLst>
              <a:ext uri="{FF2B5EF4-FFF2-40B4-BE49-F238E27FC236}">
                <a16:creationId xmlns:a16="http://schemas.microsoft.com/office/drawing/2014/main" id="{EBEE7D54-61B8-7747-7049-B7ADAADC6DCC}"/>
              </a:ext>
            </a:extLst>
          </p:cNvPr>
          <p:cNvSpPr>
            <a:spLocks noGrp="1"/>
          </p:cNvSpPr>
          <p:nvPr>
            <p:ph type="sldNum" sz="quarter" idx="10"/>
          </p:nvPr>
        </p:nvSpPr>
        <p:spPr/>
        <p:txBody>
          <a:bodyPr/>
          <a:lstStyle/>
          <a:p>
            <a:fld id="{F0D6E494-49D5-4155-9E52-425437BF7D9A}" type="slidenum">
              <a:rPr lang="en-US" smtClean="0"/>
              <a:pPr/>
              <a:t>25</a:t>
            </a:fld>
            <a:endParaRPr lang="en-US"/>
          </a:p>
        </p:txBody>
      </p:sp>
      <p:sp>
        <p:nvSpPr>
          <p:cNvPr id="4" name="Footer Placeholder 3">
            <a:extLst>
              <a:ext uri="{FF2B5EF4-FFF2-40B4-BE49-F238E27FC236}">
                <a16:creationId xmlns:a16="http://schemas.microsoft.com/office/drawing/2014/main" id="{8FE2021C-3B38-EBFB-2686-347C77EFE86C}"/>
              </a:ext>
            </a:extLst>
          </p:cNvPr>
          <p:cNvSpPr>
            <a:spLocks noGrp="1"/>
          </p:cNvSpPr>
          <p:nvPr>
            <p:ph type="ftr" sz="quarter" idx="3"/>
          </p:nvPr>
        </p:nvSpPr>
        <p:spPr/>
        <p:txBody>
          <a:bodyPr/>
          <a:lstStyle/>
          <a:p>
            <a:r>
              <a:rPr lang="en-US"/>
              <a:t>Write First Time | August 2023</a:t>
            </a:r>
          </a:p>
        </p:txBody>
      </p:sp>
      <p:sp>
        <p:nvSpPr>
          <p:cNvPr id="5" name="Content Placeholder 4">
            <a:extLst>
              <a:ext uri="{FF2B5EF4-FFF2-40B4-BE49-F238E27FC236}">
                <a16:creationId xmlns:a16="http://schemas.microsoft.com/office/drawing/2014/main" id="{E1878A30-9727-4758-571D-32EBF78D11A0}"/>
              </a:ext>
            </a:extLst>
          </p:cNvPr>
          <p:cNvSpPr>
            <a:spLocks noGrp="1"/>
          </p:cNvSpPr>
          <p:nvPr>
            <p:ph sz="quarter" idx="11"/>
          </p:nvPr>
        </p:nvSpPr>
        <p:spPr/>
        <p:txBody>
          <a:bodyPr>
            <a:normAutofit/>
          </a:bodyPr>
          <a:lstStyle/>
          <a:p>
            <a:endParaRPr lang="en-GB" dirty="0"/>
          </a:p>
          <a:p>
            <a:pPr lvl="1"/>
            <a:r>
              <a:rPr lang="en-US" sz="1800" dirty="0">
                <a:latin typeface="+mn-lt"/>
              </a:rPr>
              <a:t>Consistent</a:t>
            </a:r>
          </a:p>
          <a:p>
            <a:pPr lvl="1"/>
            <a:endParaRPr lang="en-US" sz="1800" dirty="0">
              <a:latin typeface="+mn-lt"/>
            </a:endParaRPr>
          </a:p>
          <a:p>
            <a:pPr lvl="2">
              <a:buClr>
                <a:schemeClr val="accent5"/>
              </a:buClr>
            </a:pPr>
            <a:r>
              <a:rPr lang="en-US" sz="2000" dirty="0"/>
              <a:t>Logical interdependence &amp; links (e.g., objectives vs. results vs. conclusions)</a:t>
            </a:r>
          </a:p>
          <a:p>
            <a:pPr lvl="2">
              <a:buClr>
                <a:schemeClr val="accent5"/>
              </a:buClr>
            </a:pPr>
            <a:endParaRPr lang="en-US" sz="2000" dirty="0"/>
          </a:p>
          <a:p>
            <a:pPr lvl="2">
              <a:buClr>
                <a:schemeClr val="accent5"/>
              </a:buClr>
            </a:pPr>
            <a:r>
              <a:rPr lang="en-US" sz="2000" dirty="0"/>
              <a:t>New ideas cannot be introduced half-way through the structure if they have not been introduced (purposefully) earlier</a:t>
            </a:r>
          </a:p>
          <a:p>
            <a:pPr lvl="2">
              <a:buClr>
                <a:schemeClr val="accent5"/>
              </a:buClr>
            </a:pPr>
            <a:endParaRPr lang="en-US" sz="2000" dirty="0"/>
          </a:p>
          <a:p>
            <a:pPr lvl="2">
              <a:buClr>
                <a:schemeClr val="accent5"/>
              </a:buClr>
            </a:pPr>
            <a:r>
              <a:rPr lang="en-US" sz="2000" dirty="0"/>
              <a:t>Critical need to demonstrate consistency with other documents</a:t>
            </a:r>
          </a:p>
        </p:txBody>
      </p:sp>
      <p:sp>
        <p:nvSpPr>
          <p:cNvPr id="7" name="Rectangle 6">
            <a:extLst>
              <a:ext uri="{FF2B5EF4-FFF2-40B4-BE49-F238E27FC236}">
                <a16:creationId xmlns:a16="http://schemas.microsoft.com/office/drawing/2014/main" id="{E3F43E6D-307E-2B05-4BDA-507F71605F32}"/>
              </a:ext>
            </a:extLst>
          </p:cNvPr>
          <p:cNvSpPr/>
          <p:nvPr/>
        </p:nvSpPr>
        <p:spPr>
          <a:xfrm>
            <a:off x="10925186"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8" name="Rectangle 7">
            <a:extLst>
              <a:ext uri="{FF2B5EF4-FFF2-40B4-BE49-F238E27FC236}">
                <a16:creationId xmlns:a16="http://schemas.microsoft.com/office/drawing/2014/main" id="{9D66AAB9-FBAF-F117-3A56-98263CCEB1B3}"/>
              </a:ext>
            </a:extLst>
          </p:cNvPr>
          <p:cNvSpPr/>
          <p:nvPr/>
        </p:nvSpPr>
        <p:spPr>
          <a:xfrm>
            <a:off x="11122001"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4" name="Rectangle 13">
            <a:extLst>
              <a:ext uri="{FF2B5EF4-FFF2-40B4-BE49-F238E27FC236}">
                <a16:creationId xmlns:a16="http://schemas.microsoft.com/office/drawing/2014/main" id="{F95B74AD-E0D2-7DD8-42D9-F0018F2C5A35}"/>
              </a:ext>
            </a:extLst>
          </p:cNvPr>
          <p:cNvSpPr/>
          <p:nvPr/>
        </p:nvSpPr>
        <p:spPr>
          <a:xfrm>
            <a:off x="11320181"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5" name="Rectangle 14">
            <a:extLst>
              <a:ext uri="{FF2B5EF4-FFF2-40B4-BE49-F238E27FC236}">
                <a16:creationId xmlns:a16="http://schemas.microsoft.com/office/drawing/2014/main" id="{F46F0847-2E7D-1B3A-3319-0E552AEEF1CB}"/>
              </a:ext>
            </a:extLst>
          </p:cNvPr>
          <p:cNvSpPr/>
          <p:nvPr/>
        </p:nvSpPr>
        <p:spPr>
          <a:xfrm>
            <a:off x="11516996"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6" name="Rectangle 15">
            <a:extLst>
              <a:ext uri="{FF2B5EF4-FFF2-40B4-BE49-F238E27FC236}">
                <a16:creationId xmlns:a16="http://schemas.microsoft.com/office/drawing/2014/main" id="{B7AD3B8C-38A3-B114-0B96-A2664AAED3D0}"/>
              </a:ext>
            </a:extLst>
          </p:cNvPr>
          <p:cNvSpPr/>
          <p:nvPr/>
        </p:nvSpPr>
        <p:spPr>
          <a:xfrm>
            <a:off x="11716051"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Tree>
    <p:extLst>
      <p:ext uri="{BB962C8B-B14F-4D97-AF65-F5344CB8AC3E}">
        <p14:creationId xmlns:p14="http://schemas.microsoft.com/office/powerpoint/2010/main" val="3197389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14DB2E1-269A-C4EC-2481-CAC29517511C}"/>
              </a:ext>
            </a:extLst>
          </p:cNvPr>
          <p:cNvGraphicFramePr>
            <a:graphicFrameLocks noChangeAspect="1"/>
          </p:cNvGraphicFramePr>
          <p:nvPr>
            <p:custDataLst>
              <p:tags r:id="rId1"/>
            </p:custDataLst>
            <p:extLst>
              <p:ext uri="{D42A27DB-BD31-4B8C-83A1-F6EECF244321}">
                <p14:modId xmlns:p14="http://schemas.microsoft.com/office/powerpoint/2010/main" val="21431790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6" name="Object 5" hidden="1">
                        <a:extLst>
                          <a:ext uri="{FF2B5EF4-FFF2-40B4-BE49-F238E27FC236}">
                            <a16:creationId xmlns:a16="http://schemas.microsoft.com/office/drawing/2014/main" id="{914DB2E1-269A-C4EC-2481-CAC2951751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0A21F72-6DD4-0BBF-F4AF-C82016694696}"/>
              </a:ext>
            </a:extLst>
          </p:cNvPr>
          <p:cNvSpPr>
            <a:spLocks noGrp="1"/>
          </p:cNvSpPr>
          <p:nvPr>
            <p:ph type="title"/>
          </p:nvPr>
        </p:nvSpPr>
        <p:spPr/>
        <p:txBody>
          <a:bodyPr vert="horz"/>
          <a:lstStyle/>
          <a:p>
            <a:r>
              <a:rPr lang="en-GB" dirty="0"/>
              <a:t>4. </a:t>
            </a:r>
            <a:r>
              <a:rPr lang="en-GB" cap="all" dirty="0"/>
              <a:t>Structure reader-centric (c)</a:t>
            </a:r>
            <a:br>
              <a:rPr lang="en-GB" cap="all" dirty="0"/>
            </a:br>
            <a:br>
              <a:rPr lang="en-GB" cap="all" dirty="0"/>
            </a:br>
            <a:endParaRPr lang="en-GB" cap="all" dirty="0"/>
          </a:p>
        </p:txBody>
      </p:sp>
      <p:sp>
        <p:nvSpPr>
          <p:cNvPr id="3" name="Slide Number Placeholder 2">
            <a:extLst>
              <a:ext uri="{FF2B5EF4-FFF2-40B4-BE49-F238E27FC236}">
                <a16:creationId xmlns:a16="http://schemas.microsoft.com/office/drawing/2014/main" id="{EBEE7D54-61B8-7747-7049-B7ADAADC6DCC}"/>
              </a:ext>
            </a:extLst>
          </p:cNvPr>
          <p:cNvSpPr>
            <a:spLocks noGrp="1"/>
          </p:cNvSpPr>
          <p:nvPr>
            <p:ph type="sldNum" sz="quarter" idx="10"/>
          </p:nvPr>
        </p:nvSpPr>
        <p:spPr/>
        <p:txBody>
          <a:bodyPr/>
          <a:lstStyle/>
          <a:p>
            <a:fld id="{F0D6E494-49D5-4155-9E52-425437BF7D9A}" type="slidenum">
              <a:rPr lang="en-US" smtClean="0"/>
              <a:pPr/>
              <a:t>26</a:t>
            </a:fld>
            <a:endParaRPr lang="en-US"/>
          </a:p>
        </p:txBody>
      </p:sp>
      <p:sp>
        <p:nvSpPr>
          <p:cNvPr id="4" name="Footer Placeholder 3">
            <a:extLst>
              <a:ext uri="{FF2B5EF4-FFF2-40B4-BE49-F238E27FC236}">
                <a16:creationId xmlns:a16="http://schemas.microsoft.com/office/drawing/2014/main" id="{8FE2021C-3B38-EBFB-2686-347C77EFE86C}"/>
              </a:ext>
            </a:extLst>
          </p:cNvPr>
          <p:cNvSpPr>
            <a:spLocks noGrp="1"/>
          </p:cNvSpPr>
          <p:nvPr>
            <p:ph type="ftr" sz="quarter" idx="3"/>
          </p:nvPr>
        </p:nvSpPr>
        <p:spPr/>
        <p:txBody>
          <a:bodyPr/>
          <a:lstStyle/>
          <a:p>
            <a:r>
              <a:rPr lang="en-US"/>
              <a:t>Write First Time | August 2023</a:t>
            </a:r>
          </a:p>
        </p:txBody>
      </p:sp>
      <p:sp>
        <p:nvSpPr>
          <p:cNvPr id="5" name="Content Placeholder 4">
            <a:extLst>
              <a:ext uri="{FF2B5EF4-FFF2-40B4-BE49-F238E27FC236}">
                <a16:creationId xmlns:a16="http://schemas.microsoft.com/office/drawing/2014/main" id="{E1878A30-9727-4758-571D-32EBF78D11A0}"/>
              </a:ext>
            </a:extLst>
          </p:cNvPr>
          <p:cNvSpPr>
            <a:spLocks noGrp="1"/>
          </p:cNvSpPr>
          <p:nvPr>
            <p:ph sz="quarter" idx="11"/>
          </p:nvPr>
        </p:nvSpPr>
        <p:spPr/>
        <p:txBody>
          <a:bodyPr>
            <a:normAutofit/>
          </a:bodyPr>
          <a:lstStyle/>
          <a:p>
            <a:endParaRPr lang="en-GB" dirty="0"/>
          </a:p>
          <a:p>
            <a:pPr lvl="1"/>
            <a:r>
              <a:rPr lang="en-US" sz="1800" dirty="0"/>
              <a:t>Organized</a:t>
            </a:r>
          </a:p>
          <a:p>
            <a:pPr lvl="2">
              <a:buClr>
                <a:schemeClr val="accent5"/>
              </a:buClr>
            </a:pPr>
            <a:r>
              <a:rPr lang="en-US" dirty="0"/>
              <a:t>Key messages are readily apparent</a:t>
            </a:r>
          </a:p>
          <a:p>
            <a:pPr lvl="2">
              <a:buClr>
                <a:schemeClr val="accent5"/>
              </a:buClr>
            </a:pPr>
            <a:r>
              <a:rPr lang="en-US" dirty="0"/>
              <a:t>Organizational devices used effectively: e.g., affirmative headings</a:t>
            </a:r>
          </a:p>
          <a:p>
            <a:pPr lvl="2">
              <a:buClr>
                <a:schemeClr val="accent5"/>
              </a:buClr>
            </a:pPr>
            <a:endParaRPr lang="en-US" dirty="0"/>
          </a:p>
          <a:p>
            <a:pPr lvl="1"/>
            <a:r>
              <a:rPr lang="en-US" sz="1800" dirty="0"/>
              <a:t>Summarized</a:t>
            </a:r>
          </a:p>
          <a:p>
            <a:pPr lvl="2">
              <a:buClr>
                <a:schemeClr val="accent5"/>
              </a:buClr>
            </a:pPr>
            <a:r>
              <a:rPr lang="en-US" dirty="0"/>
              <a:t>Effective system of message and data summarization</a:t>
            </a:r>
          </a:p>
        </p:txBody>
      </p:sp>
      <p:sp>
        <p:nvSpPr>
          <p:cNvPr id="7" name="Rectangle 6">
            <a:extLst>
              <a:ext uri="{FF2B5EF4-FFF2-40B4-BE49-F238E27FC236}">
                <a16:creationId xmlns:a16="http://schemas.microsoft.com/office/drawing/2014/main" id="{5203EF42-BCD6-6646-B2C2-4A9FD10C220A}"/>
              </a:ext>
            </a:extLst>
          </p:cNvPr>
          <p:cNvSpPr/>
          <p:nvPr/>
        </p:nvSpPr>
        <p:spPr>
          <a:xfrm>
            <a:off x="10925186"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8" name="Rectangle 7">
            <a:extLst>
              <a:ext uri="{FF2B5EF4-FFF2-40B4-BE49-F238E27FC236}">
                <a16:creationId xmlns:a16="http://schemas.microsoft.com/office/drawing/2014/main" id="{F9596FE9-ADA1-B0CA-8040-F0AC63A8C6EE}"/>
              </a:ext>
            </a:extLst>
          </p:cNvPr>
          <p:cNvSpPr/>
          <p:nvPr/>
        </p:nvSpPr>
        <p:spPr>
          <a:xfrm>
            <a:off x="11122001"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4" name="Rectangle 13">
            <a:extLst>
              <a:ext uri="{FF2B5EF4-FFF2-40B4-BE49-F238E27FC236}">
                <a16:creationId xmlns:a16="http://schemas.microsoft.com/office/drawing/2014/main" id="{CD17B273-F167-CD1F-E600-AA16807940EF}"/>
              </a:ext>
            </a:extLst>
          </p:cNvPr>
          <p:cNvSpPr/>
          <p:nvPr/>
        </p:nvSpPr>
        <p:spPr>
          <a:xfrm>
            <a:off x="11320181"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5" name="Rectangle 14">
            <a:extLst>
              <a:ext uri="{FF2B5EF4-FFF2-40B4-BE49-F238E27FC236}">
                <a16:creationId xmlns:a16="http://schemas.microsoft.com/office/drawing/2014/main" id="{38B5370D-0BD4-2B7B-8006-31BFA9A78B33}"/>
              </a:ext>
            </a:extLst>
          </p:cNvPr>
          <p:cNvSpPr/>
          <p:nvPr/>
        </p:nvSpPr>
        <p:spPr>
          <a:xfrm>
            <a:off x="11516996"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6" name="Rectangle 15">
            <a:extLst>
              <a:ext uri="{FF2B5EF4-FFF2-40B4-BE49-F238E27FC236}">
                <a16:creationId xmlns:a16="http://schemas.microsoft.com/office/drawing/2014/main" id="{B03BA43F-007A-DED4-1709-F7AAB930F6E0}"/>
              </a:ext>
            </a:extLst>
          </p:cNvPr>
          <p:cNvSpPr/>
          <p:nvPr/>
        </p:nvSpPr>
        <p:spPr>
          <a:xfrm>
            <a:off x="11716051"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Tree>
    <p:extLst>
      <p:ext uri="{BB962C8B-B14F-4D97-AF65-F5344CB8AC3E}">
        <p14:creationId xmlns:p14="http://schemas.microsoft.com/office/powerpoint/2010/main" val="95621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14DB2E1-269A-C4EC-2481-CAC29517511C}"/>
              </a:ext>
            </a:extLst>
          </p:cNvPr>
          <p:cNvGraphicFramePr>
            <a:graphicFrameLocks noChangeAspect="1"/>
          </p:cNvGraphicFramePr>
          <p:nvPr>
            <p:custDataLst>
              <p:tags r:id="rId1"/>
            </p:custDataLst>
            <p:extLst>
              <p:ext uri="{D42A27DB-BD31-4B8C-83A1-F6EECF244321}">
                <p14:modId xmlns:p14="http://schemas.microsoft.com/office/powerpoint/2010/main" val="5718800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6" name="Object 5" hidden="1">
                        <a:extLst>
                          <a:ext uri="{FF2B5EF4-FFF2-40B4-BE49-F238E27FC236}">
                            <a16:creationId xmlns:a16="http://schemas.microsoft.com/office/drawing/2014/main" id="{914DB2E1-269A-C4EC-2481-CAC2951751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0A21F72-6DD4-0BBF-F4AF-C82016694696}"/>
              </a:ext>
            </a:extLst>
          </p:cNvPr>
          <p:cNvSpPr>
            <a:spLocks noGrp="1"/>
          </p:cNvSpPr>
          <p:nvPr>
            <p:ph type="title"/>
          </p:nvPr>
        </p:nvSpPr>
        <p:spPr/>
        <p:txBody>
          <a:bodyPr vert="horz"/>
          <a:lstStyle/>
          <a:p>
            <a:r>
              <a:rPr lang="en-GB" dirty="0"/>
              <a:t>5. LOGIC FLAWLESS</a:t>
            </a:r>
            <a:br>
              <a:rPr lang="en-GB" dirty="0"/>
            </a:br>
            <a:endParaRPr lang="en-GB" dirty="0"/>
          </a:p>
        </p:txBody>
      </p:sp>
      <p:sp>
        <p:nvSpPr>
          <p:cNvPr id="3" name="Slide Number Placeholder 2">
            <a:extLst>
              <a:ext uri="{FF2B5EF4-FFF2-40B4-BE49-F238E27FC236}">
                <a16:creationId xmlns:a16="http://schemas.microsoft.com/office/drawing/2014/main" id="{EBEE7D54-61B8-7747-7049-B7ADAADC6DCC}"/>
              </a:ext>
            </a:extLst>
          </p:cNvPr>
          <p:cNvSpPr>
            <a:spLocks noGrp="1"/>
          </p:cNvSpPr>
          <p:nvPr>
            <p:ph type="sldNum" sz="quarter" idx="10"/>
          </p:nvPr>
        </p:nvSpPr>
        <p:spPr/>
        <p:txBody>
          <a:bodyPr/>
          <a:lstStyle/>
          <a:p>
            <a:fld id="{F0D6E494-49D5-4155-9E52-425437BF7D9A}" type="slidenum">
              <a:rPr lang="en-US" smtClean="0"/>
              <a:pPr/>
              <a:t>27</a:t>
            </a:fld>
            <a:endParaRPr lang="en-US"/>
          </a:p>
        </p:txBody>
      </p:sp>
      <p:sp>
        <p:nvSpPr>
          <p:cNvPr id="4" name="Footer Placeholder 3">
            <a:extLst>
              <a:ext uri="{FF2B5EF4-FFF2-40B4-BE49-F238E27FC236}">
                <a16:creationId xmlns:a16="http://schemas.microsoft.com/office/drawing/2014/main" id="{8FE2021C-3B38-EBFB-2686-347C77EFE86C}"/>
              </a:ext>
            </a:extLst>
          </p:cNvPr>
          <p:cNvSpPr>
            <a:spLocks noGrp="1"/>
          </p:cNvSpPr>
          <p:nvPr>
            <p:ph type="ftr" sz="quarter" idx="3"/>
          </p:nvPr>
        </p:nvSpPr>
        <p:spPr/>
        <p:txBody>
          <a:bodyPr/>
          <a:lstStyle/>
          <a:p>
            <a:r>
              <a:rPr lang="en-US"/>
              <a:t>Write First Time | August 2023</a:t>
            </a:r>
          </a:p>
        </p:txBody>
      </p:sp>
      <p:sp>
        <p:nvSpPr>
          <p:cNvPr id="5" name="Content Placeholder 4">
            <a:extLst>
              <a:ext uri="{FF2B5EF4-FFF2-40B4-BE49-F238E27FC236}">
                <a16:creationId xmlns:a16="http://schemas.microsoft.com/office/drawing/2014/main" id="{E1878A30-9727-4758-571D-32EBF78D11A0}"/>
              </a:ext>
            </a:extLst>
          </p:cNvPr>
          <p:cNvSpPr>
            <a:spLocks noGrp="1"/>
          </p:cNvSpPr>
          <p:nvPr>
            <p:ph sz="quarter" idx="11"/>
          </p:nvPr>
        </p:nvSpPr>
        <p:spPr/>
        <p:txBody>
          <a:bodyPr>
            <a:normAutofit/>
          </a:bodyPr>
          <a:lstStyle/>
          <a:p>
            <a:endParaRPr lang="en-GB" dirty="0"/>
          </a:p>
          <a:p>
            <a:pPr lvl="1"/>
            <a:endParaRPr lang="en-US" b="1" dirty="0">
              <a:latin typeface="+mn-lt"/>
            </a:endParaRPr>
          </a:p>
          <a:p>
            <a:pPr lvl="1"/>
            <a:r>
              <a:rPr lang="en-US" b="1" dirty="0">
                <a:latin typeface="+mn-lt"/>
              </a:rPr>
              <a:t>Logic structure informs quality of thinking</a:t>
            </a:r>
          </a:p>
          <a:p>
            <a:pPr lvl="1"/>
            <a:endParaRPr lang="en-US" b="1" dirty="0">
              <a:latin typeface="+mn-lt"/>
            </a:endParaRPr>
          </a:p>
          <a:p>
            <a:pPr lvl="2">
              <a:buClr>
                <a:schemeClr val="accent5"/>
              </a:buClr>
            </a:pPr>
            <a:r>
              <a:rPr lang="en-US" sz="2000" dirty="0"/>
              <a:t>Deductive (rather than inductive) reasoning</a:t>
            </a:r>
          </a:p>
          <a:p>
            <a:pPr lvl="3">
              <a:buClr>
                <a:schemeClr val="accent5"/>
              </a:buClr>
            </a:pPr>
            <a:r>
              <a:rPr lang="en-US" sz="2000" dirty="0"/>
              <a:t>Valid premise + reliable data = valid conclusions</a:t>
            </a:r>
          </a:p>
          <a:p>
            <a:pPr lvl="2">
              <a:buClr>
                <a:schemeClr val="accent5"/>
              </a:buClr>
            </a:pPr>
            <a:endParaRPr lang="en-US" sz="2000" dirty="0"/>
          </a:p>
          <a:p>
            <a:pPr lvl="2">
              <a:buClr>
                <a:schemeClr val="accent5"/>
              </a:buClr>
            </a:pPr>
            <a:r>
              <a:rPr lang="en-US" sz="2000" dirty="0"/>
              <a:t>Overall macro-logic:</a:t>
            </a:r>
          </a:p>
          <a:p>
            <a:pPr lvl="3">
              <a:buClr>
                <a:schemeClr val="accent5"/>
              </a:buClr>
            </a:pPr>
            <a:r>
              <a:rPr lang="en-US" sz="2000" dirty="0"/>
              <a:t>Current situation or problem</a:t>
            </a:r>
          </a:p>
          <a:p>
            <a:pPr lvl="3">
              <a:buClr>
                <a:schemeClr val="accent5"/>
              </a:buClr>
            </a:pPr>
            <a:r>
              <a:rPr lang="en-US" sz="2000" dirty="0"/>
              <a:t>Rationale for approach to the solution</a:t>
            </a:r>
          </a:p>
          <a:p>
            <a:pPr lvl="3">
              <a:buClr>
                <a:schemeClr val="accent5"/>
              </a:buClr>
            </a:pPr>
            <a:r>
              <a:rPr lang="en-US" sz="2000" dirty="0"/>
              <a:t>Methods and limitations or specifications</a:t>
            </a:r>
          </a:p>
          <a:p>
            <a:pPr lvl="3">
              <a:buClr>
                <a:schemeClr val="accent5"/>
              </a:buClr>
            </a:pPr>
            <a:r>
              <a:rPr lang="en-US" sz="2000" dirty="0"/>
              <a:t>Results with level of confidence of interpretation</a:t>
            </a:r>
          </a:p>
          <a:p>
            <a:pPr lvl="3">
              <a:buClr>
                <a:schemeClr val="accent5"/>
              </a:buClr>
            </a:pPr>
            <a:r>
              <a:rPr lang="en-US" sz="2000" dirty="0"/>
              <a:t>Conclusions and implications are critical</a:t>
            </a:r>
          </a:p>
        </p:txBody>
      </p:sp>
      <p:sp>
        <p:nvSpPr>
          <p:cNvPr id="19" name="Rectangle 18">
            <a:extLst>
              <a:ext uri="{FF2B5EF4-FFF2-40B4-BE49-F238E27FC236}">
                <a16:creationId xmlns:a16="http://schemas.microsoft.com/office/drawing/2014/main" id="{37AB971A-0063-501A-7124-02BB5BD7DA5C}"/>
              </a:ext>
            </a:extLst>
          </p:cNvPr>
          <p:cNvSpPr/>
          <p:nvPr/>
        </p:nvSpPr>
        <p:spPr>
          <a:xfrm>
            <a:off x="6980265" y="1840539"/>
            <a:ext cx="4735786" cy="3835040"/>
          </a:xfrm>
          <a:prstGeom prst="rect">
            <a:avLst/>
          </a:prstGeom>
          <a:solidFill>
            <a:schemeClr val="bg1">
              <a:lumMod val="95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37160" tIns="137160" rIns="137160" bIns="137160" numCol="1" spcCol="0" rtlCol="0" fromWordArt="0" anchor="t" anchorCtr="0" forceAA="0" compatLnSpc="1">
            <a:prstTxWarp prst="textNoShape">
              <a:avLst/>
            </a:prstTxWarp>
            <a:noAutofit/>
          </a:bodyPr>
          <a:lstStyle/>
          <a:p>
            <a:r>
              <a:rPr lang="en-US" sz="1100" spc="-40" dirty="0">
                <a:solidFill>
                  <a:schemeClr val="tx2"/>
                </a:solidFill>
                <a:latin typeface="Avenir Next LT Pro" panose="020B0504020202020204" pitchFamily="34" charset="0"/>
                <a:ea typeface="Verdana" panose="020B0604030504040204" pitchFamily="34" charset="0"/>
                <a:cs typeface="Verdana" panose="020B0604030504040204" pitchFamily="34" charset="0"/>
              </a:rPr>
              <a:t>During the scientific process, deductive reasoning is used to reach a logical true conclusion.  It’s a basic form of valid reasoning. Deduction, starts out with a general statement, or hypothesis, and examines the possibilities to reach a specific, logical conclusion. The scientific method uses deduction to test hypotheses and theories. In deductive inference, we hold a theory and based on it we make a prediction of its consequences. That is, we predict what the observations should be if the theory were correct. We go from the general — the theory — to the specific — the observations".</a:t>
            </a:r>
          </a:p>
          <a:p>
            <a:endParaRPr lang="en-US" sz="1100" spc="-40" dirty="0">
              <a:solidFill>
                <a:schemeClr val="tx2"/>
              </a:solidFill>
              <a:latin typeface="Avenir Next LT Pro" panose="020B0504020202020204" pitchFamily="34" charset="0"/>
              <a:ea typeface="Verdana" panose="020B0604030504040204" pitchFamily="34" charset="0"/>
              <a:cs typeface="Verdana" panose="020B0604030504040204" pitchFamily="34" charset="0"/>
            </a:endParaRPr>
          </a:p>
          <a:p>
            <a:r>
              <a:rPr lang="en-US" sz="1100" spc="-40" dirty="0">
                <a:solidFill>
                  <a:schemeClr val="tx2"/>
                </a:solidFill>
                <a:latin typeface="Avenir Next LT Pro" panose="020B0504020202020204" pitchFamily="34" charset="0"/>
                <a:ea typeface="Verdana" panose="020B0604030504040204" pitchFamily="34" charset="0"/>
                <a:cs typeface="Verdana" panose="020B0604030504040204" pitchFamily="34" charset="0"/>
              </a:rPr>
              <a:t>In inductive inference, we go from the specific to the general. We make many observations, discern a pattern, make a generalization, and infer an explanation or a theory.</a:t>
            </a:r>
          </a:p>
          <a:p>
            <a:endParaRPr lang="en-US" sz="1100" spc="-40" dirty="0">
              <a:solidFill>
                <a:schemeClr val="tx2"/>
              </a:solidFill>
              <a:latin typeface="Avenir Next LT Pro" panose="020B0504020202020204" pitchFamily="34" charset="0"/>
              <a:ea typeface="Verdana" panose="020B0604030504040204" pitchFamily="34" charset="0"/>
              <a:cs typeface="Verdana" panose="020B0604030504040204" pitchFamily="34" charset="0"/>
            </a:endParaRPr>
          </a:p>
          <a:p>
            <a:r>
              <a:rPr lang="en-US" sz="1100" spc="-40" dirty="0">
                <a:solidFill>
                  <a:schemeClr val="tx2"/>
                </a:solidFill>
                <a:latin typeface="Avenir Next LT Pro" panose="020B0504020202020204" pitchFamily="34" charset="0"/>
                <a:ea typeface="Verdana" panose="020B0604030504040204" pitchFamily="34" charset="0"/>
                <a:cs typeface="Verdana" panose="020B0604030504040204" pitchFamily="34" charset="0"/>
              </a:rPr>
              <a:t>In science, there is a constant interplay between inductive inference (based on observations) and deductive inference (based on theory), until we get closer and closer to the 'truth,' which we can only approach but not ascertain with complete certainty</a:t>
            </a:r>
          </a:p>
          <a:p>
            <a:endParaRPr lang="en-US" sz="1100" dirty="0">
              <a:solidFill>
                <a:schemeClr val="tx2"/>
              </a:solidFill>
              <a:latin typeface="Avenir Next LT Pro" panose="020B0504020202020204" pitchFamily="34" charset="0"/>
            </a:endParaRPr>
          </a:p>
          <a:p>
            <a:r>
              <a:rPr lang="en-US" sz="1100" dirty="0">
                <a:solidFill>
                  <a:schemeClr val="tx2"/>
                </a:solidFill>
                <a:latin typeface="Avenir Next LT Pro" panose="020B0504020202020204" pitchFamily="34" charset="0"/>
                <a:hlinkClick r:id="rId5">
                  <a:extLst>
                    <a:ext uri="{A12FA001-AC4F-418D-AE19-62706E023703}">
                      <ahyp:hlinkClr xmlns:ahyp="http://schemas.microsoft.com/office/drawing/2018/hyperlinkcolor" val="tx"/>
                    </a:ext>
                  </a:extLst>
                </a:hlinkClick>
              </a:rPr>
              <a:t>https://www.livescience.com/21569-deduction-vs-induction.html</a:t>
            </a:r>
            <a:endParaRPr lang="en-US" sz="1050" dirty="0">
              <a:solidFill>
                <a:schemeClr val="tx2"/>
              </a:solidFill>
              <a:latin typeface="Avenir Next LT Pro" panose="020B0504020202020204" pitchFamily="34" charset="0"/>
            </a:endParaRPr>
          </a:p>
        </p:txBody>
      </p:sp>
      <p:sp>
        <p:nvSpPr>
          <p:cNvPr id="7" name="Rectangle 6">
            <a:extLst>
              <a:ext uri="{FF2B5EF4-FFF2-40B4-BE49-F238E27FC236}">
                <a16:creationId xmlns:a16="http://schemas.microsoft.com/office/drawing/2014/main" id="{4514C8EF-3255-C00F-D3E6-2FBE83B796CE}"/>
              </a:ext>
            </a:extLst>
          </p:cNvPr>
          <p:cNvSpPr/>
          <p:nvPr/>
        </p:nvSpPr>
        <p:spPr>
          <a:xfrm>
            <a:off x="10925186"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8" name="Rectangle 7">
            <a:extLst>
              <a:ext uri="{FF2B5EF4-FFF2-40B4-BE49-F238E27FC236}">
                <a16:creationId xmlns:a16="http://schemas.microsoft.com/office/drawing/2014/main" id="{3B597879-ACDE-C90B-AE78-19F84C2EA5F1}"/>
              </a:ext>
            </a:extLst>
          </p:cNvPr>
          <p:cNvSpPr/>
          <p:nvPr/>
        </p:nvSpPr>
        <p:spPr>
          <a:xfrm>
            <a:off x="11122001"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4" name="Rectangle 13">
            <a:extLst>
              <a:ext uri="{FF2B5EF4-FFF2-40B4-BE49-F238E27FC236}">
                <a16:creationId xmlns:a16="http://schemas.microsoft.com/office/drawing/2014/main" id="{2C497453-7EE1-AE3E-21B6-0802C8DC931E}"/>
              </a:ext>
            </a:extLst>
          </p:cNvPr>
          <p:cNvSpPr/>
          <p:nvPr/>
        </p:nvSpPr>
        <p:spPr>
          <a:xfrm>
            <a:off x="11320181"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5" name="Rectangle 14">
            <a:extLst>
              <a:ext uri="{FF2B5EF4-FFF2-40B4-BE49-F238E27FC236}">
                <a16:creationId xmlns:a16="http://schemas.microsoft.com/office/drawing/2014/main" id="{AD361869-97D6-7B09-65F3-9AC3B71890F7}"/>
              </a:ext>
            </a:extLst>
          </p:cNvPr>
          <p:cNvSpPr/>
          <p:nvPr/>
        </p:nvSpPr>
        <p:spPr>
          <a:xfrm>
            <a:off x="11516996"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6" name="Rectangle 15">
            <a:extLst>
              <a:ext uri="{FF2B5EF4-FFF2-40B4-BE49-F238E27FC236}">
                <a16:creationId xmlns:a16="http://schemas.microsoft.com/office/drawing/2014/main" id="{EB70D76A-7161-04DE-4F2D-67D1B5CCB0C4}"/>
              </a:ext>
            </a:extLst>
          </p:cNvPr>
          <p:cNvSpPr/>
          <p:nvPr/>
        </p:nvSpPr>
        <p:spPr>
          <a:xfrm>
            <a:off x="11716051"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Tree>
    <p:extLst>
      <p:ext uri="{BB962C8B-B14F-4D97-AF65-F5344CB8AC3E}">
        <p14:creationId xmlns:p14="http://schemas.microsoft.com/office/powerpoint/2010/main" val="2819145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14DB2E1-269A-C4EC-2481-CAC29517511C}"/>
              </a:ext>
            </a:extLst>
          </p:cNvPr>
          <p:cNvGraphicFramePr>
            <a:graphicFrameLocks noChangeAspect="1"/>
          </p:cNvGraphicFramePr>
          <p:nvPr>
            <p:custDataLst>
              <p:tags r:id="rId1"/>
            </p:custDataLst>
            <p:extLst>
              <p:ext uri="{D42A27DB-BD31-4B8C-83A1-F6EECF244321}">
                <p14:modId xmlns:p14="http://schemas.microsoft.com/office/powerpoint/2010/main" val="37219466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6" name="Object 5" hidden="1">
                        <a:extLst>
                          <a:ext uri="{FF2B5EF4-FFF2-40B4-BE49-F238E27FC236}">
                            <a16:creationId xmlns:a16="http://schemas.microsoft.com/office/drawing/2014/main" id="{914DB2E1-269A-C4EC-2481-CAC2951751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0A21F72-6DD4-0BBF-F4AF-C82016694696}"/>
              </a:ext>
            </a:extLst>
          </p:cNvPr>
          <p:cNvSpPr>
            <a:spLocks noGrp="1"/>
          </p:cNvSpPr>
          <p:nvPr>
            <p:ph type="title"/>
          </p:nvPr>
        </p:nvSpPr>
        <p:spPr/>
        <p:txBody>
          <a:bodyPr vert="horz"/>
          <a:lstStyle/>
          <a:p>
            <a:r>
              <a:rPr lang="en-GB" dirty="0"/>
              <a:t>6. READABILITY</a:t>
            </a:r>
            <a:br>
              <a:rPr lang="en-GB" dirty="0"/>
            </a:br>
            <a:endParaRPr lang="en-GB" dirty="0"/>
          </a:p>
        </p:txBody>
      </p:sp>
      <p:sp>
        <p:nvSpPr>
          <p:cNvPr id="3" name="Slide Number Placeholder 2">
            <a:extLst>
              <a:ext uri="{FF2B5EF4-FFF2-40B4-BE49-F238E27FC236}">
                <a16:creationId xmlns:a16="http://schemas.microsoft.com/office/drawing/2014/main" id="{EBEE7D54-61B8-7747-7049-B7ADAADC6DCC}"/>
              </a:ext>
            </a:extLst>
          </p:cNvPr>
          <p:cNvSpPr>
            <a:spLocks noGrp="1"/>
          </p:cNvSpPr>
          <p:nvPr>
            <p:ph type="sldNum" sz="quarter" idx="10"/>
          </p:nvPr>
        </p:nvSpPr>
        <p:spPr/>
        <p:txBody>
          <a:bodyPr/>
          <a:lstStyle/>
          <a:p>
            <a:fld id="{F0D6E494-49D5-4155-9E52-425437BF7D9A}" type="slidenum">
              <a:rPr lang="en-US" smtClean="0"/>
              <a:pPr/>
              <a:t>28</a:t>
            </a:fld>
            <a:endParaRPr lang="en-US"/>
          </a:p>
        </p:txBody>
      </p:sp>
      <p:sp>
        <p:nvSpPr>
          <p:cNvPr id="4" name="Footer Placeholder 3">
            <a:extLst>
              <a:ext uri="{FF2B5EF4-FFF2-40B4-BE49-F238E27FC236}">
                <a16:creationId xmlns:a16="http://schemas.microsoft.com/office/drawing/2014/main" id="{8FE2021C-3B38-EBFB-2686-347C77EFE86C}"/>
              </a:ext>
            </a:extLst>
          </p:cNvPr>
          <p:cNvSpPr>
            <a:spLocks noGrp="1"/>
          </p:cNvSpPr>
          <p:nvPr>
            <p:ph type="ftr" sz="quarter" idx="3"/>
          </p:nvPr>
        </p:nvSpPr>
        <p:spPr/>
        <p:txBody>
          <a:bodyPr/>
          <a:lstStyle/>
          <a:p>
            <a:r>
              <a:rPr lang="en-US"/>
              <a:t>Write First Time | August 2023</a:t>
            </a:r>
          </a:p>
        </p:txBody>
      </p:sp>
      <p:sp>
        <p:nvSpPr>
          <p:cNvPr id="5" name="Content Placeholder 4">
            <a:extLst>
              <a:ext uri="{FF2B5EF4-FFF2-40B4-BE49-F238E27FC236}">
                <a16:creationId xmlns:a16="http://schemas.microsoft.com/office/drawing/2014/main" id="{E1878A30-9727-4758-571D-32EBF78D11A0}"/>
              </a:ext>
            </a:extLst>
          </p:cNvPr>
          <p:cNvSpPr>
            <a:spLocks noGrp="1"/>
          </p:cNvSpPr>
          <p:nvPr>
            <p:ph sz="quarter" idx="11"/>
          </p:nvPr>
        </p:nvSpPr>
        <p:spPr/>
        <p:txBody>
          <a:bodyPr>
            <a:normAutofit/>
          </a:bodyPr>
          <a:lstStyle/>
          <a:p>
            <a:endParaRPr lang="en-GB" dirty="0"/>
          </a:p>
          <a:p>
            <a:pPr lvl="1">
              <a:lnSpc>
                <a:spcPct val="150000"/>
              </a:lnSpc>
            </a:pPr>
            <a:r>
              <a:rPr lang="en-US" dirty="0"/>
              <a:t>Readability assessed by familiarity, syllable counts, complexity of sentences</a:t>
            </a:r>
          </a:p>
          <a:p>
            <a:pPr lvl="2">
              <a:buClr>
                <a:schemeClr val="accent5"/>
              </a:buClr>
            </a:pPr>
            <a:r>
              <a:rPr lang="en-US" sz="2000" dirty="0"/>
              <a:t>Document should be audience appropriate – team should agree in advance</a:t>
            </a:r>
          </a:p>
          <a:p>
            <a:pPr lvl="2">
              <a:buClr>
                <a:schemeClr val="accent5"/>
              </a:buClr>
            </a:pPr>
            <a:r>
              <a:rPr lang="en-US" sz="2000" dirty="0"/>
              <a:t>The document should be written simply but not dumbed down</a:t>
            </a:r>
          </a:p>
          <a:p>
            <a:pPr lvl="2">
              <a:buClr>
                <a:schemeClr val="accent5"/>
              </a:buClr>
            </a:pPr>
            <a:r>
              <a:rPr lang="en-US" sz="2000" dirty="0"/>
              <a:t>Use active voice</a:t>
            </a:r>
          </a:p>
          <a:p>
            <a:pPr lvl="2">
              <a:buClr>
                <a:schemeClr val="accent5"/>
              </a:buClr>
            </a:pPr>
            <a:r>
              <a:rPr lang="en-US" sz="2000" dirty="0"/>
              <a:t>Avoid pseudo-legal language, especially for regulatory documents</a:t>
            </a:r>
          </a:p>
          <a:p>
            <a:pPr lvl="2">
              <a:buClr>
                <a:schemeClr val="accent5"/>
              </a:buClr>
            </a:pPr>
            <a:r>
              <a:rPr lang="en-US" sz="2000" dirty="0"/>
              <a:t>More information:</a:t>
            </a:r>
          </a:p>
          <a:p>
            <a:pPr marL="695325" lvl="4" indent="0">
              <a:lnSpc>
                <a:spcPct val="150000"/>
              </a:lnSpc>
              <a:buNone/>
            </a:pPr>
            <a:r>
              <a:rPr lang="en-US" dirty="0">
                <a:hlinkClick r:id="rId5"/>
              </a:rPr>
              <a:t>http://www.readabilityformulas.com</a:t>
            </a:r>
            <a:endParaRPr lang="en-US" dirty="0"/>
          </a:p>
          <a:p>
            <a:pPr marL="695325" lvl="4" indent="0">
              <a:lnSpc>
                <a:spcPct val="150000"/>
              </a:lnSpc>
              <a:buNone/>
            </a:pPr>
            <a:r>
              <a:rPr lang="en-US" dirty="0">
                <a:hlinkClick r:id="rId6"/>
              </a:rPr>
              <a:t>https://www.thoughtco.com/readability-formula-1691895</a:t>
            </a:r>
            <a:endParaRPr lang="en-US" dirty="0"/>
          </a:p>
          <a:p>
            <a:pPr marL="695325" lvl="4" indent="0">
              <a:lnSpc>
                <a:spcPct val="150000"/>
              </a:lnSpc>
              <a:buNone/>
            </a:pPr>
            <a:r>
              <a:rPr lang="en-US" dirty="0"/>
              <a:t> </a:t>
            </a:r>
            <a:endParaRPr lang="en-GB" dirty="0"/>
          </a:p>
        </p:txBody>
      </p:sp>
      <p:sp>
        <p:nvSpPr>
          <p:cNvPr id="7" name="Rectangle 6">
            <a:extLst>
              <a:ext uri="{FF2B5EF4-FFF2-40B4-BE49-F238E27FC236}">
                <a16:creationId xmlns:a16="http://schemas.microsoft.com/office/drawing/2014/main" id="{C75792BA-631D-BAFC-70A6-977FD2E6E06A}"/>
              </a:ext>
            </a:extLst>
          </p:cNvPr>
          <p:cNvSpPr/>
          <p:nvPr/>
        </p:nvSpPr>
        <p:spPr>
          <a:xfrm>
            <a:off x="10925186"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8" name="Rectangle 7">
            <a:extLst>
              <a:ext uri="{FF2B5EF4-FFF2-40B4-BE49-F238E27FC236}">
                <a16:creationId xmlns:a16="http://schemas.microsoft.com/office/drawing/2014/main" id="{D5A7BC9D-C912-EF76-7041-50E4BD23FBCB}"/>
              </a:ext>
            </a:extLst>
          </p:cNvPr>
          <p:cNvSpPr/>
          <p:nvPr/>
        </p:nvSpPr>
        <p:spPr>
          <a:xfrm>
            <a:off x="11122001"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4" name="Rectangle 13">
            <a:extLst>
              <a:ext uri="{FF2B5EF4-FFF2-40B4-BE49-F238E27FC236}">
                <a16:creationId xmlns:a16="http://schemas.microsoft.com/office/drawing/2014/main" id="{F64E68D7-D689-CC9B-C9C1-ECB7E8837321}"/>
              </a:ext>
            </a:extLst>
          </p:cNvPr>
          <p:cNvSpPr/>
          <p:nvPr/>
        </p:nvSpPr>
        <p:spPr>
          <a:xfrm>
            <a:off x="11320181"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5" name="Rectangle 14">
            <a:extLst>
              <a:ext uri="{FF2B5EF4-FFF2-40B4-BE49-F238E27FC236}">
                <a16:creationId xmlns:a16="http://schemas.microsoft.com/office/drawing/2014/main" id="{8454C206-B56F-702F-8131-06BB6A9B5C02}"/>
              </a:ext>
            </a:extLst>
          </p:cNvPr>
          <p:cNvSpPr/>
          <p:nvPr/>
        </p:nvSpPr>
        <p:spPr>
          <a:xfrm>
            <a:off x="11516996"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6" name="Rectangle 15">
            <a:extLst>
              <a:ext uri="{FF2B5EF4-FFF2-40B4-BE49-F238E27FC236}">
                <a16:creationId xmlns:a16="http://schemas.microsoft.com/office/drawing/2014/main" id="{6CB3A8EF-F00D-C10C-6838-72BD2B7B074F}"/>
              </a:ext>
            </a:extLst>
          </p:cNvPr>
          <p:cNvSpPr/>
          <p:nvPr/>
        </p:nvSpPr>
        <p:spPr>
          <a:xfrm>
            <a:off x="11716051"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Tree>
    <p:extLst>
      <p:ext uri="{BB962C8B-B14F-4D97-AF65-F5344CB8AC3E}">
        <p14:creationId xmlns:p14="http://schemas.microsoft.com/office/powerpoint/2010/main" val="1207103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14DB2E1-269A-C4EC-2481-CAC29517511C}"/>
              </a:ext>
            </a:extLst>
          </p:cNvPr>
          <p:cNvGraphicFramePr>
            <a:graphicFrameLocks noChangeAspect="1"/>
          </p:cNvGraphicFramePr>
          <p:nvPr>
            <p:custDataLst>
              <p:tags r:id="rId1"/>
            </p:custDataLst>
            <p:extLst>
              <p:ext uri="{D42A27DB-BD31-4B8C-83A1-F6EECF244321}">
                <p14:modId xmlns:p14="http://schemas.microsoft.com/office/powerpoint/2010/main" val="4247925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6" name="Object 5" hidden="1">
                        <a:extLst>
                          <a:ext uri="{FF2B5EF4-FFF2-40B4-BE49-F238E27FC236}">
                            <a16:creationId xmlns:a16="http://schemas.microsoft.com/office/drawing/2014/main" id="{914DB2E1-269A-C4EC-2481-CAC2951751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0A21F72-6DD4-0BBF-F4AF-C82016694696}"/>
              </a:ext>
            </a:extLst>
          </p:cNvPr>
          <p:cNvSpPr>
            <a:spLocks noGrp="1"/>
          </p:cNvSpPr>
          <p:nvPr>
            <p:ph type="title"/>
          </p:nvPr>
        </p:nvSpPr>
        <p:spPr/>
        <p:txBody>
          <a:bodyPr vert="horz"/>
          <a:lstStyle/>
          <a:p>
            <a:r>
              <a:rPr lang="en-GB" dirty="0"/>
              <a:t>7. VISUALS</a:t>
            </a:r>
          </a:p>
        </p:txBody>
      </p:sp>
      <p:sp>
        <p:nvSpPr>
          <p:cNvPr id="3" name="Slide Number Placeholder 2">
            <a:extLst>
              <a:ext uri="{FF2B5EF4-FFF2-40B4-BE49-F238E27FC236}">
                <a16:creationId xmlns:a16="http://schemas.microsoft.com/office/drawing/2014/main" id="{EBEE7D54-61B8-7747-7049-B7ADAADC6DCC}"/>
              </a:ext>
            </a:extLst>
          </p:cNvPr>
          <p:cNvSpPr>
            <a:spLocks noGrp="1"/>
          </p:cNvSpPr>
          <p:nvPr>
            <p:ph type="sldNum" sz="quarter" idx="10"/>
          </p:nvPr>
        </p:nvSpPr>
        <p:spPr/>
        <p:txBody>
          <a:bodyPr/>
          <a:lstStyle/>
          <a:p>
            <a:fld id="{F0D6E494-49D5-4155-9E52-425437BF7D9A}" type="slidenum">
              <a:rPr lang="en-US" smtClean="0"/>
              <a:pPr/>
              <a:t>29</a:t>
            </a:fld>
            <a:endParaRPr lang="en-US"/>
          </a:p>
        </p:txBody>
      </p:sp>
      <p:sp>
        <p:nvSpPr>
          <p:cNvPr id="4" name="Footer Placeholder 3">
            <a:extLst>
              <a:ext uri="{FF2B5EF4-FFF2-40B4-BE49-F238E27FC236}">
                <a16:creationId xmlns:a16="http://schemas.microsoft.com/office/drawing/2014/main" id="{8FE2021C-3B38-EBFB-2686-347C77EFE86C}"/>
              </a:ext>
            </a:extLst>
          </p:cNvPr>
          <p:cNvSpPr>
            <a:spLocks noGrp="1"/>
          </p:cNvSpPr>
          <p:nvPr>
            <p:ph type="ftr" sz="quarter" idx="3"/>
          </p:nvPr>
        </p:nvSpPr>
        <p:spPr/>
        <p:txBody>
          <a:bodyPr/>
          <a:lstStyle/>
          <a:p>
            <a:r>
              <a:rPr lang="en-US"/>
              <a:t>Write First Time | August 2023</a:t>
            </a:r>
          </a:p>
        </p:txBody>
      </p:sp>
      <p:sp>
        <p:nvSpPr>
          <p:cNvPr id="5" name="Content Placeholder 4">
            <a:extLst>
              <a:ext uri="{FF2B5EF4-FFF2-40B4-BE49-F238E27FC236}">
                <a16:creationId xmlns:a16="http://schemas.microsoft.com/office/drawing/2014/main" id="{E1878A30-9727-4758-571D-32EBF78D11A0}"/>
              </a:ext>
            </a:extLst>
          </p:cNvPr>
          <p:cNvSpPr>
            <a:spLocks noGrp="1"/>
          </p:cNvSpPr>
          <p:nvPr>
            <p:ph sz="quarter" idx="11"/>
          </p:nvPr>
        </p:nvSpPr>
        <p:spPr/>
        <p:txBody>
          <a:bodyPr>
            <a:normAutofit/>
          </a:bodyPr>
          <a:lstStyle/>
          <a:p>
            <a:endParaRPr lang="en-GB" dirty="0"/>
          </a:p>
          <a:p>
            <a:r>
              <a:rPr lang="en-US" sz="1800" b="0" dirty="0">
                <a:solidFill>
                  <a:schemeClr val="tx1"/>
                </a:solidFill>
                <a:latin typeface="+mn-lt"/>
              </a:rPr>
              <a:t>There are rules for scientific visuals - team can agree on conventions</a:t>
            </a:r>
          </a:p>
          <a:p>
            <a:pPr lvl="2">
              <a:buClr>
                <a:schemeClr val="accent5"/>
              </a:buClr>
            </a:pPr>
            <a:r>
              <a:rPr lang="en-US" dirty="0"/>
              <a:t>Table and figures should be purposeful</a:t>
            </a:r>
          </a:p>
          <a:p>
            <a:pPr lvl="2">
              <a:buClr>
                <a:schemeClr val="accent5"/>
              </a:buClr>
            </a:pPr>
            <a:r>
              <a:rPr lang="en-US" dirty="0"/>
              <a:t>Figure vs. graph vs. table</a:t>
            </a:r>
          </a:p>
          <a:p>
            <a:pPr lvl="2">
              <a:buClr>
                <a:schemeClr val="accent5"/>
              </a:buClr>
            </a:pPr>
            <a:r>
              <a:rPr lang="en-US" dirty="0"/>
              <a:t>Statistically sound illustrations</a:t>
            </a:r>
          </a:p>
          <a:p>
            <a:pPr lvl="2">
              <a:buClr>
                <a:schemeClr val="accent5"/>
              </a:buClr>
            </a:pPr>
            <a:r>
              <a:rPr lang="en-US" dirty="0"/>
              <a:t>Tables and figures augment, do not repeat, but are consistent with text</a:t>
            </a:r>
          </a:p>
          <a:p>
            <a:pPr lvl="2">
              <a:buClr>
                <a:schemeClr val="accent5"/>
              </a:buClr>
            </a:pPr>
            <a:r>
              <a:rPr lang="en-US" dirty="0"/>
              <a:t>Legends explicit &amp; complete for standalone interpretation</a:t>
            </a:r>
          </a:p>
          <a:p>
            <a:pPr marL="457200" lvl="1" indent="0">
              <a:buNone/>
            </a:pPr>
            <a:endParaRPr lang="en-US" sz="1800" dirty="0"/>
          </a:p>
          <a:p>
            <a:r>
              <a:rPr lang="en-US" sz="1800" b="0" dirty="0">
                <a:solidFill>
                  <a:schemeClr val="tx1"/>
                </a:solidFill>
                <a:latin typeface="+mn-lt"/>
              </a:rPr>
              <a:t>Overall layout important</a:t>
            </a:r>
          </a:p>
          <a:p>
            <a:pPr lvl="2">
              <a:buClr>
                <a:schemeClr val="accent5"/>
              </a:buClr>
            </a:pPr>
            <a:r>
              <a:rPr lang="en-US" dirty="0"/>
              <a:t>Visuals, listings, white space can make information accessible &amp; persuasive</a:t>
            </a:r>
          </a:p>
          <a:p>
            <a:endParaRPr lang="en-GB" dirty="0"/>
          </a:p>
        </p:txBody>
      </p:sp>
      <p:sp>
        <p:nvSpPr>
          <p:cNvPr id="7" name="Rectangle 6">
            <a:extLst>
              <a:ext uri="{FF2B5EF4-FFF2-40B4-BE49-F238E27FC236}">
                <a16:creationId xmlns:a16="http://schemas.microsoft.com/office/drawing/2014/main" id="{05332BC3-5DF2-A10A-2640-E2F64AC61909}"/>
              </a:ext>
            </a:extLst>
          </p:cNvPr>
          <p:cNvSpPr/>
          <p:nvPr/>
        </p:nvSpPr>
        <p:spPr>
          <a:xfrm>
            <a:off x="10925186"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8" name="Rectangle 7">
            <a:extLst>
              <a:ext uri="{FF2B5EF4-FFF2-40B4-BE49-F238E27FC236}">
                <a16:creationId xmlns:a16="http://schemas.microsoft.com/office/drawing/2014/main" id="{130F9716-5347-34DA-620E-D26507A65C61}"/>
              </a:ext>
            </a:extLst>
          </p:cNvPr>
          <p:cNvSpPr/>
          <p:nvPr/>
        </p:nvSpPr>
        <p:spPr>
          <a:xfrm>
            <a:off x="11122001"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4" name="Rectangle 13">
            <a:extLst>
              <a:ext uri="{FF2B5EF4-FFF2-40B4-BE49-F238E27FC236}">
                <a16:creationId xmlns:a16="http://schemas.microsoft.com/office/drawing/2014/main" id="{E0528AD5-A200-FF2F-11F5-9524A80BFFB3}"/>
              </a:ext>
            </a:extLst>
          </p:cNvPr>
          <p:cNvSpPr/>
          <p:nvPr/>
        </p:nvSpPr>
        <p:spPr>
          <a:xfrm>
            <a:off x="11320181"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5" name="Rectangle 14">
            <a:extLst>
              <a:ext uri="{FF2B5EF4-FFF2-40B4-BE49-F238E27FC236}">
                <a16:creationId xmlns:a16="http://schemas.microsoft.com/office/drawing/2014/main" id="{0D231278-569D-F644-62D5-2CBD5A590BC2}"/>
              </a:ext>
            </a:extLst>
          </p:cNvPr>
          <p:cNvSpPr/>
          <p:nvPr/>
        </p:nvSpPr>
        <p:spPr>
          <a:xfrm>
            <a:off x="11516996"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6" name="Rectangle 15">
            <a:extLst>
              <a:ext uri="{FF2B5EF4-FFF2-40B4-BE49-F238E27FC236}">
                <a16:creationId xmlns:a16="http://schemas.microsoft.com/office/drawing/2014/main" id="{E7A63378-8F3A-5DC3-20E6-719433159553}"/>
              </a:ext>
            </a:extLst>
          </p:cNvPr>
          <p:cNvSpPr/>
          <p:nvPr/>
        </p:nvSpPr>
        <p:spPr>
          <a:xfrm>
            <a:off x="11716051" y="298640"/>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Tree>
    <p:extLst>
      <p:ext uri="{BB962C8B-B14F-4D97-AF65-F5344CB8AC3E}">
        <p14:creationId xmlns:p14="http://schemas.microsoft.com/office/powerpoint/2010/main" val="1900892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C7D16FBE-3327-57BD-5B0A-A6BC242B5978}"/>
              </a:ext>
            </a:extLst>
          </p:cNvPr>
          <p:cNvGraphicFramePr>
            <a:graphicFrameLocks noChangeAspect="1"/>
          </p:cNvGraphicFramePr>
          <p:nvPr>
            <p:custDataLst>
              <p:tags r:id="rId1"/>
            </p:custDataLst>
            <p:extLst>
              <p:ext uri="{D42A27DB-BD31-4B8C-83A1-F6EECF244321}">
                <p14:modId xmlns:p14="http://schemas.microsoft.com/office/powerpoint/2010/main" val="38559769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8" name="Object 7" hidden="1">
                        <a:extLst>
                          <a:ext uri="{FF2B5EF4-FFF2-40B4-BE49-F238E27FC236}">
                            <a16:creationId xmlns:a16="http://schemas.microsoft.com/office/drawing/2014/main" id="{C7D16FBE-3327-57BD-5B0A-A6BC242B597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067BCD2-ABE8-2F9D-C3FB-E0187486C74A}"/>
              </a:ext>
            </a:extLst>
          </p:cNvPr>
          <p:cNvSpPr>
            <a:spLocks noGrp="1"/>
          </p:cNvSpPr>
          <p:nvPr>
            <p:ph type="title"/>
          </p:nvPr>
        </p:nvSpPr>
        <p:spPr>
          <a:xfrm>
            <a:off x="322776" y="307658"/>
            <a:ext cx="11546448" cy="536415"/>
          </a:xfrm>
        </p:spPr>
        <p:txBody>
          <a:bodyPr vert="horz"/>
          <a:lstStyle/>
          <a:p>
            <a:r>
              <a:rPr lang="en-US" dirty="0"/>
              <a:t>WRITE FIRST TIME IS A PROCESS</a:t>
            </a:r>
          </a:p>
        </p:txBody>
      </p:sp>
      <p:sp>
        <p:nvSpPr>
          <p:cNvPr id="5" name="Slide Number Placeholder 4">
            <a:extLst>
              <a:ext uri="{FF2B5EF4-FFF2-40B4-BE49-F238E27FC236}">
                <a16:creationId xmlns:a16="http://schemas.microsoft.com/office/drawing/2014/main" id="{7150C1DB-AE75-364A-8CFE-29C2AB49E56D}"/>
              </a:ext>
            </a:extLst>
          </p:cNvPr>
          <p:cNvSpPr>
            <a:spLocks noGrp="1"/>
          </p:cNvSpPr>
          <p:nvPr>
            <p:ph type="sldNum" sz="quarter" idx="10"/>
          </p:nvPr>
        </p:nvSpPr>
        <p:spPr>
          <a:xfrm>
            <a:off x="316458" y="6170399"/>
            <a:ext cx="457201" cy="457200"/>
          </a:xfrm>
        </p:spPr>
        <p:txBody>
          <a:bodyPr/>
          <a:lstStyle/>
          <a:p>
            <a:pPr lvl="0"/>
            <a:fld id="{F0D6E494-49D5-4155-9E52-425437BF7D9A}" type="slidenum">
              <a:rPr lang="en-US" noProof="0" smtClean="0"/>
              <a:pPr lvl="0"/>
              <a:t>3</a:t>
            </a:fld>
            <a:endParaRPr lang="en-US" noProof="0"/>
          </a:p>
        </p:txBody>
      </p:sp>
      <p:sp>
        <p:nvSpPr>
          <p:cNvPr id="6" name="Footer Placeholder 5">
            <a:extLst>
              <a:ext uri="{FF2B5EF4-FFF2-40B4-BE49-F238E27FC236}">
                <a16:creationId xmlns:a16="http://schemas.microsoft.com/office/drawing/2014/main" id="{EFEF2434-0727-6FF0-04BA-0F2038F5D20F}"/>
              </a:ext>
            </a:extLst>
          </p:cNvPr>
          <p:cNvSpPr>
            <a:spLocks noGrp="1"/>
          </p:cNvSpPr>
          <p:nvPr>
            <p:ph type="ftr" sz="quarter" idx="3"/>
          </p:nvPr>
        </p:nvSpPr>
        <p:spPr>
          <a:xfrm>
            <a:off x="1066801" y="6170399"/>
            <a:ext cx="10802280" cy="457200"/>
          </a:xfrm>
        </p:spPr>
        <p:txBody>
          <a:bodyPr/>
          <a:lstStyle/>
          <a:p>
            <a:pPr lvl="0"/>
            <a:r>
              <a:rPr lang="en-US" noProof="0"/>
              <a:t>Write First Time | August 2023</a:t>
            </a:r>
          </a:p>
        </p:txBody>
      </p:sp>
      <p:sp>
        <p:nvSpPr>
          <p:cNvPr id="13" name="Text Placeholder 12">
            <a:extLst>
              <a:ext uri="{FF2B5EF4-FFF2-40B4-BE49-F238E27FC236}">
                <a16:creationId xmlns:a16="http://schemas.microsoft.com/office/drawing/2014/main" id="{E701FBD0-94AF-9859-04BE-5603DAD8FDE8}"/>
              </a:ext>
            </a:extLst>
          </p:cNvPr>
          <p:cNvSpPr>
            <a:spLocks noGrp="1"/>
          </p:cNvSpPr>
          <p:nvPr>
            <p:ph sz="quarter" idx="11"/>
          </p:nvPr>
        </p:nvSpPr>
        <p:spPr>
          <a:xfrm>
            <a:off x="436144" y="755650"/>
            <a:ext cx="11427244" cy="5160963"/>
          </a:xfrm>
        </p:spPr>
        <p:txBody>
          <a:bodyPr vert="horz" lIns="0" tIns="45720" rIns="91440" bIns="45720" rtlCol="0" anchor="t">
            <a:normAutofit/>
          </a:bodyPr>
          <a:lstStyle/>
          <a:p>
            <a:r>
              <a:rPr lang="en-US"/>
              <a:t>Five steps</a:t>
            </a:r>
            <a:endParaRPr lang="en-US" dirty="0"/>
          </a:p>
        </p:txBody>
      </p:sp>
      <p:graphicFrame>
        <p:nvGraphicFramePr>
          <p:cNvPr id="4" name="Content Placeholder 4">
            <a:extLst>
              <a:ext uri="{FF2B5EF4-FFF2-40B4-BE49-F238E27FC236}">
                <a16:creationId xmlns:a16="http://schemas.microsoft.com/office/drawing/2014/main" id="{498D28BC-4BEA-F96E-8F19-14854435E6F7}"/>
              </a:ext>
            </a:extLst>
          </p:cNvPr>
          <p:cNvGraphicFramePr>
            <a:graphicFrameLocks/>
          </p:cNvGraphicFramePr>
          <p:nvPr>
            <p:extLst>
              <p:ext uri="{D42A27DB-BD31-4B8C-83A1-F6EECF244321}">
                <p14:modId xmlns:p14="http://schemas.microsoft.com/office/powerpoint/2010/main" val="3806431649"/>
              </p:ext>
            </p:extLst>
          </p:nvPr>
        </p:nvGraphicFramePr>
        <p:xfrm>
          <a:off x="436144" y="1217825"/>
          <a:ext cx="10891520" cy="4726884"/>
        </p:xfrm>
        <a:graphic>
          <a:graphicData uri="http://schemas.openxmlformats.org/drawingml/2006/table">
            <a:tbl>
              <a:tblPr>
                <a:effectLst/>
                <a:tableStyleId>{5C22544A-7EE6-4342-B048-85BDC9FD1C3A}</a:tableStyleId>
              </a:tblPr>
              <a:tblGrid>
                <a:gridCol w="20116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116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11680">
                  <a:extLst>
                    <a:ext uri="{9D8B030D-6E8A-4147-A177-3AD203B41FA5}">
                      <a16:colId xmlns:a16="http://schemas.microsoft.com/office/drawing/2014/main" val="2073351353"/>
                    </a:ext>
                  </a:extLst>
                </a:gridCol>
                <a:gridCol w="208280">
                  <a:extLst>
                    <a:ext uri="{9D8B030D-6E8A-4147-A177-3AD203B41FA5}">
                      <a16:colId xmlns:a16="http://schemas.microsoft.com/office/drawing/2014/main" val="2438314680"/>
                    </a:ext>
                  </a:extLst>
                </a:gridCol>
                <a:gridCol w="20116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11680">
                  <a:extLst>
                    <a:ext uri="{9D8B030D-6E8A-4147-A177-3AD203B41FA5}">
                      <a16:colId xmlns:a16="http://schemas.microsoft.com/office/drawing/2014/main" val="20006"/>
                    </a:ext>
                  </a:extLst>
                </a:gridCol>
              </a:tblGrid>
              <a:tr h="345986">
                <a:tc gridSpan="9">
                  <a:txBody>
                    <a:bodyPr/>
                    <a:lstStyle/>
                    <a:p>
                      <a:pPr marL="0" marR="0" indent="0" algn="l" defTabSz="457200" rtl="0" eaLnBrk="1" fontAlgn="ctr" latinLnBrk="0" hangingPunct="1">
                        <a:lnSpc>
                          <a:spcPct val="115000"/>
                        </a:lnSpc>
                        <a:spcBef>
                          <a:spcPts val="0"/>
                        </a:spcBef>
                        <a:spcAft>
                          <a:spcPts val="0"/>
                        </a:spcAft>
                        <a:buFont typeface="Arial" pitchFamily="34" charset="0"/>
                        <a:buNone/>
                      </a:pPr>
                      <a:endParaRPr lang="en-US" sz="1800" b="0" kern="1200" spc="-40" dirty="0">
                        <a:solidFill>
                          <a:schemeClr val="bg2"/>
                        </a:solidFill>
                        <a:effectLst/>
                        <a:latin typeface="+mn-lt"/>
                        <a:ea typeface="Verdana" panose="020B0604030504040204" pitchFamily="34" charset="0"/>
                        <a:cs typeface="Verdana" panose="020B0604030504040204" pitchFamily="34" charset="0"/>
                      </a:endParaRPr>
                    </a:p>
                  </a:txBody>
                  <a:tcPr marT="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marL="0" marR="0" indent="0" algn="l" defTabSz="457200" rtl="0" eaLnBrk="1" fontAlgn="ctr" latinLnBrk="0" hangingPunct="1">
                        <a:lnSpc>
                          <a:spcPct val="115000"/>
                        </a:lnSpc>
                        <a:spcBef>
                          <a:spcPts val="0"/>
                        </a:spcBef>
                        <a:spcAft>
                          <a:spcPts val="0"/>
                        </a:spcAft>
                        <a:buFont typeface="Arial" pitchFamily="34" charset="0"/>
                        <a:buNone/>
                      </a:pPr>
                      <a:endParaRPr lang="en-US" sz="1400" b="0" kern="1200" spc="-40" baseline="0" dirty="0">
                        <a:solidFill>
                          <a:schemeClr val="bg1"/>
                        </a:solidFill>
                        <a:effectLst/>
                        <a:latin typeface="Avenir Next LT Pro Demi" panose="020B0704020202020204" pitchFamily="34" charset="0"/>
                        <a:ea typeface="Verdana" panose="020B0604030504040204" pitchFamily="34" charset="0"/>
                        <a:cs typeface="Verdana" panose="020B0604030504040204" pitchFamily="34" charset="0"/>
                      </a:endParaRPr>
                    </a:p>
                  </a:txBody>
                  <a:tcPr marT="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marL="0" marR="0" indent="0" algn="l" defTabSz="457200" rtl="0" eaLnBrk="1" fontAlgn="ctr" latinLnBrk="0" hangingPunct="1">
                        <a:lnSpc>
                          <a:spcPct val="115000"/>
                        </a:lnSpc>
                        <a:spcBef>
                          <a:spcPts val="0"/>
                        </a:spcBef>
                        <a:spcAft>
                          <a:spcPts val="0"/>
                        </a:spcAft>
                        <a:buFont typeface="Arial" pitchFamily="34" charset="0"/>
                        <a:buNone/>
                      </a:pPr>
                      <a:endParaRPr lang="en-US" sz="1400" b="0" kern="1200" spc="-40" dirty="0">
                        <a:solidFill>
                          <a:schemeClr val="bg1"/>
                        </a:solidFill>
                        <a:effectLst/>
                        <a:latin typeface="Avenir Next LT Pro Demi" panose="020B0704020202020204" pitchFamily="34" charset="0"/>
                        <a:ea typeface="Verdana" panose="020B0604030504040204" pitchFamily="34" charset="0"/>
                        <a:cs typeface="Verdana" panose="020B0604030504040204" pitchFamily="34" charset="0"/>
                      </a:endParaRPr>
                    </a:p>
                  </a:txBody>
                  <a:tcPr marT="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marR="0" indent="0" algn="l" defTabSz="457200" rtl="0" eaLnBrk="1" fontAlgn="ctr" latinLnBrk="0" hangingPunct="1">
                        <a:lnSpc>
                          <a:spcPct val="115000"/>
                        </a:lnSpc>
                        <a:spcBef>
                          <a:spcPts val="0"/>
                        </a:spcBef>
                        <a:spcAft>
                          <a:spcPts val="0"/>
                        </a:spcAft>
                        <a:buFont typeface="Arial" pitchFamily="34" charset="0"/>
                        <a:buNone/>
                      </a:pPr>
                      <a:endParaRPr lang="en-US" sz="1400" b="0" kern="1200" spc="-40" dirty="0">
                        <a:solidFill>
                          <a:schemeClr val="bg1"/>
                        </a:solidFill>
                        <a:effectLst/>
                        <a:latin typeface="Avenir Next LT Pro Demi" panose="020B0704020202020204" pitchFamily="34" charset="0"/>
                        <a:ea typeface="Verdana" panose="020B0604030504040204" pitchFamily="34" charset="0"/>
                        <a:cs typeface="Verdana" panose="020B0604030504040204" pitchFamily="34" charset="0"/>
                      </a:endParaRPr>
                    </a:p>
                  </a:txBody>
                  <a:tcPr marT="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marL="0" marR="0" indent="0" algn="l" defTabSz="457200" rtl="0" eaLnBrk="1" fontAlgn="ctr" latinLnBrk="0" hangingPunct="1">
                        <a:lnSpc>
                          <a:spcPct val="115000"/>
                        </a:lnSpc>
                        <a:spcBef>
                          <a:spcPts val="0"/>
                        </a:spcBef>
                        <a:spcAft>
                          <a:spcPts val="0"/>
                        </a:spcAft>
                        <a:buFont typeface="Arial" pitchFamily="34" charset="0"/>
                        <a:buNone/>
                      </a:pPr>
                      <a:endParaRPr lang="en-US" sz="1400" b="0" kern="1200" spc="-40" dirty="0">
                        <a:solidFill>
                          <a:schemeClr val="bg1"/>
                        </a:solidFill>
                        <a:effectLst/>
                        <a:latin typeface="Avenir Next LT Pro Demi" panose="020B0704020202020204" pitchFamily="34" charset="0"/>
                        <a:ea typeface="Verdana" panose="020B0604030504040204" pitchFamily="34" charset="0"/>
                        <a:cs typeface="Verdana" panose="020B0604030504040204" pitchFamily="34" charset="0"/>
                      </a:endParaRPr>
                    </a:p>
                  </a:txBody>
                  <a:tcPr marT="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marR="0" indent="0" algn="l" defTabSz="457200" rtl="0" eaLnBrk="1" fontAlgn="ctr" latinLnBrk="0" hangingPunct="1">
                        <a:lnSpc>
                          <a:spcPct val="115000"/>
                        </a:lnSpc>
                        <a:spcBef>
                          <a:spcPts val="0"/>
                        </a:spcBef>
                        <a:spcAft>
                          <a:spcPts val="0"/>
                        </a:spcAft>
                        <a:buFont typeface="Arial" pitchFamily="34" charset="0"/>
                        <a:buNone/>
                      </a:pPr>
                      <a:endParaRPr lang="en-US" sz="1400" b="0" kern="1200" spc="-40" dirty="0">
                        <a:solidFill>
                          <a:schemeClr val="bg1"/>
                        </a:solidFill>
                        <a:effectLst/>
                        <a:latin typeface="Avenir Next LT Pro Demi" panose="020B0704020202020204" pitchFamily="34" charset="0"/>
                        <a:ea typeface="Verdana" panose="020B0604030504040204" pitchFamily="34" charset="0"/>
                        <a:cs typeface="Verdana" panose="020B0604030504040204" pitchFamily="34" charset="0"/>
                      </a:endParaRPr>
                    </a:p>
                  </a:txBody>
                  <a:tcPr marT="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marL="0" marR="0" indent="0" algn="l" defTabSz="457200" rtl="0" eaLnBrk="1" fontAlgn="ctr" latinLnBrk="0" hangingPunct="1">
                        <a:lnSpc>
                          <a:spcPct val="115000"/>
                        </a:lnSpc>
                        <a:spcBef>
                          <a:spcPts val="0"/>
                        </a:spcBef>
                        <a:spcAft>
                          <a:spcPts val="0"/>
                        </a:spcAft>
                        <a:buFont typeface="Arial" pitchFamily="34" charset="0"/>
                        <a:buNone/>
                      </a:pPr>
                      <a:endParaRPr lang="en-US" sz="1400" b="0" kern="1200" spc="-40" dirty="0">
                        <a:solidFill>
                          <a:schemeClr val="bg1"/>
                        </a:solidFill>
                        <a:effectLst/>
                        <a:latin typeface="Avenir Next LT Pro Demi" panose="020B0704020202020204" pitchFamily="34" charset="0"/>
                        <a:ea typeface="Verdana" panose="020B0604030504040204" pitchFamily="34" charset="0"/>
                        <a:cs typeface="Verdana" panose="020B0604030504040204" pitchFamily="34" charset="0"/>
                      </a:endParaRPr>
                    </a:p>
                  </a:txBody>
                  <a:tcPr marT="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marR="0" indent="0" algn="l" defTabSz="457200" rtl="0" eaLnBrk="1" fontAlgn="ctr" latinLnBrk="0" hangingPunct="1">
                        <a:lnSpc>
                          <a:spcPct val="115000"/>
                        </a:lnSpc>
                        <a:spcBef>
                          <a:spcPts val="0"/>
                        </a:spcBef>
                        <a:spcAft>
                          <a:spcPts val="0"/>
                        </a:spcAft>
                        <a:buFont typeface="Arial" pitchFamily="34" charset="0"/>
                        <a:buNone/>
                      </a:pPr>
                      <a:endParaRPr lang="en-US" sz="1400" b="0" kern="1200" spc="-40" dirty="0">
                        <a:solidFill>
                          <a:schemeClr val="bg1"/>
                        </a:solidFill>
                        <a:effectLst/>
                        <a:latin typeface="Avenir Next LT Pro Demi" panose="020B0704020202020204" pitchFamily="34" charset="0"/>
                        <a:ea typeface="Verdana" panose="020B0604030504040204" pitchFamily="34" charset="0"/>
                        <a:cs typeface="Verdana" panose="020B0604030504040204" pitchFamily="34" charset="0"/>
                      </a:endParaRPr>
                    </a:p>
                  </a:txBody>
                  <a:tcPr marT="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marL="0" marR="0" indent="0" algn="l" defTabSz="457200" rtl="0" eaLnBrk="1" fontAlgn="ctr" latinLnBrk="0" hangingPunct="1">
                        <a:lnSpc>
                          <a:spcPct val="115000"/>
                        </a:lnSpc>
                        <a:spcBef>
                          <a:spcPts val="0"/>
                        </a:spcBef>
                        <a:spcAft>
                          <a:spcPts val="0"/>
                        </a:spcAft>
                        <a:buFont typeface="Arial" pitchFamily="34" charset="0"/>
                        <a:buNone/>
                      </a:pPr>
                      <a:endParaRPr lang="en-US" sz="1400" b="0" kern="1200" spc="-40" dirty="0">
                        <a:solidFill>
                          <a:schemeClr val="bg1"/>
                        </a:solidFill>
                        <a:effectLst/>
                        <a:latin typeface="Avenir Next LT Pro Demi" panose="020B0704020202020204" pitchFamily="34" charset="0"/>
                        <a:ea typeface="Verdana" panose="020B0604030504040204" pitchFamily="34" charset="0"/>
                        <a:cs typeface="Verdana" panose="020B0604030504040204" pitchFamily="34" charset="0"/>
                      </a:endParaRPr>
                    </a:p>
                  </a:txBody>
                  <a:tcPr marT="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816541383"/>
                  </a:ext>
                </a:extLst>
              </a:tr>
              <a:tr h="698031">
                <a:tc>
                  <a:txBody>
                    <a:bodyPr/>
                    <a:lstStyle/>
                    <a:p>
                      <a:pPr marL="0" marR="0" indent="0" algn="l" defTabSz="457200" rtl="0" eaLnBrk="1" fontAlgn="ctr" latinLnBrk="0" hangingPunct="1">
                        <a:lnSpc>
                          <a:spcPct val="115000"/>
                        </a:lnSpc>
                        <a:spcBef>
                          <a:spcPts val="0"/>
                        </a:spcBef>
                        <a:spcAft>
                          <a:spcPts val="0"/>
                        </a:spcAft>
                        <a:buFont typeface="Arial" pitchFamily="34" charset="0"/>
                        <a:buNone/>
                      </a:pPr>
                      <a:r>
                        <a:rPr lang="en-GB" sz="3200" b="1" kern="1200" spc="-40" dirty="0">
                          <a:solidFill>
                            <a:schemeClr val="bg1"/>
                          </a:solidFill>
                          <a:effectLst/>
                          <a:latin typeface="Gill Sans MT" panose="020B0502020104020203" pitchFamily="34" charset="0"/>
                          <a:ea typeface="Verdana" panose="020B0604030504040204" pitchFamily="34" charset="0"/>
                          <a:cs typeface="Verdana" panose="020B0604030504040204" pitchFamily="34" charset="0"/>
                        </a:rPr>
                        <a:t>1. </a:t>
                      </a:r>
                      <a:r>
                        <a:rPr lang="en-GB" sz="1800" b="1" kern="1200" spc="-40" dirty="0">
                          <a:solidFill>
                            <a:schemeClr val="bg1"/>
                          </a:solidFill>
                          <a:effectLst/>
                          <a:latin typeface="Gill Sans MT" panose="020B0502020104020203" pitchFamily="34" charset="0"/>
                          <a:ea typeface="Verdana" panose="020B0604030504040204" pitchFamily="34" charset="0"/>
                          <a:cs typeface="Verdana" panose="020B0604030504040204" pitchFamily="34" charset="0"/>
                        </a:rPr>
                        <a:t>MIRS – A</a:t>
                      </a:r>
                      <a:endParaRPr lang="en-US" sz="1800" b="1" kern="1200" spc="-40" dirty="0">
                        <a:solidFill>
                          <a:schemeClr val="bg1"/>
                        </a:solidFill>
                        <a:effectLst/>
                        <a:latin typeface="Gill Sans MT" panose="020B0502020104020203" pitchFamily="34" charset="0"/>
                        <a:ea typeface="Verdana" panose="020B0604030504040204" pitchFamily="34" charset="0"/>
                        <a:cs typeface="Verdana" panose="020B0604030504040204" pitchFamily="34" charset="0"/>
                      </a:endParaRPr>
                    </a:p>
                  </a:txBody>
                  <a:tcPr marT="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indent="0" algn="ctr" defTabSz="457200" rtl="0" eaLnBrk="1" fontAlgn="ctr" latinLnBrk="0" hangingPunct="1">
                        <a:lnSpc>
                          <a:spcPct val="100000"/>
                        </a:lnSpc>
                        <a:spcBef>
                          <a:spcPts val="0"/>
                        </a:spcBef>
                        <a:spcAft>
                          <a:spcPts val="0"/>
                        </a:spcAft>
                        <a:buFont typeface="Arial" pitchFamily="34" charset="0"/>
                        <a:buNone/>
                      </a:pPr>
                      <a:r>
                        <a:rPr lang="en-US" sz="4000" b="1" kern="1200" spc="-40" baseline="0" dirty="0">
                          <a:solidFill>
                            <a:schemeClr val="bg2"/>
                          </a:solidFill>
                          <a:effectLst/>
                          <a:latin typeface="Gill Sans MT" panose="020B0502020104020203" pitchFamily="34" charset="0"/>
                          <a:ea typeface="Verdana" panose="020B0604030504040204" pitchFamily="34" charset="0"/>
                          <a:cs typeface="Verdana" panose="020B0604030504040204" pitchFamily="34" charset="0"/>
                          <a:sym typeface="Wingdings 3" panose="05040102010807070707" pitchFamily="18" charset="2"/>
                        </a:rPr>
                        <a:t></a:t>
                      </a:r>
                      <a:endParaRPr lang="en-US" sz="4000" b="1" kern="1200" spc="-40" baseline="0" dirty="0">
                        <a:solidFill>
                          <a:schemeClr val="bg2"/>
                        </a:solidFill>
                        <a:effectLst/>
                        <a:latin typeface="Gill Sans MT" panose="020B0502020104020203" pitchFamily="34" charset="0"/>
                        <a:ea typeface="Verdana" panose="020B0604030504040204" pitchFamily="34" charset="0"/>
                        <a:cs typeface="Verdana" panose="020B060403050404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15000"/>
                        </a:lnSpc>
                        <a:spcBef>
                          <a:spcPts val="0"/>
                        </a:spcBef>
                        <a:spcAft>
                          <a:spcPts val="0"/>
                        </a:spcAft>
                        <a:buFont typeface="Arial" pitchFamily="34" charset="0"/>
                        <a:buNone/>
                      </a:pPr>
                      <a:r>
                        <a:rPr lang="en-GB" sz="3200" b="1" kern="1200" spc="-40" dirty="0">
                          <a:solidFill>
                            <a:schemeClr val="bg1"/>
                          </a:solidFill>
                          <a:effectLst/>
                          <a:latin typeface="Gill Sans MT" panose="020B0502020104020203" pitchFamily="34" charset="0"/>
                          <a:ea typeface="Verdana" panose="020B0604030504040204" pitchFamily="34" charset="0"/>
                          <a:cs typeface="Verdana" panose="020B0604030504040204" pitchFamily="34" charset="0"/>
                        </a:rPr>
                        <a:t>2. </a:t>
                      </a:r>
                      <a:r>
                        <a:rPr lang="en-GB" sz="1800" b="1" kern="1200" spc="-40" dirty="0">
                          <a:solidFill>
                            <a:schemeClr val="bg1"/>
                          </a:solidFill>
                          <a:effectLst/>
                          <a:latin typeface="Gill Sans MT" panose="020B0502020104020203" pitchFamily="34" charset="0"/>
                          <a:ea typeface="Verdana" panose="020B0604030504040204" pitchFamily="34" charset="0"/>
                          <a:cs typeface="Verdana" panose="020B0604030504040204" pitchFamily="34" charset="0"/>
                        </a:rPr>
                        <a:t>PYRAMID</a:t>
                      </a:r>
                      <a:endParaRPr lang="en-US" sz="1800" b="1" kern="1200" spc="-40" dirty="0">
                        <a:solidFill>
                          <a:schemeClr val="bg1"/>
                        </a:solidFill>
                        <a:effectLst/>
                        <a:latin typeface="Gill Sans MT" panose="020B0502020104020203" pitchFamily="34" charset="0"/>
                        <a:ea typeface="Verdana" panose="020B0604030504040204" pitchFamily="34" charset="0"/>
                        <a:cs typeface="Verdana" panose="020B0604030504040204" pitchFamily="34" charset="0"/>
                      </a:endParaRPr>
                    </a:p>
                  </a:txBody>
                  <a:tcPr marT="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indent="0" algn="ctr" defTabSz="457200" rtl="0" eaLnBrk="1" fontAlgn="ctr" latinLnBrk="0" hangingPunct="1">
                        <a:lnSpc>
                          <a:spcPct val="100000"/>
                        </a:lnSpc>
                        <a:spcBef>
                          <a:spcPts val="0"/>
                        </a:spcBef>
                        <a:spcAft>
                          <a:spcPts val="0"/>
                        </a:spcAft>
                        <a:buFont typeface="Arial" pitchFamily="34" charset="0"/>
                        <a:buNone/>
                      </a:pPr>
                      <a:r>
                        <a:rPr lang="en-US" sz="4000" b="1" kern="1200" spc="-40" baseline="0" dirty="0">
                          <a:solidFill>
                            <a:schemeClr val="bg2"/>
                          </a:solidFill>
                          <a:effectLst/>
                          <a:latin typeface="Gill Sans MT" panose="020B0502020104020203" pitchFamily="34" charset="0"/>
                          <a:ea typeface="Verdana" panose="020B0604030504040204" pitchFamily="34" charset="0"/>
                          <a:cs typeface="Verdana" panose="020B0604030504040204" pitchFamily="34" charset="0"/>
                          <a:sym typeface="Wingdings 3" panose="05040102010807070707" pitchFamily="18" charset="2"/>
                        </a:rPr>
                        <a:t></a:t>
                      </a:r>
                      <a:endParaRPr lang="en-US" sz="4000" b="1" kern="1200" spc="-40" baseline="0" dirty="0">
                        <a:solidFill>
                          <a:schemeClr val="accent5"/>
                        </a:solidFill>
                        <a:effectLst/>
                        <a:latin typeface="Gill Sans MT" panose="020B0502020104020203" pitchFamily="34" charset="0"/>
                        <a:ea typeface="Verdana" panose="020B0604030504040204" pitchFamily="34" charset="0"/>
                        <a:cs typeface="Verdana" panose="020B060403050404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15000"/>
                        </a:lnSpc>
                        <a:spcBef>
                          <a:spcPts val="0"/>
                        </a:spcBef>
                        <a:spcAft>
                          <a:spcPts val="0"/>
                        </a:spcAft>
                        <a:buFont typeface="Arial" pitchFamily="34" charset="0"/>
                        <a:buNone/>
                      </a:pPr>
                      <a:r>
                        <a:rPr lang="en-US" sz="3200" b="1" kern="1200" spc="-40" dirty="0">
                          <a:solidFill>
                            <a:schemeClr val="bg1"/>
                          </a:solidFill>
                          <a:effectLst/>
                          <a:latin typeface="Gill Sans MT" panose="020B0502020104020203" pitchFamily="34" charset="0"/>
                          <a:ea typeface="Verdana" panose="020B0604030504040204" pitchFamily="34" charset="0"/>
                          <a:cs typeface="Verdana" panose="020B0604030504040204" pitchFamily="34" charset="0"/>
                        </a:rPr>
                        <a:t>3. </a:t>
                      </a:r>
                      <a:r>
                        <a:rPr lang="en-US" sz="1800" b="1" kern="1200" spc="-40" dirty="0">
                          <a:solidFill>
                            <a:schemeClr val="bg1"/>
                          </a:solidFill>
                          <a:effectLst/>
                          <a:latin typeface="Gill Sans MT" panose="020B0502020104020203" pitchFamily="34" charset="0"/>
                          <a:ea typeface="Verdana" panose="020B0604030504040204" pitchFamily="34" charset="0"/>
                          <a:cs typeface="Verdana" panose="020B0604030504040204" pitchFamily="34" charset="0"/>
                        </a:rPr>
                        <a:t>PROTOTYPE</a:t>
                      </a:r>
                    </a:p>
                  </a:txBody>
                  <a:tcPr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indent="0" algn="ctr" defTabSz="457200" rtl="0" eaLnBrk="1" fontAlgn="ctr" latinLnBrk="0" hangingPunct="1">
                        <a:lnSpc>
                          <a:spcPct val="100000"/>
                        </a:lnSpc>
                        <a:spcBef>
                          <a:spcPts val="0"/>
                        </a:spcBef>
                        <a:spcAft>
                          <a:spcPts val="0"/>
                        </a:spcAft>
                        <a:buFont typeface="Arial" pitchFamily="34" charset="0"/>
                        <a:buNone/>
                      </a:pPr>
                      <a:r>
                        <a:rPr lang="en-US" sz="4000" b="1" kern="1200" spc="-40" baseline="0" dirty="0">
                          <a:solidFill>
                            <a:schemeClr val="bg2"/>
                          </a:solidFill>
                          <a:effectLst/>
                          <a:latin typeface="Gill Sans MT" panose="020B0502020104020203" pitchFamily="34" charset="0"/>
                          <a:ea typeface="Verdana" panose="020B0604030504040204" pitchFamily="34" charset="0"/>
                          <a:cs typeface="Verdana" panose="020B0604030504040204" pitchFamily="34" charset="0"/>
                          <a:sym typeface="Wingdings 3" panose="05040102010807070707" pitchFamily="18" charset="2"/>
                        </a:rPr>
                        <a:t></a:t>
                      </a:r>
                      <a:endParaRPr lang="en-US" sz="4000" b="1" kern="1200" spc="-40" baseline="0" dirty="0">
                        <a:solidFill>
                          <a:schemeClr val="accent5"/>
                        </a:solidFill>
                        <a:effectLst/>
                        <a:latin typeface="Gill Sans MT" panose="020B0502020104020203" pitchFamily="34" charset="0"/>
                        <a:ea typeface="Verdana" panose="020B0604030504040204" pitchFamily="34" charset="0"/>
                        <a:cs typeface="Verdana" panose="020B060403050404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15000"/>
                        </a:lnSpc>
                        <a:spcBef>
                          <a:spcPts val="0"/>
                        </a:spcBef>
                        <a:spcAft>
                          <a:spcPts val="0"/>
                        </a:spcAft>
                        <a:buFont typeface="Arial" pitchFamily="34" charset="0"/>
                        <a:buNone/>
                      </a:pPr>
                      <a:r>
                        <a:rPr lang="en-GB" sz="3200" b="1" kern="1200" spc="-40" dirty="0">
                          <a:solidFill>
                            <a:schemeClr val="bg1"/>
                          </a:solidFill>
                          <a:effectLst/>
                          <a:latin typeface="Gill Sans MT" panose="020B0502020104020203" pitchFamily="34" charset="0"/>
                          <a:ea typeface="Verdana" panose="020B0604030504040204" pitchFamily="34" charset="0"/>
                          <a:cs typeface="Verdana" panose="020B0604030504040204" pitchFamily="34" charset="0"/>
                        </a:rPr>
                        <a:t>4. </a:t>
                      </a:r>
                      <a:r>
                        <a:rPr lang="en-GB" sz="1800" b="1" kern="1200" spc="-40" dirty="0">
                          <a:solidFill>
                            <a:schemeClr val="bg1"/>
                          </a:solidFill>
                          <a:effectLst/>
                          <a:latin typeface="Gill Sans MT" panose="020B0502020104020203" pitchFamily="34" charset="0"/>
                          <a:ea typeface="Verdana" panose="020B0604030504040204" pitchFamily="34" charset="0"/>
                          <a:cs typeface="Verdana" panose="020B0604030504040204" pitchFamily="34" charset="0"/>
                        </a:rPr>
                        <a:t>WRITE</a:t>
                      </a:r>
                      <a:endParaRPr lang="en-US" sz="1800" b="1" kern="1200" spc="-40" dirty="0">
                        <a:solidFill>
                          <a:schemeClr val="bg1"/>
                        </a:solidFill>
                        <a:effectLst/>
                        <a:latin typeface="Gill Sans MT" panose="020B0502020104020203" pitchFamily="34" charset="0"/>
                        <a:ea typeface="Verdana" panose="020B0604030504040204" pitchFamily="34" charset="0"/>
                        <a:cs typeface="Verdana" panose="020B0604030504040204" pitchFamily="34" charset="0"/>
                      </a:endParaRPr>
                    </a:p>
                  </a:txBody>
                  <a:tcPr marT="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indent="0" algn="ctr" defTabSz="457200" rtl="0" eaLnBrk="1" fontAlgn="ctr" latinLnBrk="0" hangingPunct="1">
                        <a:lnSpc>
                          <a:spcPct val="100000"/>
                        </a:lnSpc>
                        <a:spcBef>
                          <a:spcPts val="0"/>
                        </a:spcBef>
                        <a:spcAft>
                          <a:spcPts val="0"/>
                        </a:spcAft>
                        <a:buFont typeface="Arial" pitchFamily="34" charset="0"/>
                        <a:buNone/>
                      </a:pPr>
                      <a:r>
                        <a:rPr lang="en-US" sz="4000" b="1" kern="1200" spc="-40" baseline="0" dirty="0">
                          <a:solidFill>
                            <a:schemeClr val="bg2"/>
                          </a:solidFill>
                          <a:effectLst/>
                          <a:latin typeface="Gill Sans MT" panose="020B0502020104020203" pitchFamily="34" charset="0"/>
                          <a:ea typeface="Verdana" panose="020B0604030504040204" pitchFamily="34" charset="0"/>
                          <a:cs typeface="Verdana" panose="020B0604030504040204" pitchFamily="34" charset="0"/>
                          <a:sym typeface="Wingdings 3" panose="05040102010807070707" pitchFamily="18" charset="2"/>
                        </a:rPr>
                        <a:t></a:t>
                      </a:r>
                      <a:endParaRPr lang="en-US" sz="4000" b="1" kern="1200" spc="-40" baseline="0" dirty="0">
                        <a:solidFill>
                          <a:schemeClr val="accent5"/>
                        </a:solidFill>
                        <a:effectLst/>
                        <a:latin typeface="Gill Sans MT" panose="020B0502020104020203" pitchFamily="34" charset="0"/>
                        <a:ea typeface="Verdana" panose="020B0604030504040204" pitchFamily="34" charset="0"/>
                        <a:cs typeface="Verdana" panose="020B060403050404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15000"/>
                        </a:lnSpc>
                        <a:spcBef>
                          <a:spcPts val="0"/>
                        </a:spcBef>
                        <a:spcAft>
                          <a:spcPts val="0"/>
                        </a:spcAft>
                        <a:buFont typeface="Arial" pitchFamily="34" charset="0"/>
                        <a:buNone/>
                      </a:pPr>
                      <a:r>
                        <a:rPr lang="en-US" sz="3200" b="1" kern="1200" spc="-40" dirty="0">
                          <a:solidFill>
                            <a:schemeClr val="bg1"/>
                          </a:solidFill>
                          <a:effectLst/>
                          <a:latin typeface="Gill Sans MT" panose="020B0502020104020203" pitchFamily="34" charset="0"/>
                          <a:ea typeface="Verdana" panose="020B0604030504040204" pitchFamily="34" charset="0"/>
                          <a:cs typeface="Verdana" panose="020B0604030504040204" pitchFamily="34" charset="0"/>
                        </a:rPr>
                        <a:t>5. </a:t>
                      </a:r>
                      <a:r>
                        <a:rPr lang="en-US" sz="1800" b="1" kern="1200" spc="-40" dirty="0">
                          <a:solidFill>
                            <a:schemeClr val="bg1"/>
                          </a:solidFill>
                          <a:effectLst/>
                          <a:latin typeface="Gill Sans MT" panose="020B0502020104020203" pitchFamily="34" charset="0"/>
                          <a:ea typeface="Verdana" panose="020B0604030504040204" pitchFamily="34" charset="0"/>
                          <a:cs typeface="Verdana" panose="020B0604030504040204" pitchFamily="34" charset="0"/>
                        </a:rPr>
                        <a:t>FINALIZE</a:t>
                      </a:r>
                    </a:p>
                  </a:txBody>
                  <a:tcPr marT="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21298">
                <a:tc>
                  <a:txBody>
                    <a:bodyPr/>
                    <a:lstStyle/>
                    <a:p>
                      <a:pPr marL="0" marR="0" indent="0" algn="l" defTabSz="457200" rtl="0" eaLnBrk="1" fontAlgn="ctr" latinLnBrk="0" hangingPunct="1">
                        <a:lnSpc>
                          <a:spcPct val="115000"/>
                        </a:lnSpc>
                        <a:spcBef>
                          <a:spcPts val="0"/>
                        </a:spcBef>
                        <a:spcAft>
                          <a:spcPts val="0"/>
                        </a:spcAft>
                        <a:buFont typeface="Arial" pitchFamily="34" charset="0"/>
                        <a:buNone/>
                      </a:pPr>
                      <a:r>
                        <a:rPr lang="en-GB" sz="1200" b="0" kern="1200" spc="-40" dirty="0">
                          <a:solidFill>
                            <a:schemeClr val="tx1"/>
                          </a:solidFill>
                          <a:effectLst/>
                          <a:latin typeface="+mn-lt"/>
                          <a:ea typeface="Verdana" panose="020B0604030504040204" pitchFamily="34" charset="0"/>
                          <a:cs typeface="Verdana" panose="020B0604030504040204" pitchFamily="34" charset="0"/>
                        </a:rPr>
                        <a:t>What needs to be said/done</a:t>
                      </a:r>
                      <a:endParaRPr lang="en-US" sz="1200" b="0" kern="1200" spc="-40" dirty="0">
                        <a:solidFill>
                          <a:schemeClr val="tx1"/>
                        </a:solidFill>
                        <a:effectLst/>
                        <a:latin typeface="+mn-lt"/>
                        <a:ea typeface="Verdana" panose="020B0604030504040204" pitchFamily="34" charset="0"/>
                        <a:cs typeface="Verdana" panose="020B0604030504040204" pitchFamily="34" charset="0"/>
                      </a:endParaRPr>
                    </a:p>
                  </a:txBody>
                  <a:tcPr marR="0">
                    <a:lnL w="12700" cmpd="sng">
                      <a:noFill/>
                    </a:lnL>
                    <a:lnR w="12700" cmpd="sng">
                      <a:noFill/>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2713" marR="0" indent="-112713" algn="l" defTabSz="457200" rtl="0" eaLnBrk="1" fontAlgn="ctr" latinLnBrk="0" hangingPunct="1">
                        <a:lnSpc>
                          <a:spcPct val="115000"/>
                        </a:lnSpc>
                        <a:spcBef>
                          <a:spcPts val="0"/>
                        </a:spcBef>
                        <a:spcAft>
                          <a:spcPts val="0"/>
                        </a:spcAft>
                        <a:buFont typeface="Arial" pitchFamily="34" charset="0"/>
                        <a:buChar char="•"/>
                      </a:pPr>
                      <a:endParaRPr lang="en-US" sz="1200" b="0" kern="1200" spc="-40" baseline="0" dirty="0">
                        <a:solidFill>
                          <a:schemeClr val="tx1"/>
                        </a:solidFill>
                        <a:effectLst/>
                        <a:latin typeface="+mn-lt"/>
                        <a:ea typeface="Verdana" panose="020B0604030504040204" pitchFamily="34" charset="0"/>
                        <a:cs typeface="Verdana" panose="020B0604030504040204" pitchFamily="34" charset="0"/>
                      </a:endParaRPr>
                    </a:p>
                  </a:txBody>
                  <a:tcPr>
                    <a:lnL w="12700" cmpd="sng">
                      <a:noFill/>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15000"/>
                        </a:lnSpc>
                        <a:spcBef>
                          <a:spcPts val="0"/>
                        </a:spcBef>
                        <a:spcAft>
                          <a:spcPts val="0"/>
                        </a:spcAft>
                        <a:buFont typeface="Arial" pitchFamily="34" charset="0"/>
                        <a:buNone/>
                      </a:pPr>
                      <a:r>
                        <a:rPr lang="en-GB" sz="1200" b="0" kern="1200" spc="-40" dirty="0">
                          <a:solidFill>
                            <a:schemeClr val="tx1"/>
                          </a:solidFill>
                          <a:effectLst/>
                          <a:latin typeface="+mn-lt"/>
                          <a:ea typeface="Verdana" panose="020B0604030504040204" pitchFamily="34" charset="0"/>
                          <a:cs typeface="Verdana" panose="020B0604030504040204" pitchFamily="34" charset="0"/>
                        </a:rPr>
                        <a:t>Organized logic</a:t>
                      </a:r>
                      <a:endParaRPr lang="en-US" sz="1200" b="0" kern="1200" spc="-40" dirty="0">
                        <a:solidFill>
                          <a:schemeClr val="tx1"/>
                        </a:solidFill>
                        <a:effectLst/>
                        <a:latin typeface="+mn-lt"/>
                        <a:ea typeface="Verdana" panose="020B0604030504040204" pitchFamily="34" charset="0"/>
                        <a:cs typeface="Verdana" panose="020B0604030504040204" pitchFamily="34" charset="0"/>
                      </a:endParaRPr>
                    </a:p>
                  </a:txBody>
                  <a:tcPr>
                    <a:lnL w="12700" cmpd="sng">
                      <a:noFill/>
                    </a:lnL>
                    <a:lnR w="12700" cmpd="sng">
                      <a:noFill/>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2713" marR="0" indent="-112713" algn="l" defTabSz="457200" rtl="0" eaLnBrk="1" fontAlgn="ctr" latinLnBrk="0" hangingPunct="1">
                        <a:lnSpc>
                          <a:spcPct val="115000"/>
                        </a:lnSpc>
                        <a:spcBef>
                          <a:spcPts val="0"/>
                        </a:spcBef>
                        <a:spcAft>
                          <a:spcPts val="0"/>
                        </a:spcAft>
                        <a:buFont typeface="Arial" pitchFamily="34" charset="0"/>
                        <a:buChar char="•"/>
                      </a:pPr>
                      <a:endParaRPr lang="en-US" sz="1200" b="0" kern="1200" spc="-40" dirty="0">
                        <a:solidFill>
                          <a:schemeClr val="tx1"/>
                        </a:solidFill>
                        <a:effectLst/>
                        <a:latin typeface="+mn-lt"/>
                        <a:ea typeface="Verdana" panose="020B0604030504040204" pitchFamily="34" charset="0"/>
                        <a:cs typeface="Verdana" panose="020B0604030504040204" pitchFamily="34" charset="0"/>
                      </a:endParaRPr>
                    </a:p>
                  </a:txBody>
                  <a:tcPr>
                    <a:lnL w="12700" cmpd="sng">
                      <a:noFill/>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15000"/>
                        </a:lnSpc>
                        <a:spcBef>
                          <a:spcPts val="0"/>
                        </a:spcBef>
                        <a:spcAft>
                          <a:spcPts val="0"/>
                        </a:spcAft>
                        <a:buFont typeface="Arial" pitchFamily="34" charset="0"/>
                        <a:buNone/>
                      </a:pPr>
                      <a:r>
                        <a:rPr lang="en-US" sz="1200" b="0" kern="1200" spc="-40" dirty="0">
                          <a:solidFill>
                            <a:schemeClr val="tx1"/>
                          </a:solidFill>
                          <a:effectLst/>
                          <a:latin typeface="+mn-lt"/>
                          <a:ea typeface="Verdana" panose="020B0604030504040204" pitchFamily="34" charset="0"/>
                          <a:cs typeface="Verdana" panose="020B0604030504040204" pitchFamily="34" charset="0"/>
                        </a:rPr>
                        <a:t>Design for purpose</a:t>
                      </a:r>
                    </a:p>
                  </a:txBody>
                  <a:tcPr>
                    <a:lnL w="12700" cmpd="sng">
                      <a:noFill/>
                    </a:lnL>
                    <a:lnR w="12700" cmpd="sng">
                      <a:noFill/>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2713" marR="0" indent="-112713" algn="l" defTabSz="457200" rtl="0" eaLnBrk="1" fontAlgn="ctr" latinLnBrk="0" hangingPunct="1">
                        <a:lnSpc>
                          <a:spcPct val="115000"/>
                        </a:lnSpc>
                        <a:spcBef>
                          <a:spcPts val="0"/>
                        </a:spcBef>
                        <a:spcAft>
                          <a:spcPts val="0"/>
                        </a:spcAft>
                        <a:buFont typeface="Arial" pitchFamily="34" charset="0"/>
                        <a:buChar char="•"/>
                      </a:pPr>
                      <a:endParaRPr lang="en-US" sz="1200" b="0" kern="1200" spc="-40" dirty="0">
                        <a:solidFill>
                          <a:schemeClr val="tx1"/>
                        </a:solidFill>
                        <a:effectLst/>
                        <a:latin typeface="+mn-lt"/>
                        <a:ea typeface="Verdana" panose="020B0604030504040204" pitchFamily="34" charset="0"/>
                        <a:cs typeface="Verdana" panose="020B0604030504040204" pitchFamily="34" charset="0"/>
                      </a:endParaRPr>
                    </a:p>
                  </a:txBody>
                  <a:tcPr>
                    <a:lnL w="12700" cmpd="sng">
                      <a:noFill/>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2713" marR="0" indent="-112713" algn="l" defTabSz="457200" rtl="0" eaLnBrk="1" fontAlgn="ctr" latinLnBrk="0" hangingPunct="1">
                        <a:lnSpc>
                          <a:spcPct val="115000"/>
                        </a:lnSpc>
                        <a:spcBef>
                          <a:spcPts val="0"/>
                        </a:spcBef>
                        <a:spcAft>
                          <a:spcPts val="0"/>
                        </a:spcAft>
                        <a:buFont typeface="Arial" pitchFamily="34" charset="0"/>
                        <a:buChar char="•"/>
                      </a:pPr>
                      <a:r>
                        <a:rPr lang="en-US" sz="1200" b="0" kern="1200" spc="-40" baseline="0" dirty="0">
                          <a:solidFill>
                            <a:schemeClr val="tx1"/>
                          </a:solidFill>
                          <a:effectLst/>
                          <a:latin typeface="+mn-lt"/>
                          <a:ea typeface="Verdana" panose="020B0604030504040204" pitchFamily="34" charset="0"/>
                          <a:cs typeface="Verdana" panose="020B0604030504040204" pitchFamily="34" charset="0"/>
                        </a:rPr>
                        <a:t>Authoring tools (Veeva)</a:t>
                      </a:r>
                    </a:p>
                  </a:txBody>
                  <a:tcPr>
                    <a:lnL w="12700" cmpd="sng">
                      <a:noFill/>
                    </a:lnL>
                    <a:lnR w="12700" cmpd="sng">
                      <a:noFill/>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2713" marR="0" indent="-112713" algn="l" defTabSz="457200" rtl="0" eaLnBrk="1" fontAlgn="ctr" latinLnBrk="0" hangingPunct="1">
                        <a:lnSpc>
                          <a:spcPct val="115000"/>
                        </a:lnSpc>
                        <a:spcBef>
                          <a:spcPts val="0"/>
                        </a:spcBef>
                        <a:spcAft>
                          <a:spcPts val="0"/>
                        </a:spcAft>
                        <a:buFont typeface="Arial" pitchFamily="34" charset="0"/>
                        <a:buChar char="•"/>
                      </a:pPr>
                      <a:endParaRPr lang="en-US" sz="1200" b="0" kern="1200" spc="-40" dirty="0">
                        <a:solidFill>
                          <a:schemeClr val="tx1"/>
                        </a:solidFill>
                        <a:effectLst/>
                        <a:latin typeface="+mn-lt"/>
                        <a:ea typeface="Verdana" panose="020B0604030504040204" pitchFamily="34" charset="0"/>
                        <a:cs typeface="Verdana" panose="020B0604030504040204" pitchFamily="34" charset="0"/>
                      </a:endParaRPr>
                    </a:p>
                  </a:txBody>
                  <a:tcPr>
                    <a:lnL w="12700" cmpd="sng">
                      <a:noFill/>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15000"/>
                        </a:lnSpc>
                        <a:spcBef>
                          <a:spcPts val="0"/>
                        </a:spcBef>
                        <a:spcAft>
                          <a:spcPts val="0"/>
                        </a:spcAft>
                        <a:buFont typeface="Arial" pitchFamily="34" charset="0"/>
                        <a:buNone/>
                      </a:pPr>
                      <a:r>
                        <a:rPr lang="en-US" sz="1200" b="0" kern="1200" spc="-40" dirty="0">
                          <a:solidFill>
                            <a:schemeClr val="tx1"/>
                          </a:solidFill>
                          <a:effectLst/>
                          <a:latin typeface="+mn-lt"/>
                          <a:ea typeface="Verdana" panose="020B0604030504040204" pitchFamily="34" charset="0"/>
                          <a:cs typeface="Verdana" panose="020B0604030504040204" pitchFamily="34" charset="0"/>
                        </a:rPr>
                        <a:t>Ensure effectiveness</a:t>
                      </a:r>
                    </a:p>
                  </a:txBody>
                  <a:tcPr>
                    <a:lnL w="12700" cmpd="sng">
                      <a:noFill/>
                    </a:lnL>
                    <a:lnR w="12700" cmpd="sng">
                      <a:noFill/>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405217">
                <a:tc>
                  <a:txBody>
                    <a:bodyPr/>
                    <a:lstStyle/>
                    <a:p>
                      <a:pPr marL="112713" marR="0" indent="-112713" algn="l" defTabSz="457200" rtl="0" eaLnBrk="1" fontAlgn="ctr" latinLnBrk="0" hangingPunct="1">
                        <a:lnSpc>
                          <a:spcPct val="115000"/>
                        </a:lnSpc>
                        <a:spcBef>
                          <a:spcPts val="0"/>
                        </a:spcBef>
                        <a:spcAft>
                          <a:spcPts val="0"/>
                        </a:spcAft>
                        <a:buFont typeface="Arial" pitchFamily="34" charset="0"/>
                        <a:buChar char="•"/>
                      </a:pPr>
                      <a:r>
                        <a:rPr lang="en-US" sz="1200" b="0" kern="1200" spc="-40" dirty="0">
                          <a:solidFill>
                            <a:schemeClr val="tx1"/>
                          </a:solidFill>
                          <a:effectLst/>
                          <a:latin typeface="+mn-lt"/>
                          <a:ea typeface="Verdana" panose="020B0604030504040204" pitchFamily="34" charset="0"/>
                          <a:cs typeface="Verdana" panose="020B0604030504040204" pitchFamily="34" charset="0"/>
                        </a:rPr>
                        <a:t>Message</a:t>
                      </a:r>
                    </a:p>
                    <a:p>
                      <a:pPr marL="112713" marR="0" indent="-112713" algn="l" defTabSz="457200" rtl="0" eaLnBrk="1" fontAlgn="ctr" latinLnBrk="0" hangingPunct="1">
                        <a:lnSpc>
                          <a:spcPct val="115000"/>
                        </a:lnSpc>
                        <a:spcBef>
                          <a:spcPts val="0"/>
                        </a:spcBef>
                        <a:spcAft>
                          <a:spcPts val="0"/>
                        </a:spcAft>
                        <a:buFont typeface="Arial" pitchFamily="34" charset="0"/>
                        <a:buChar char="•"/>
                      </a:pPr>
                      <a:r>
                        <a:rPr lang="en-US" sz="1200" b="0" kern="1200" spc="-40" dirty="0">
                          <a:solidFill>
                            <a:schemeClr val="tx1"/>
                          </a:solidFill>
                          <a:effectLst/>
                          <a:latin typeface="+mn-lt"/>
                          <a:ea typeface="Verdana" panose="020B0604030504040204" pitchFamily="34" charset="0"/>
                          <a:cs typeface="Verdana" panose="020B0604030504040204" pitchFamily="34" charset="0"/>
                        </a:rPr>
                        <a:t>Issues</a:t>
                      </a:r>
                    </a:p>
                    <a:p>
                      <a:pPr marL="112713" marR="0" indent="-112713" algn="l" defTabSz="457200" rtl="0" eaLnBrk="1" fontAlgn="ctr" latinLnBrk="0" hangingPunct="1">
                        <a:lnSpc>
                          <a:spcPct val="115000"/>
                        </a:lnSpc>
                        <a:spcBef>
                          <a:spcPts val="0"/>
                        </a:spcBef>
                        <a:spcAft>
                          <a:spcPts val="0"/>
                        </a:spcAft>
                        <a:buFont typeface="Arial" pitchFamily="34" charset="0"/>
                        <a:buChar char="•"/>
                      </a:pPr>
                      <a:r>
                        <a:rPr lang="en-US" sz="1200" b="0" kern="1200" spc="-40" dirty="0">
                          <a:solidFill>
                            <a:schemeClr val="tx1"/>
                          </a:solidFill>
                          <a:effectLst/>
                          <a:latin typeface="+mn-lt"/>
                          <a:ea typeface="Verdana" panose="020B0604030504040204" pitchFamily="34" charset="0"/>
                          <a:cs typeface="Verdana" panose="020B0604030504040204" pitchFamily="34" charset="0"/>
                        </a:rPr>
                        <a:t>Response</a:t>
                      </a:r>
                    </a:p>
                    <a:p>
                      <a:pPr marL="112713" marR="0" indent="-112713" algn="l" defTabSz="457200" rtl="0" eaLnBrk="1" fontAlgn="ctr" latinLnBrk="0" hangingPunct="1">
                        <a:lnSpc>
                          <a:spcPct val="115000"/>
                        </a:lnSpc>
                        <a:spcBef>
                          <a:spcPts val="0"/>
                        </a:spcBef>
                        <a:spcAft>
                          <a:spcPts val="0"/>
                        </a:spcAft>
                        <a:buFont typeface="Arial" pitchFamily="34" charset="0"/>
                        <a:buChar char="•"/>
                      </a:pPr>
                      <a:r>
                        <a:rPr lang="en-US" sz="1200" b="0" kern="1200" spc="-40" dirty="0">
                          <a:solidFill>
                            <a:schemeClr val="tx1"/>
                          </a:solidFill>
                          <a:effectLst/>
                          <a:latin typeface="+mn-lt"/>
                          <a:ea typeface="Verdana" panose="020B0604030504040204" pitchFamily="34" charset="0"/>
                          <a:cs typeface="Verdana" panose="020B0604030504040204" pitchFamily="34" charset="0"/>
                        </a:rPr>
                        <a:t>Support</a:t>
                      </a:r>
                    </a:p>
                    <a:p>
                      <a:pPr marL="112713" marR="0" indent="-112713" algn="l" defTabSz="457200" rtl="0" eaLnBrk="1" fontAlgn="ctr" latinLnBrk="0" hangingPunct="1">
                        <a:lnSpc>
                          <a:spcPct val="115000"/>
                        </a:lnSpc>
                        <a:spcBef>
                          <a:spcPts val="0"/>
                        </a:spcBef>
                        <a:spcAft>
                          <a:spcPts val="0"/>
                        </a:spcAft>
                        <a:buFont typeface="Arial" pitchFamily="34" charset="0"/>
                        <a:buChar char="•"/>
                      </a:pPr>
                      <a:r>
                        <a:rPr lang="en-US" sz="1200" b="0" kern="1200" spc="-40" dirty="0">
                          <a:solidFill>
                            <a:schemeClr val="tx1"/>
                          </a:solidFill>
                          <a:effectLst/>
                          <a:latin typeface="+mn-lt"/>
                          <a:ea typeface="Verdana" panose="020B0604030504040204" pitchFamily="34" charset="0"/>
                          <a:cs typeface="Verdana" panose="020B0604030504040204" pitchFamily="34" charset="0"/>
                        </a:rPr>
                        <a:t>Actions</a:t>
                      </a:r>
                    </a:p>
                  </a:txBody>
                  <a:tcPr>
                    <a:lnL w="12700" cmpd="sng">
                      <a:noFill/>
                    </a:lnL>
                    <a:lnR w="12700" cmpd="sng">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2713" marR="0" lvl="0" indent="-112713" algn="l" defTabSz="457200" rtl="0" eaLnBrk="1" fontAlgn="ctr" latinLnBrk="0" hangingPunct="1">
                        <a:lnSpc>
                          <a:spcPct val="115000"/>
                        </a:lnSpc>
                        <a:spcBef>
                          <a:spcPts val="0"/>
                        </a:spcBef>
                        <a:spcAft>
                          <a:spcPts val="0"/>
                        </a:spcAft>
                        <a:buFont typeface="Arial" pitchFamily="34" charset="0"/>
                        <a:buChar char="•"/>
                      </a:pPr>
                      <a:endParaRPr lang="en-US" sz="1200" b="0" kern="1200" spc="-40" baseline="0" dirty="0">
                        <a:solidFill>
                          <a:schemeClr val="tx1"/>
                        </a:solidFill>
                        <a:effectLst/>
                        <a:latin typeface="+mn-lt"/>
                        <a:ea typeface="Verdana" panose="020B0604030504040204" pitchFamily="34" charset="0"/>
                        <a:cs typeface="Verdana" panose="020B0604030504040204" pitchFamily="34" charset="0"/>
                      </a:endParaRPr>
                    </a:p>
                  </a:txBody>
                  <a:tcPr>
                    <a:lnL w="12700" cmpd="sng">
                      <a:noFill/>
                    </a:lnL>
                    <a:lnR w="12700" cmpd="sng">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2713" marR="0" indent="-112713" algn="l" defTabSz="457200" rtl="0" eaLnBrk="1" fontAlgn="ctr" latinLnBrk="0" hangingPunct="1">
                        <a:lnSpc>
                          <a:spcPct val="115000"/>
                        </a:lnSpc>
                        <a:spcBef>
                          <a:spcPts val="0"/>
                        </a:spcBef>
                        <a:spcAft>
                          <a:spcPts val="0"/>
                        </a:spcAft>
                        <a:buFont typeface="Arial" pitchFamily="34" charset="0"/>
                        <a:buChar char="•"/>
                      </a:pPr>
                      <a:r>
                        <a:rPr lang="en-US" sz="1200" b="0" kern="1200" spc="-40" dirty="0">
                          <a:solidFill>
                            <a:schemeClr val="tx1"/>
                          </a:solidFill>
                          <a:effectLst/>
                          <a:latin typeface="+mn-lt"/>
                          <a:ea typeface="Verdana" panose="020B0604030504040204" pitchFamily="34" charset="0"/>
                          <a:cs typeface="Verdana" panose="020B0604030504040204" pitchFamily="34" charset="0"/>
                        </a:rPr>
                        <a:t>Answer-first</a:t>
                      </a:r>
                    </a:p>
                    <a:p>
                      <a:pPr marL="112713" marR="0" indent="-112713" algn="l" defTabSz="457200" rtl="0" eaLnBrk="1" fontAlgn="ctr" latinLnBrk="0" hangingPunct="1">
                        <a:lnSpc>
                          <a:spcPct val="115000"/>
                        </a:lnSpc>
                        <a:spcBef>
                          <a:spcPts val="0"/>
                        </a:spcBef>
                        <a:spcAft>
                          <a:spcPts val="0"/>
                        </a:spcAft>
                        <a:buFont typeface="Arial" pitchFamily="34" charset="0"/>
                        <a:buChar char="•"/>
                      </a:pPr>
                      <a:r>
                        <a:rPr lang="en-US" sz="1200" b="0" kern="1200" spc="-40" dirty="0">
                          <a:solidFill>
                            <a:schemeClr val="tx1"/>
                          </a:solidFill>
                          <a:effectLst/>
                          <a:latin typeface="+mn-lt"/>
                          <a:ea typeface="Verdana" panose="020B0604030504040204" pitchFamily="34" charset="0"/>
                          <a:cs typeface="Verdana" panose="020B0604030504040204" pitchFamily="34" charset="0"/>
                        </a:rPr>
                        <a:t>Macro</a:t>
                      </a:r>
                      <a:r>
                        <a:rPr lang="en-US" sz="1200" b="0" kern="1200" spc="-40" baseline="0" dirty="0">
                          <a:solidFill>
                            <a:schemeClr val="tx1"/>
                          </a:solidFill>
                          <a:effectLst/>
                          <a:latin typeface="+mn-lt"/>
                          <a:ea typeface="Verdana" panose="020B0604030504040204" pitchFamily="34" charset="0"/>
                          <a:cs typeface="Verdana" panose="020B0604030504040204" pitchFamily="34" charset="0"/>
                        </a:rPr>
                        <a:t>-logical</a:t>
                      </a:r>
                    </a:p>
                    <a:p>
                      <a:pPr marL="112713" marR="0" indent="-112713" algn="l" defTabSz="457200" rtl="0" eaLnBrk="1" fontAlgn="ctr" latinLnBrk="0" hangingPunct="1">
                        <a:lnSpc>
                          <a:spcPct val="115000"/>
                        </a:lnSpc>
                        <a:spcBef>
                          <a:spcPts val="0"/>
                        </a:spcBef>
                        <a:spcAft>
                          <a:spcPts val="0"/>
                        </a:spcAft>
                        <a:buFont typeface="Arial" pitchFamily="34" charset="0"/>
                        <a:buChar char="•"/>
                      </a:pPr>
                      <a:r>
                        <a:rPr lang="en-US" sz="1200" b="0" kern="1200" spc="-40" baseline="0" dirty="0">
                          <a:solidFill>
                            <a:schemeClr val="tx1"/>
                          </a:solidFill>
                          <a:effectLst/>
                          <a:latin typeface="+mn-lt"/>
                          <a:ea typeface="Verdana" panose="020B0604030504040204" pitchFamily="34" charset="0"/>
                          <a:cs typeface="Verdana" panose="020B0604030504040204" pitchFamily="34" charset="0"/>
                        </a:rPr>
                        <a:t>MECE</a:t>
                      </a:r>
                    </a:p>
                    <a:p>
                      <a:pPr marL="0" marR="0" indent="0" algn="l" defTabSz="457200" rtl="0" eaLnBrk="1" fontAlgn="ctr" latinLnBrk="0" hangingPunct="1">
                        <a:lnSpc>
                          <a:spcPct val="115000"/>
                        </a:lnSpc>
                        <a:spcBef>
                          <a:spcPts val="0"/>
                        </a:spcBef>
                        <a:spcAft>
                          <a:spcPts val="0"/>
                        </a:spcAft>
                        <a:buFont typeface="Arial" pitchFamily="34" charset="0"/>
                        <a:buNone/>
                      </a:pPr>
                      <a:endParaRPr lang="en-US" sz="1200" b="0" kern="1200" spc="-40" dirty="0">
                        <a:solidFill>
                          <a:schemeClr val="tx1"/>
                        </a:solidFill>
                        <a:effectLst/>
                        <a:latin typeface="+mn-lt"/>
                        <a:ea typeface="Verdana" panose="020B0604030504040204" pitchFamily="34" charset="0"/>
                        <a:cs typeface="Verdana" panose="020B0604030504040204" pitchFamily="34" charset="0"/>
                      </a:endParaRPr>
                    </a:p>
                    <a:p>
                      <a:pPr marL="112713" marR="0" indent="-112713" algn="l" defTabSz="457200" rtl="0" eaLnBrk="1" fontAlgn="ctr" latinLnBrk="0" hangingPunct="1">
                        <a:lnSpc>
                          <a:spcPct val="115000"/>
                        </a:lnSpc>
                        <a:spcBef>
                          <a:spcPts val="0"/>
                        </a:spcBef>
                        <a:spcAft>
                          <a:spcPts val="0"/>
                        </a:spcAft>
                        <a:buFont typeface="Arial" pitchFamily="34" charset="0"/>
                        <a:buChar char="•"/>
                      </a:pPr>
                      <a:endParaRPr lang="en-US" sz="1200" b="0" kern="1200" spc="-40" dirty="0">
                        <a:solidFill>
                          <a:schemeClr val="tx1"/>
                        </a:solidFill>
                        <a:effectLst/>
                        <a:latin typeface="+mn-lt"/>
                        <a:ea typeface="Verdana" panose="020B0604030504040204" pitchFamily="34" charset="0"/>
                        <a:cs typeface="Verdana" panose="020B0604030504040204" pitchFamily="34" charset="0"/>
                      </a:endParaRPr>
                    </a:p>
                    <a:p>
                      <a:pPr marL="112713" marR="0" indent="-112713" algn="l" defTabSz="457200" rtl="0" eaLnBrk="1" fontAlgn="ctr" latinLnBrk="0" hangingPunct="1">
                        <a:lnSpc>
                          <a:spcPct val="115000"/>
                        </a:lnSpc>
                        <a:spcBef>
                          <a:spcPts val="0"/>
                        </a:spcBef>
                        <a:spcAft>
                          <a:spcPts val="0"/>
                        </a:spcAft>
                        <a:buFont typeface="Arial" pitchFamily="34" charset="0"/>
                        <a:buChar char="•"/>
                      </a:pPr>
                      <a:endParaRPr lang="en-US" sz="1200" b="0" kern="1200" spc="-40" dirty="0">
                        <a:solidFill>
                          <a:schemeClr val="tx1"/>
                        </a:solidFill>
                        <a:effectLst/>
                        <a:latin typeface="+mn-lt"/>
                        <a:ea typeface="Verdana" panose="020B0604030504040204" pitchFamily="34" charset="0"/>
                        <a:cs typeface="Verdana" panose="020B0604030504040204" pitchFamily="34" charset="0"/>
                      </a:endParaRPr>
                    </a:p>
                  </a:txBody>
                  <a:tcPr>
                    <a:lnL w="12700" cmpd="sng">
                      <a:noFill/>
                    </a:lnL>
                    <a:lnR w="12700" cmpd="sng">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2713" marR="0" lvl="0" indent="-112713" algn="l" defTabSz="457200" rtl="0" eaLnBrk="1" fontAlgn="ctr" latinLnBrk="0" hangingPunct="1">
                        <a:lnSpc>
                          <a:spcPct val="115000"/>
                        </a:lnSpc>
                        <a:spcBef>
                          <a:spcPts val="0"/>
                        </a:spcBef>
                        <a:spcAft>
                          <a:spcPts val="0"/>
                        </a:spcAft>
                        <a:buClr>
                          <a:srgbClr val="002060"/>
                        </a:buClr>
                        <a:buFont typeface="Arial" pitchFamily="34" charset="0"/>
                        <a:buChar char="•"/>
                      </a:pPr>
                      <a:endParaRPr lang="en-US" sz="1200" b="0" kern="1200" spc="-40" dirty="0">
                        <a:solidFill>
                          <a:schemeClr val="tx1"/>
                        </a:solidFill>
                        <a:effectLst/>
                        <a:latin typeface="+mn-lt"/>
                        <a:ea typeface="Verdana" panose="020B0604030504040204" pitchFamily="34" charset="0"/>
                        <a:cs typeface="Verdana" panose="020B0604030504040204" pitchFamily="34" charset="0"/>
                      </a:endParaRPr>
                    </a:p>
                  </a:txBody>
                  <a:tcPr>
                    <a:lnL w="12700" cmpd="sng">
                      <a:noFill/>
                    </a:lnL>
                    <a:lnR w="12700" cmpd="sng">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2713" marR="0" indent="-112713" algn="l" defTabSz="457200" rtl="0" eaLnBrk="1" fontAlgn="ctr" latinLnBrk="0" hangingPunct="1">
                        <a:lnSpc>
                          <a:spcPct val="115000"/>
                        </a:lnSpc>
                        <a:spcBef>
                          <a:spcPts val="0"/>
                        </a:spcBef>
                        <a:spcAft>
                          <a:spcPts val="0"/>
                        </a:spcAft>
                        <a:buFont typeface="Arial" pitchFamily="34" charset="0"/>
                        <a:buChar char="•"/>
                      </a:pPr>
                      <a:r>
                        <a:rPr lang="en-US" sz="1200" b="0" kern="1200" spc="-40" baseline="0" dirty="0">
                          <a:solidFill>
                            <a:schemeClr val="tx1"/>
                          </a:solidFill>
                          <a:effectLst/>
                          <a:latin typeface="+mn-lt"/>
                          <a:ea typeface="Verdana" panose="020B0604030504040204" pitchFamily="34" charset="0"/>
                          <a:cs typeface="Verdana" panose="020B0604030504040204" pitchFamily="34" charset="0"/>
                        </a:rPr>
                        <a:t>Audience first</a:t>
                      </a:r>
                    </a:p>
                    <a:p>
                      <a:pPr marL="112713" marR="0" indent="-112713" algn="l" defTabSz="457200" rtl="0" eaLnBrk="1" fontAlgn="ctr" latinLnBrk="0" hangingPunct="1">
                        <a:lnSpc>
                          <a:spcPct val="115000"/>
                        </a:lnSpc>
                        <a:spcBef>
                          <a:spcPts val="0"/>
                        </a:spcBef>
                        <a:spcAft>
                          <a:spcPts val="0"/>
                        </a:spcAft>
                        <a:buFont typeface="Arial" pitchFamily="34" charset="0"/>
                        <a:buChar char="•"/>
                      </a:pPr>
                      <a:r>
                        <a:rPr lang="en-US" sz="1200" b="0" kern="1200" spc="-40" baseline="0" dirty="0">
                          <a:solidFill>
                            <a:schemeClr val="tx1"/>
                          </a:solidFill>
                          <a:effectLst/>
                          <a:latin typeface="+mn-lt"/>
                          <a:ea typeface="Verdana" panose="020B0604030504040204" pitchFamily="34" charset="0"/>
                          <a:cs typeface="Verdana" panose="020B0604030504040204" pitchFamily="34" charset="0"/>
                        </a:rPr>
                        <a:t>Prioritize real-estate</a:t>
                      </a:r>
                    </a:p>
                    <a:p>
                      <a:pPr marL="112713" marR="0" indent="-112713" algn="l" defTabSz="457200" rtl="0" eaLnBrk="1" fontAlgn="ctr" latinLnBrk="0" hangingPunct="1">
                        <a:lnSpc>
                          <a:spcPct val="115000"/>
                        </a:lnSpc>
                        <a:spcBef>
                          <a:spcPts val="0"/>
                        </a:spcBef>
                        <a:spcAft>
                          <a:spcPts val="0"/>
                        </a:spcAft>
                        <a:buFont typeface="Arial" pitchFamily="34" charset="0"/>
                        <a:buChar char="•"/>
                      </a:pPr>
                      <a:r>
                        <a:rPr lang="en-US" sz="1200" b="0" kern="1200" spc="-40" baseline="0" dirty="0">
                          <a:solidFill>
                            <a:schemeClr val="tx1"/>
                          </a:solidFill>
                          <a:effectLst/>
                          <a:latin typeface="+mn-lt"/>
                          <a:ea typeface="Verdana" panose="020B0604030504040204" pitchFamily="34" charset="0"/>
                          <a:cs typeface="Verdana" panose="020B0604030504040204" pitchFamily="34" charset="0"/>
                        </a:rPr>
                        <a:t>Conceptualize figures</a:t>
                      </a:r>
                    </a:p>
                    <a:p>
                      <a:pPr marL="112713" marR="0" indent="-112713" algn="l" defTabSz="457200" rtl="0" eaLnBrk="1" fontAlgn="ctr" latinLnBrk="0" hangingPunct="1">
                        <a:lnSpc>
                          <a:spcPct val="115000"/>
                        </a:lnSpc>
                        <a:spcBef>
                          <a:spcPts val="0"/>
                        </a:spcBef>
                        <a:spcAft>
                          <a:spcPts val="0"/>
                        </a:spcAft>
                        <a:buFont typeface="Arial" pitchFamily="34" charset="0"/>
                        <a:buChar char="•"/>
                      </a:pPr>
                      <a:r>
                        <a:rPr lang="en-US" sz="1200" b="0" kern="1200" spc="-40" baseline="0" dirty="0">
                          <a:solidFill>
                            <a:schemeClr val="tx1"/>
                          </a:solidFill>
                          <a:effectLst/>
                          <a:latin typeface="+mn-lt"/>
                          <a:ea typeface="Verdana" panose="020B0604030504040204" pitchFamily="34" charset="0"/>
                          <a:cs typeface="Verdana" panose="020B0604030504040204" pitchFamily="34" charset="0"/>
                        </a:rPr>
                        <a:t>Conceptualize tables</a:t>
                      </a:r>
                    </a:p>
                  </a:txBody>
                  <a:tcPr>
                    <a:lnL w="12700" cmpd="sng">
                      <a:noFill/>
                    </a:lnL>
                    <a:lnR w="12700" cmpd="sng">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2713" marR="0" indent="-112713" algn="l" defTabSz="457200" rtl="0" eaLnBrk="1" fontAlgn="ctr" latinLnBrk="0" hangingPunct="1">
                        <a:lnSpc>
                          <a:spcPct val="115000"/>
                        </a:lnSpc>
                        <a:spcBef>
                          <a:spcPts val="0"/>
                        </a:spcBef>
                        <a:spcAft>
                          <a:spcPts val="0"/>
                        </a:spcAft>
                        <a:buFont typeface="Arial" pitchFamily="34" charset="0"/>
                        <a:buChar char="•"/>
                      </a:pPr>
                      <a:endParaRPr lang="en-US" sz="1200" b="0" kern="1200" spc="-40" dirty="0">
                        <a:solidFill>
                          <a:schemeClr val="tx1"/>
                        </a:solidFill>
                        <a:effectLst/>
                        <a:latin typeface="+mn-lt"/>
                        <a:ea typeface="Verdana" panose="020B0604030504040204" pitchFamily="34" charset="0"/>
                        <a:cs typeface="Verdana" panose="020B0604030504040204" pitchFamily="34" charset="0"/>
                      </a:endParaRPr>
                    </a:p>
                  </a:txBody>
                  <a:tcPr>
                    <a:lnL w="12700" cmpd="sng">
                      <a:noFill/>
                    </a:lnL>
                    <a:lnR w="12700" cmpd="sng">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2713" marR="0" indent="-112713" algn="l" defTabSz="457200" rtl="0" eaLnBrk="1" fontAlgn="ctr" latinLnBrk="0" hangingPunct="1">
                        <a:lnSpc>
                          <a:spcPct val="115000"/>
                        </a:lnSpc>
                        <a:spcBef>
                          <a:spcPts val="0"/>
                        </a:spcBef>
                        <a:spcAft>
                          <a:spcPts val="0"/>
                        </a:spcAft>
                        <a:buFont typeface="Arial" pitchFamily="34" charset="0"/>
                        <a:buChar char="•"/>
                      </a:pPr>
                      <a:r>
                        <a:rPr lang="en-US" sz="1200" b="0" kern="1200" spc="-40" dirty="0">
                          <a:solidFill>
                            <a:schemeClr val="tx1"/>
                          </a:solidFill>
                          <a:effectLst/>
                          <a:latin typeface="+mn-lt"/>
                          <a:ea typeface="Verdana" panose="020B0604030504040204" pitchFamily="34" charset="0"/>
                          <a:cs typeface="Verdana" panose="020B0604030504040204" pitchFamily="34" charset="0"/>
                        </a:rPr>
                        <a:t>Map from 1,</a:t>
                      </a:r>
                      <a:r>
                        <a:rPr lang="en-US" sz="1200" b="0" kern="1200" spc="-40" baseline="0" dirty="0">
                          <a:solidFill>
                            <a:schemeClr val="tx1"/>
                          </a:solidFill>
                          <a:effectLst/>
                          <a:latin typeface="+mn-lt"/>
                          <a:ea typeface="Verdana" panose="020B0604030504040204" pitchFamily="34" charset="0"/>
                          <a:cs typeface="Verdana" panose="020B0604030504040204" pitchFamily="34" charset="0"/>
                        </a:rPr>
                        <a:t> 2, 3</a:t>
                      </a:r>
                      <a:endParaRPr lang="en-US" sz="1200" b="0" kern="1200" spc="-40" dirty="0">
                        <a:solidFill>
                          <a:schemeClr val="tx1"/>
                        </a:solidFill>
                        <a:effectLst/>
                        <a:latin typeface="+mn-lt"/>
                        <a:ea typeface="Verdana" panose="020B0604030504040204" pitchFamily="34" charset="0"/>
                        <a:cs typeface="Verdana" panose="020B0604030504040204" pitchFamily="34" charset="0"/>
                      </a:endParaRPr>
                    </a:p>
                    <a:p>
                      <a:pPr marL="112713" marR="0" indent="-112713" algn="l" defTabSz="457200" rtl="0" eaLnBrk="1" fontAlgn="ctr" latinLnBrk="0" hangingPunct="1">
                        <a:lnSpc>
                          <a:spcPct val="115000"/>
                        </a:lnSpc>
                        <a:spcBef>
                          <a:spcPts val="0"/>
                        </a:spcBef>
                        <a:spcAft>
                          <a:spcPts val="0"/>
                        </a:spcAft>
                        <a:buFont typeface="Arial" pitchFamily="34" charset="0"/>
                        <a:buChar char="•"/>
                      </a:pPr>
                      <a:r>
                        <a:rPr lang="en-US" sz="1200" b="0" kern="1200" spc="-40" dirty="0">
                          <a:solidFill>
                            <a:schemeClr val="tx1"/>
                          </a:solidFill>
                          <a:effectLst/>
                          <a:latin typeface="+mn-lt"/>
                          <a:ea typeface="Verdana" panose="020B0604030504040204" pitchFamily="34" charset="0"/>
                          <a:cs typeface="Verdana" panose="020B0604030504040204" pitchFamily="34" charset="0"/>
                        </a:rPr>
                        <a:t>First use of prose</a:t>
                      </a:r>
                    </a:p>
                    <a:p>
                      <a:pPr marL="112713" marR="0" indent="-112713" algn="l" defTabSz="457200" rtl="0" eaLnBrk="1" fontAlgn="ctr" latinLnBrk="0" hangingPunct="1">
                        <a:lnSpc>
                          <a:spcPct val="115000"/>
                        </a:lnSpc>
                        <a:spcBef>
                          <a:spcPts val="0"/>
                        </a:spcBef>
                        <a:spcAft>
                          <a:spcPts val="0"/>
                        </a:spcAft>
                        <a:buFont typeface="Arial" pitchFamily="34" charset="0"/>
                        <a:buChar char="•"/>
                      </a:pPr>
                      <a:r>
                        <a:rPr lang="en-US" sz="1200" b="0" kern="1200" spc="-40" dirty="0">
                          <a:solidFill>
                            <a:schemeClr val="tx1"/>
                          </a:solidFill>
                          <a:effectLst/>
                          <a:latin typeface="+mn-lt"/>
                          <a:ea typeface="Verdana" panose="020B0604030504040204" pitchFamily="34" charset="0"/>
                          <a:cs typeface="Verdana" panose="020B0604030504040204" pitchFamily="34" charset="0"/>
                        </a:rPr>
                        <a:t>Micro-</a:t>
                      </a:r>
                      <a:r>
                        <a:rPr lang="en-US" sz="1200" b="0" kern="1200" spc="-40" dirty="0" err="1">
                          <a:solidFill>
                            <a:schemeClr val="tx1"/>
                          </a:solidFill>
                          <a:effectLst/>
                          <a:latin typeface="+mn-lt"/>
                          <a:ea typeface="Verdana" panose="020B0604030504040204" pitchFamily="34" charset="0"/>
                          <a:cs typeface="Verdana" panose="020B0604030504040204" pitchFamily="34" charset="0"/>
                        </a:rPr>
                        <a:t>logi</a:t>
                      </a:r>
                      <a:endParaRPr lang="en-US" sz="1200" b="0" kern="1200" spc="-40" baseline="0" dirty="0">
                        <a:solidFill>
                          <a:schemeClr val="tx1"/>
                        </a:solidFill>
                        <a:effectLst/>
                        <a:latin typeface="+mn-lt"/>
                        <a:ea typeface="Verdana" panose="020B0604030504040204" pitchFamily="34" charset="0"/>
                        <a:cs typeface="Verdana" panose="020B0604030504040204" pitchFamily="34" charset="0"/>
                      </a:endParaRPr>
                    </a:p>
                    <a:p>
                      <a:pPr marL="112713" marR="0" indent="-112713" algn="l" defTabSz="457200" rtl="0" eaLnBrk="1" fontAlgn="ctr" latinLnBrk="0" hangingPunct="1">
                        <a:lnSpc>
                          <a:spcPct val="115000"/>
                        </a:lnSpc>
                        <a:spcBef>
                          <a:spcPts val="0"/>
                        </a:spcBef>
                        <a:spcAft>
                          <a:spcPts val="0"/>
                        </a:spcAft>
                        <a:buFont typeface="Arial" pitchFamily="34" charset="0"/>
                        <a:buChar char="•"/>
                      </a:pPr>
                      <a:r>
                        <a:rPr lang="en-US" sz="1200" b="0" kern="1200" spc="-40" dirty="0">
                          <a:solidFill>
                            <a:schemeClr val="tx1"/>
                          </a:solidFill>
                          <a:effectLst/>
                          <a:latin typeface="+mn-lt"/>
                          <a:ea typeface="Verdana" panose="020B0604030504040204" pitchFamily="34" charset="0"/>
                          <a:cs typeface="Verdana" panose="020B0604030504040204" pitchFamily="34" charset="0"/>
                        </a:rPr>
                        <a:t>Conscious</a:t>
                      </a:r>
                      <a:r>
                        <a:rPr lang="en-US" sz="1200" b="0" kern="1200" spc="-40" baseline="0" dirty="0">
                          <a:solidFill>
                            <a:schemeClr val="tx1"/>
                          </a:solidFill>
                          <a:effectLst/>
                          <a:latin typeface="+mn-lt"/>
                          <a:ea typeface="Verdana" panose="020B0604030504040204" pitchFamily="34" charset="0"/>
                          <a:cs typeface="Verdana" panose="020B0604030504040204" pitchFamily="34" charset="0"/>
                        </a:rPr>
                        <a:t> honing</a:t>
                      </a:r>
                    </a:p>
                  </a:txBody>
                  <a:tcPr>
                    <a:lnL w="12700" cmpd="sng">
                      <a:noFill/>
                    </a:lnL>
                    <a:lnR w="12700" cmpd="sng">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2713" marR="0" lvl="0" indent="-112713" algn="l" defTabSz="457200" rtl="0" eaLnBrk="1" fontAlgn="ctr" latinLnBrk="0" hangingPunct="1">
                        <a:lnSpc>
                          <a:spcPct val="115000"/>
                        </a:lnSpc>
                        <a:spcBef>
                          <a:spcPts val="0"/>
                        </a:spcBef>
                        <a:spcAft>
                          <a:spcPts val="0"/>
                        </a:spcAft>
                        <a:buClr>
                          <a:srgbClr val="002060"/>
                        </a:buClr>
                        <a:buFont typeface="Arial" pitchFamily="34" charset="0"/>
                        <a:buChar char="•"/>
                      </a:pPr>
                      <a:endParaRPr lang="en-US" sz="1200" b="0" kern="1200" spc="-40" dirty="0">
                        <a:solidFill>
                          <a:schemeClr val="tx1"/>
                        </a:solidFill>
                        <a:effectLst/>
                        <a:latin typeface="+mn-lt"/>
                        <a:ea typeface="Verdana" panose="020B0604030504040204" pitchFamily="34" charset="0"/>
                        <a:cs typeface="Verdana" panose="020B0604030504040204" pitchFamily="34" charset="0"/>
                      </a:endParaRPr>
                    </a:p>
                  </a:txBody>
                  <a:tcPr>
                    <a:lnL w="12700" cmpd="sng">
                      <a:noFill/>
                    </a:lnL>
                    <a:lnR w="12700" cmpd="sng">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2713" marR="0" lvl="0" indent="-112713" algn="l" defTabSz="457200" rtl="0" eaLnBrk="1" fontAlgn="ctr" latinLnBrk="0" hangingPunct="1">
                        <a:lnSpc>
                          <a:spcPct val="115000"/>
                        </a:lnSpc>
                        <a:spcBef>
                          <a:spcPts val="0"/>
                        </a:spcBef>
                        <a:spcAft>
                          <a:spcPts val="0"/>
                        </a:spcAft>
                        <a:buClr>
                          <a:srgbClr val="002060"/>
                        </a:buClr>
                        <a:buFont typeface="Arial" pitchFamily="34" charset="0"/>
                        <a:buChar char="•"/>
                      </a:pPr>
                      <a:r>
                        <a:rPr lang="en-US" sz="1200" b="0" kern="1200" spc="-40" dirty="0">
                          <a:solidFill>
                            <a:schemeClr val="tx1"/>
                          </a:solidFill>
                          <a:effectLst/>
                          <a:latin typeface="+mn-lt"/>
                          <a:ea typeface="Verdana" panose="020B0604030504040204" pitchFamily="34" charset="0"/>
                          <a:cs typeface="Verdana" panose="020B0604030504040204" pitchFamily="34" charset="0"/>
                        </a:rPr>
                        <a:t>Lens of the reader</a:t>
                      </a:r>
                    </a:p>
                    <a:p>
                      <a:pPr marL="112713" marR="0" lvl="0" indent="-112713" algn="l" defTabSz="457200" rtl="0" eaLnBrk="1" fontAlgn="ctr" latinLnBrk="0" hangingPunct="1">
                        <a:lnSpc>
                          <a:spcPct val="115000"/>
                        </a:lnSpc>
                        <a:spcBef>
                          <a:spcPts val="0"/>
                        </a:spcBef>
                        <a:spcAft>
                          <a:spcPts val="0"/>
                        </a:spcAft>
                        <a:buClr>
                          <a:srgbClr val="002060"/>
                        </a:buClr>
                        <a:buSzTx/>
                        <a:buFont typeface="Arial" pitchFamily="34" charset="0"/>
                        <a:buChar char="•"/>
                        <a:tabLst/>
                        <a:defRPr/>
                      </a:pPr>
                      <a:r>
                        <a:rPr lang="en-US" sz="1200" b="0" kern="1200" spc="-40" dirty="0">
                          <a:solidFill>
                            <a:schemeClr val="tx1"/>
                          </a:solidFill>
                          <a:effectLst/>
                          <a:latin typeface="+mn-lt"/>
                          <a:ea typeface="Verdana" panose="020B0604030504040204" pitchFamily="34" charset="0"/>
                          <a:cs typeface="Verdana" panose="020B0604030504040204" pitchFamily="34" charset="0"/>
                        </a:rPr>
                        <a:t>Author-led</a:t>
                      </a:r>
                    </a:p>
                  </a:txBody>
                  <a:tcPr>
                    <a:lnL w="12700" cmpd="sng">
                      <a:noFill/>
                    </a:lnL>
                    <a:lnR w="12700" cmpd="sng">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921386">
                <a:tc>
                  <a:txBody>
                    <a:bodyPr/>
                    <a:lstStyle/>
                    <a:p>
                      <a:pPr marL="112713" marR="0" indent="-112713" algn="l" defTabSz="457200" rtl="0" eaLnBrk="1" fontAlgn="ctr" latinLnBrk="0" hangingPunct="1">
                        <a:lnSpc>
                          <a:spcPct val="115000"/>
                        </a:lnSpc>
                        <a:spcBef>
                          <a:spcPts val="0"/>
                        </a:spcBef>
                        <a:spcAft>
                          <a:spcPts val="0"/>
                        </a:spcAft>
                        <a:buFont typeface="Arial" panose="020B0604020202020204" pitchFamily="34" charset="0"/>
                        <a:buChar char="•"/>
                      </a:pPr>
                      <a:r>
                        <a:rPr lang="en-US" sz="1200" b="0" kern="1200" spc="-40" dirty="0">
                          <a:solidFill>
                            <a:schemeClr val="tx1"/>
                          </a:solidFill>
                          <a:effectLst/>
                          <a:latin typeface="+mn-lt"/>
                          <a:ea typeface="Verdana" panose="020B0604030504040204" pitchFamily="34" charset="0"/>
                          <a:cs typeface="Verdana" panose="020B0604030504040204" pitchFamily="34" charset="0"/>
                        </a:rPr>
                        <a:t>Everyone aligns</a:t>
                      </a:r>
                    </a:p>
                    <a:p>
                      <a:pPr marL="112713" marR="0" indent="-112713" algn="l" defTabSz="457200" rtl="0" eaLnBrk="1" fontAlgn="ctr" latinLnBrk="0" hangingPunct="1">
                        <a:lnSpc>
                          <a:spcPct val="115000"/>
                        </a:lnSpc>
                        <a:spcBef>
                          <a:spcPts val="0"/>
                        </a:spcBef>
                        <a:spcAft>
                          <a:spcPts val="0"/>
                        </a:spcAft>
                        <a:buFont typeface="Arial" panose="020B0604020202020204" pitchFamily="34" charset="0"/>
                        <a:buChar char="•"/>
                      </a:pPr>
                      <a:r>
                        <a:rPr lang="en-US" sz="1200" b="0" kern="1200" spc="-40" dirty="0">
                          <a:solidFill>
                            <a:schemeClr val="tx1"/>
                          </a:solidFill>
                          <a:effectLst/>
                          <a:latin typeface="+mn-lt"/>
                          <a:ea typeface="Verdana" panose="020B0604030504040204" pitchFamily="34" charset="0"/>
                          <a:cs typeface="Verdana" panose="020B0604030504040204" pitchFamily="34" charset="0"/>
                        </a:rPr>
                        <a:t>E:S:D:RB:Q:CP</a:t>
                      </a:r>
                    </a:p>
                    <a:p>
                      <a:pPr marL="112713" marR="0" indent="-112713" algn="l" defTabSz="457200" rtl="0" eaLnBrk="1" fontAlgn="ctr" latinLnBrk="0" hangingPunct="1">
                        <a:lnSpc>
                          <a:spcPct val="115000"/>
                        </a:lnSpc>
                        <a:spcBef>
                          <a:spcPts val="0"/>
                        </a:spcBef>
                        <a:spcAft>
                          <a:spcPts val="0"/>
                        </a:spcAft>
                        <a:buFont typeface="Arial" panose="020B0604020202020204" pitchFamily="34" charset="0"/>
                        <a:buChar char="•"/>
                      </a:pPr>
                      <a:r>
                        <a:rPr lang="en-US" sz="1200" b="0" kern="1200" spc="-40" dirty="0">
                          <a:solidFill>
                            <a:schemeClr val="tx1"/>
                          </a:solidFill>
                          <a:effectLst/>
                          <a:latin typeface="+mn-lt"/>
                          <a:ea typeface="Verdana" panose="020B0604030504040204" pitchFamily="34" charset="0"/>
                          <a:cs typeface="Verdana" panose="020B0604030504040204" pitchFamily="34" charset="0"/>
                        </a:rPr>
                        <a:t>Foundational</a:t>
                      </a:r>
                    </a:p>
                    <a:p>
                      <a:pPr marL="112713" marR="0" indent="-112713" algn="l" defTabSz="457200" rtl="0" eaLnBrk="1" fontAlgn="ctr" latinLnBrk="0" hangingPunct="1">
                        <a:lnSpc>
                          <a:spcPct val="115000"/>
                        </a:lnSpc>
                        <a:spcBef>
                          <a:spcPts val="0"/>
                        </a:spcBef>
                        <a:spcAft>
                          <a:spcPts val="0"/>
                        </a:spcAft>
                        <a:buFont typeface="Arial" panose="020B0604020202020204" pitchFamily="34" charset="0"/>
                        <a:buChar char="•"/>
                      </a:pPr>
                      <a:r>
                        <a:rPr lang="en-US" sz="1200" b="0" kern="1200" spc="-40" baseline="0" dirty="0">
                          <a:solidFill>
                            <a:schemeClr val="tx1"/>
                          </a:solidFill>
                          <a:effectLst/>
                          <a:latin typeface="+mn-lt"/>
                          <a:ea typeface="Verdana" panose="020B0604030504040204" pitchFamily="34" charset="0"/>
                          <a:cs typeface="Verdana" panose="020B0604030504040204" pitchFamily="34" charset="0"/>
                        </a:rPr>
                        <a:t>Fresh &amp; brief</a:t>
                      </a:r>
                    </a:p>
                  </a:txBody>
                  <a:tcPr>
                    <a:lnL w="12700" cmpd="sng">
                      <a:noFill/>
                    </a:lnL>
                    <a:lnR w="12700" cmpd="sng">
                      <a:noFill/>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ctr" latinLnBrk="0" hangingPunct="1">
                        <a:lnSpc>
                          <a:spcPct val="115000"/>
                        </a:lnSpc>
                        <a:spcBef>
                          <a:spcPts val="0"/>
                        </a:spcBef>
                        <a:spcAft>
                          <a:spcPts val="0"/>
                        </a:spcAft>
                        <a:buFont typeface="Arial" pitchFamily="34" charset="0"/>
                        <a:buNone/>
                      </a:pPr>
                      <a:endParaRPr lang="en-US" sz="1200" b="0" kern="1200" spc="-40" baseline="0" dirty="0">
                        <a:solidFill>
                          <a:schemeClr val="tx1"/>
                        </a:solidFill>
                        <a:effectLst/>
                        <a:latin typeface="+mn-lt"/>
                        <a:ea typeface="Verdana" panose="020B0604030504040204" pitchFamily="34" charset="0"/>
                        <a:cs typeface="Verdana" panose="020B0604030504040204" pitchFamily="34" charset="0"/>
                      </a:endParaRPr>
                    </a:p>
                  </a:txBody>
                  <a:tcPr>
                    <a:lnL w="12700" cmpd="sng">
                      <a:noFill/>
                    </a:lnL>
                    <a:lnR w="12700" cmpd="sng">
                      <a:noFill/>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112713" marR="0" indent="-112713" algn="l" defTabSz="457200" rtl="0" eaLnBrk="1" fontAlgn="ctr" latinLnBrk="0" hangingPunct="1">
                        <a:lnSpc>
                          <a:spcPct val="115000"/>
                        </a:lnSpc>
                        <a:spcBef>
                          <a:spcPts val="0"/>
                        </a:spcBef>
                        <a:spcAft>
                          <a:spcPts val="0"/>
                        </a:spcAft>
                        <a:buFont typeface="Arial" panose="020B0604020202020204" pitchFamily="34" charset="0"/>
                        <a:buChar char="•"/>
                      </a:pPr>
                      <a:r>
                        <a:rPr lang="en-US" sz="1200" b="0" kern="1200" spc="-40" dirty="0">
                          <a:solidFill>
                            <a:schemeClr val="tx1"/>
                          </a:solidFill>
                          <a:effectLst/>
                          <a:latin typeface="+mn-lt"/>
                          <a:ea typeface="Verdana" panose="020B0604030504040204" pitchFamily="34" charset="0"/>
                          <a:cs typeface="Verdana" panose="020B0604030504040204" pitchFamily="34" charset="0"/>
                        </a:rPr>
                        <a:t>Agile</a:t>
                      </a:r>
                    </a:p>
                  </a:txBody>
                  <a:tcPr>
                    <a:lnL w="12700" cmpd="sng">
                      <a:noFill/>
                    </a:lnL>
                    <a:lnR w="12700" cmpd="sng">
                      <a:noFill/>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ctr" latinLnBrk="0" hangingPunct="1">
                        <a:lnSpc>
                          <a:spcPct val="115000"/>
                        </a:lnSpc>
                        <a:spcBef>
                          <a:spcPts val="0"/>
                        </a:spcBef>
                        <a:spcAft>
                          <a:spcPts val="0"/>
                        </a:spcAft>
                        <a:buClr>
                          <a:srgbClr val="002060"/>
                        </a:buClr>
                        <a:buFont typeface="Arial" pitchFamily="34" charset="0"/>
                        <a:buNone/>
                      </a:pPr>
                      <a:endParaRPr lang="en-US" sz="1200" b="0" kern="1200" spc="-40" dirty="0">
                        <a:solidFill>
                          <a:schemeClr val="tx1"/>
                        </a:solidFill>
                        <a:effectLst/>
                        <a:latin typeface="+mn-lt"/>
                        <a:ea typeface="Verdana" panose="020B0604030504040204" pitchFamily="34" charset="0"/>
                        <a:cs typeface="Verdana" panose="020B0604030504040204" pitchFamily="34" charset="0"/>
                      </a:endParaRPr>
                    </a:p>
                  </a:txBody>
                  <a:tcPr>
                    <a:lnL w="12700" cmpd="sng">
                      <a:noFill/>
                    </a:lnL>
                    <a:lnR w="12700" cmpd="sng">
                      <a:noFill/>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112713" marR="0" lvl="0" indent="-112713" algn="l" defTabSz="457200" rtl="0" eaLnBrk="1" fontAlgn="ctr" latinLnBrk="0" hangingPunct="1">
                        <a:lnSpc>
                          <a:spcPct val="115000"/>
                        </a:lnSpc>
                        <a:spcBef>
                          <a:spcPts val="0"/>
                        </a:spcBef>
                        <a:spcAft>
                          <a:spcPts val="0"/>
                        </a:spcAft>
                        <a:buClrTx/>
                        <a:buSzTx/>
                        <a:buFont typeface="Arial" panose="020B0604020202020204" pitchFamily="34" charset="0"/>
                        <a:buChar char="•"/>
                        <a:tabLst/>
                        <a:defRPr/>
                      </a:pPr>
                      <a:r>
                        <a:rPr lang="en-US" sz="1200" b="0" kern="1200" spc="-40" dirty="0">
                          <a:solidFill>
                            <a:schemeClr val="tx1"/>
                          </a:solidFill>
                          <a:effectLst/>
                          <a:latin typeface="+mn-lt"/>
                          <a:ea typeface="Verdana" panose="020B0604030504040204" pitchFamily="34" charset="0"/>
                          <a:cs typeface="Verdana" panose="020B0604030504040204" pitchFamily="34" charset="0"/>
                        </a:rPr>
                        <a:t>Follow guidelines</a:t>
                      </a:r>
                    </a:p>
                    <a:p>
                      <a:pPr marL="112713" marR="0" indent="-112713" algn="l" defTabSz="457200" rtl="0" eaLnBrk="1" fontAlgn="ctr" latinLnBrk="0" hangingPunct="1">
                        <a:lnSpc>
                          <a:spcPct val="115000"/>
                        </a:lnSpc>
                        <a:spcBef>
                          <a:spcPts val="0"/>
                        </a:spcBef>
                        <a:spcAft>
                          <a:spcPts val="0"/>
                        </a:spcAft>
                        <a:buFont typeface="Arial" panose="020B0604020202020204" pitchFamily="34" charset="0"/>
                        <a:buChar char="•"/>
                      </a:pPr>
                      <a:r>
                        <a:rPr lang="en-US" sz="1200" b="0" kern="1200" spc="-40" dirty="0">
                          <a:solidFill>
                            <a:schemeClr val="tx1"/>
                          </a:solidFill>
                          <a:effectLst/>
                          <a:latin typeface="+mn-lt"/>
                          <a:ea typeface="Verdana" panose="020B0604030504040204" pitchFamily="34" charset="0"/>
                          <a:cs typeface="Verdana" panose="020B0604030504040204" pitchFamily="34" charset="0"/>
                        </a:rPr>
                        <a:t>Consider context</a:t>
                      </a:r>
                    </a:p>
                    <a:p>
                      <a:pPr marL="112713" marR="0" lvl="0" indent="-112713" algn="l" defTabSz="457200" rtl="0" eaLnBrk="1" fontAlgn="ctr" latinLnBrk="0" hangingPunct="1">
                        <a:lnSpc>
                          <a:spcPct val="115000"/>
                        </a:lnSpc>
                        <a:spcBef>
                          <a:spcPts val="0"/>
                        </a:spcBef>
                        <a:spcAft>
                          <a:spcPts val="0"/>
                        </a:spcAft>
                        <a:buClrTx/>
                        <a:buSzTx/>
                        <a:buFont typeface="Arial" panose="020B0604020202020204" pitchFamily="34" charset="0"/>
                        <a:buChar char="•"/>
                        <a:tabLst/>
                        <a:defRPr/>
                      </a:pPr>
                      <a:r>
                        <a:rPr lang="en-US" sz="1200" b="0" kern="1200" spc="-40" dirty="0">
                          <a:solidFill>
                            <a:schemeClr val="tx1"/>
                          </a:solidFill>
                          <a:effectLst/>
                          <a:latin typeface="+mn-lt"/>
                          <a:ea typeface="Verdana" panose="020B0604030504040204" pitchFamily="34" charset="0"/>
                          <a:cs typeface="Verdana" panose="020B0604030504040204" pitchFamily="34" charset="0"/>
                        </a:rPr>
                        <a:t>A scrapbook</a:t>
                      </a:r>
                    </a:p>
                  </a:txBody>
                  <a:tcPr>
                    <a:lnL w="12700" cmpd="sng">
                      <a:noFill/>
                    </a:lnL>
                    <a:lnR w="12700" cmpd="sng">
                      <a:noFill/>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ctr" latinLnBrk="0" hangingPunct="1">
                        <a:lnSpc>
                          <a:spcPct val="115000"/>
                        </a:lnSpc>
                        <a:spcBef>
                          <a:spcPts val="0"/>
                        </a:spcBef>
                        <a:spcAft>
                          <a:spcPts val="0"/>
                        </a:spcAft>
                        <a:buFont typeface="Arial" pitchFamily="34" charset="0"/>
                        <a:buNone/>
                      </a:pPr>
                      <a:endParaRPr lang="en-US" sz="1200" b="0" kern="1200" spc="-40" dirty="0">
                        <a:solidFill>
                          <a:schemeClr val="tx1"/>
                        </a:solidFill>
                        <a:effectLst/>
                        <a:latin typeface="+mn-lt"/>
                        <a:ea typeface="Verdana" panose="020B0604030504040204" pitchFamily="34" charset="0"/>
                        <a:cs typeface="Verdana" panose="020B0604030504040204" pitchFamily="34" charset="0"/>
                      </a:endParaRPr>
                    </a:p>
                  </a:txBody>
                  <a:tcPr>
                    <a:lnL w="12700" cmpd="sng">
                      <a:noFill/>
                    </a:lnL>
                    <a:lnR w="12700" cmpd="sng">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2713" marR="0" indent="-112713" algn="l" defTabSz="457200" rtl="0" eaLnBrk="1" fontAlgn="ctr" latinLnBrk="0" hangingPunct="1">
                        <a:lnSpc>
                          <a:spcPct val="115000"/>
                        </a:lnSpc>
                        <a:spcBef>
                          <a:spcPts val="0"/>
                        </a:spcBef>
                        <a:spcAft>
                          <a:spcPts val="0"/>
                        </a:spcAft>
                        <a:buFont typeface="Arial" panose="020B0604020202020204" pitchFamily="34" charset="0"/>
                        <a:buChar char="•"/>
                      </a:pPr>
                      <a:r>
                        <a:rPr lang="en-US" sz="1200" b="0" kern="1200" spc="-40" dirty="0">
                          <a:solidFill>
                            <a:schemeClr val="tx1"/>
                          </a:solidFill>
                          <a:effectLst/>
                          <a:latin typeface="+mn-lt"/>
                          <a:ea typeface="Verdana" panose="020B0604030504040204" pitchFamily="34" charset="0"/>
                          <a:cs typeface="Verdana" panose="020B0604030504040204" pitchFamily="34" charset="0"/>
                        </a:rPr>
                        <a:t>Templates &amp; checklists</a:t>
                      </a:r>
                    </a:p>
                    <a:p>
                      <a:pPr marL="112713" marR="0" indent="-112713" algn="l" defTabSz="457200" rtl="0" eaLnBrk="1" fontAlgn="ctr" latinLnBrk="0" hangingPunct="1">
                        <a:lnSpc>
                          <a:spcPct val="115000"/>
                        </a:lnSpc>
                        <a:spcBef>
                          <a:spcPts val="0"/>
                        </a:spcBef>
                        <a:spcAft>
                          <a:spcPts val="0"/>
                        </a:spcAft>
                        <a:buFont typeface="Arial" panose="020B0604020202020204" pitchFamily="34" charset="0"/>
                        <a:buChar char="•"/>
                      </a:pPr>
                      <a:r>
                        <a:rPr lang="en-US" sz="1200" b="0" kern="1200" spc="-40" dirty="0">
                          <a:solidFill>
                            <a:schemeClr val="tx1"/>
                          </a:solidFill>
                          <a:effectLst/>
                          <a:latin typeface="+mn-lt"/>
                          <a:ea typeface="Verdana" panose="020B0604030504040204" pitchFamily="34" charset="0"/>
                          <a:cs typeface="Verdana" panose="020B0604030504040204" pitchFamily="34" charset="0"/>
                        </a:rPr>
                        <a:t>Rigorous compliance</a:t>
                      </a:r>
                    </a:p>
                    <a:p>
                      <a:pPr marL="112713" marR="0" indent="-112713" algn="l" defTabSz="457200" rtl="0" eaLnBrk="1" fontAlgn="ctr" latinLnBrk="0" hangingPunct="1">
                        <a:lnSpc>
                          <a:spcPct val="115000"/>
                        </a:lnSpc>
                        <a:spcBef>
                          <a:spcPts val="0"/>
                        </a:spcBef>
                        <a:spcAft>
                          <a:spcPts val="0"/>
                        </a:spcAft>
                        <a:buFont typeface="Arial" panose="020B0604020202020204" pitchFamily="34" charset="0"/>
                        <a:buChar char="•"/>
                      </a:pPr>
                      <a:r>
                        <a:rPr lang="en-US" sz="1200" b="0" kern="1200" spc="-40" dirty="0">
                          <a:solidFill>
                            <a:schemeClr val="tx1"/>
                          </a:solidFill>
                          <a:effectLst/>
                          <a:latin typeface="+mn-lt"/>
                          <a:ea typeface="Verdana" panose="020B0604030504040204" pitchFamily="34" charset="0"/>
                          <a:cs typeface="Verdana" panose="020B0604030504040204" pitchFamily="34" charset="0"/>
                        </a:rPr>
                        <a:t>Professional writing</a:t>
                      </a:r>
                    </a:p>
                  </a:txBody>
                  <a:tcPr>
                    <a:lnL w="12700" cmpd="sng">
                      <a:noFill/>
                    </a:lnL>
                    <a:lnR w="12700" cmpd="sng">
                      <a:noFill/>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ctr" latinLnBrk="0" hangingPunct="1">
                        <a:lnSpc>
                          <a:spcPct val="115000"/>
                        </a:lnSpc>
                        <a:spcBef>
                          <a:spcPts val="0"/>
                        </a:spcBef>
                        <a:spcAft>
                          <a:spcPts val="0"/>
                        </a:spcAft>
                        <a:buClr>
                          <a:srgbClr val="002060"/>
                        </a:buClr>
                        <a:buFont typeface="Arial" pitchFamily="34" charset="0"/>
                        <a:buNone/>
                      </a:pPr>
                      <a:endParaRPr lang="en-US" sz="1200" b="0" kern="1200" spc="-40" dirty="0">
                        <a:solidFill>
                          <a:schemeClr val="tx1"/>
                        </a:solidFill>
                        <a:effectLst/>
                        <a:latin typeface="+mn-lt"/>
                        <a:ea typeface="Verdana" panose="020B0604030504040204" pitchFamily="34" charset="0"/>
                        <a:cs typeface="Verdana" panose="020B0604030504040204" pitchFamily="34" charset="0"/>
                      </a:endParaRPr>
                    </a:p>
                  </a:txBody>
                  <a:tcPr>
                    <a:lnL w="12700" cmpd="sng">
                      <a:noFill/>
                    </a:lnL>
                    <a:lnR w="12700" cmpd="sng">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2713" marR="0" lvl="0" indent="-112713" algn="l" defTabSz="457200" rtl="0" eaLnBrk="1" fontAlgn="ctr" latinLnBrk="0" hangingPunct="1">
                        <a:lnSpc>
                          <a:spcPct val="115000"/>
                        </a:lnSpc>
                        <a:spcBef>
                          <a:spcPts val="0"/>
                        </a:spcBef>
                        <a:spcAft>
                          <a:spcPts val="0"/>
                        </a:spcAft>
                        <a:buClr>
                          <a:srgbClr val="002060"/>
                        </a:buClr>
                        <a:buFont typeface="Arial" panose="020B0604020202020204" pitchFamily="34" charset="0"/>
                        <a:buChar char="•"/>
                      </a:pPr>
                      <a:r>
                        <a:rPr lang="en-US" sz="1200" b="0" kern="1200" spc="-40" dirty="0">
                          <a:solidFill>
                            <a:schemeClr val="tx1"/>
                          </a:solidFill>
                          <a:effectLst/>
                          <a:latin typeface="+mn-lt"/>
                          <a:ea typeface="Verdana" panose="020B0604030504040204" pitchFamily="34" charset="0"/>
                          <a:cs typeface="Verdana" panose="020B0604030504040204" pitchFamily="34" charset="0"/>
                        </a:rPr>
                        <a:t>RACI</a:t>
                      </a:r>
                    </a:p>
                    <a:p>
                      <a:pPr marL="112713" marR="0" lvl="0" indent="-112713" algn="l" defTabSz="457200" rtl="0" eaLnBrk="1" fontAlgn="ctr" latinLnBrk="0" hangingPunct="1">
                        <a:lnSpc>
                          <a:spcPct val="115000"/>
                        </a:lnSpc>
                        <a:spcBef>
                          <a:spcPts val="0"/>
                        </a:spcBef>
                        <a:spcAft>
                          <a:spcPts val="0"/>
                        </a:spcAft>
                        <a:buClr>
                          <a:srgbClr val="002060"/>
                        </a:buClr>
                        <a:buFont typeface="Arial" panose="020B0604020202020204" pitchFamily="34" charset="0"/>
                        <a:buChar char="•"/>
                      </a:pPr>
                      <a:r>
                        <a:rPr lang="en-US" sz="1200" b="0" kern="1200" spc="-40" dirty="0">
                          <a:solidFill>
                            <a:schemeClr val="tx1"/>
                          </a:solidFill>
                          <a:effectLst/>
                          <a:latin typeface="+mn-lt"/>
                          <a:ea typeface="Verdana" panose="020B0604030504040204" pitchFamily="34" charset="0"/>
                          <a:cs typeface="Verdana" panose="020B0604030504040204" pitchFamily="34" charset="0"/>
                        </a:rPr>
                        <a:t>Copy editing</a:t>
                      </a:r>
                    </a:p>
                  </a:txBody>
                  <a:tcPr>
                    <a:lnL w="12700" cmpd="sng">
                      <a:noFill/>
                    </a:lnL>
                    <a:lnR w="12700" cmpd="sng">
                      <a:noFill/>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09566316"/>
                  </a:ext>
                </a:extLst>
              </a:tr>
              <a:tr h="504231">
                <a:tc gridSpan="9">
                  <a:txBody>
                    <a:bodyPr/>
                    <a:lstStyle/>
                    <a:p>
                      <a:pPr marL="0" marR="0" indent="0" algn="ctr" defTabSz="457200" rtl="0" eaLnBrk="1" fontAlgn="ctr" latinLnBrk="0" hangingPunct="1">
                        <a:lnSpc>
                          <a:spcPct val="100000"/>
                        </a:lnSpc>
                        <a:spcBef>
                          <a:spcPts val="0"/>
                        </a:spcBef>
                        <a:spcAft>
                          <a:spcPts val="0"/>
                        </a:spcAft>
                        <a:buFont typeface="Arial" panose="020B0604020202020204" pitchFamily="34" charset="0"/>
                        <a:buNone/>
                      </a:pPr>
                      <a:r>
                        <a:rPr lang="en-US" sz="1800" b="1" kern="1200" spc="-40" dirty="0">
                          <a:solidFill>
                            <a:schemeClr val="bg1"/>
                          </a:solidFill>
                          <a:effectLst/>
                          <a:latin typeface="Gill Sans MT" panose="020B0502020104020203" pitchFamily="34" charset="0"/>
                          <a:ea typeface="Verdana" panose="020B0604030504040204" pitchFamily="34" charset="0"/>
                          <a:cs typeface="Verdana" panose="020B0604030504040204" pitchFamily="34" charset="0"/>
                        </a:rPr>
                        <a:t>CONTENT MANAGEMENT</a:t>
                      </a:r>
                    </a:p>
                  </a:txBody>
                  <a:tcPr marL="0" marR="0"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A28"/>
                    </a:solidFill>
                  </a:tcPr>
                </a:tc>
                <a:tc hMerge="1">
                  <a:txBody>
                    <a:bodyPr/>
                    <a:lstStyle/>
                    <a:p>
                      <a:pPr marL="171450" marR="0" lvl="0" indent="-171450" algn="l" defTabSz="457200" rtl="0" eaLnBrk="1" fontAlgn="ctr" latinLnBrk="0" hangingPunct="1">
                        <a:lnSpc>
                          <a:spcPct val="115000"/>
                        </a:lnSpc>
                        <a:spcBef>
                          <a:spcPts val="0"/>
                        </a:spcBef>
                        <a:spcAft>
                          <a:spcPts val="0"/>
                        </a:spcAft>
                        <a:buFont typeface="Arial" panose="020B0604020202020204" pitchFamily="34" charset="0"/>
                        <a:buChar char="•"/>
                      </a:pPr>
                      <a:endParaRPr lang="en-US" sz="1200" b="0" kern="1200" spc="-40" baseline="0" dirty="0">
                        <a:solidFill>
                          <a:schemeClr val="accent6"/>
                        </a:solidFill>
                        <a:effectLst/>
                        <a:latin typeface="Avenir Next LT Pro" panose="020B0504020202020204" pitchFamily="34" charset="0"/>
                        <a:ea typeface="Verdana" panose="020B0604030504040204" pitchFamily="34" charset="0"/>
                        <a:cs typeface="Verdana" panose="020B0604030504040204" pitchFamily="34" charset="0"/>
                      </a:endParaRPr>
                    </a:p>
                  </a:txBody>
                  <a:tcPr>
                    <a:lnL w="12700" cmpd="sng">
                      <a:noFill/>
                    </a:lnL>
                    <a:lnR w="12700" cmpd="sng">
                      <a:noFill/>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marL="112713" marR="0" indent="-112713" algn="l" defTabSz="457200" rtl="0" eaLnBrk="1" fontAlgn="ctr" latinLnBrk="0" hangingPunct="1">
                        <a:lnSpc>
                          <a:spcPct val="115000"/>
                        </a:lnSpc>
                        <a:spcBef>
                          <a:spcPts val="0"/>
                        </a:spcBef>
                        <a:spcAft>
                          <a:spcPts val="0"/>
                        </a:spcAft>
                        <a:buFont typeface="Arial" panose="020B0604020202020204" pitchFamily="34" charset="0"/>
                        <a:buChar char="•"/>
                      </a:pPr>
                      <a:endParaRPr lang="en-US" sz="1200" b="0" kern="1200" spc="-40" dirty="0">
                        <a:solidFill>
                          <a:schemeClr val="accent6"/>
                        </a:solidFill>
                        <a:effectLst/>
                        <a:latin typeface="Avenir Next LT Pro" panose="020B0504020202020204" pitchFamily="34" charset="0"/>
                        <a:ea typeface="Verdana" panose="020B0604030504040204" pitchFamily="34" charset="0"/>
                        <a:cs typeface="Verdana" panose="020B0604030504040204" pitchFamily="34" charset="0"/>
                      </a:endParaRPr>
                    </a:p>
                  </a:txBody>
                  <a:tcPr>
                    <a:lnL w="12700" cmpd="sng">
                      <a:noFill/>
                    </a:lnL>
                    <a:lnR w="12700" cmpd="sng">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marR="0" lvl="0" indent="-171450" algn="l" defTabSz="457200" rtl="0" eaLnBrk="1" fontAlgn="ctr" latinLnBrk="0" hangingPunct="1">
                        <a:lnSpc>
                          <a:spcPct val="115000"/>
                        </a:lnSpc>
                        <a:spcBef>
                          <a:spcPts val="0"/>
                        </a:spcBef>
                        <a:spcAft>
                          <a:spcPts val="0"/>
                        </a:spcAft>
                        <a:buClr>
                          <a:srgbClr val="002060"/>
                        </a:buClr>
                        <a:buFont typeface="Arial" panose="020B0604020202020204" pitchFamily="34" charset="0"/>
                        <a:buChar char="•"/>
                      </a:pPr>
                      <a:endParaRPr lang="en-US" sz="1200" b="0" kern="1200" spc="-40" dirty="0">
                        <a:solidFill>
                          <a:schemeClr val="accent6"/>
                        </a:solidFill>
                        <a:effectLst/>
                        <a:latin typeface="Avenir Next LT Pro" panose="020B0504020202020204" pitchFamily="34" charset="0"/>
                        <a:ea typeface="Verdana" panose="020B0604030504040204" pitchFamily="34" charset="0"/>
                        <a:cs typeface="Verdana" panose="020B0604030504040204" pitchFamily="34" charset="0"/>
                      </a:endParaRPr>
                    </a:p>
                  </a:txBody>
                  <a:tcPr>
                    <a:lnL w="12700" cmpd="sng">
                      <a:noFill/>
                    </a:lnL>
                    <a:lnR w="12700" cmpd="sng">
                      <a:noFill/>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marL="112713" marR="0" indent="-112713" algn="l" defTabSz="457200" rtl="0" eaLnBrk="1" fontAlgn="ctr" latinLnBrk="0" hangingPunct="1">
                        <a:lnSpc>
                          <a:spcPct val="115000"/>
                        </a:lnSpc>
                        <a:spcBef>
                          <a:spcPts val="0"/>
                        </a:spcBef>
                        <a:spcAft>
                          <a:spcPts val="0"/>
                        </a:spcAft>
                        <a:buFont typeface="Arial" panose="020B0604020202020204" pitchFamily="34" charset="0"/>
                        <a:buChar char="•"/>
                      </a:pPr>
                      <a:endParaRPr lang="en-US" sz="1200" b="0" kern="1200" spc="-40" dirty="0">
                        <a:solidFill>
                          <a:schemeClr val="accent6"/>
                        </a:solidFill>
                        <a:effectLst/>
                        <a:latin typeface="Avenir Next LT Pro" panose="020B0504020202020204" pitchFamily="34" charset="0"/>
                        <a:ea typeface="Verdana" panose="020B0604030504040204" pitchFamily="34" charset="0"/>
                        <a:cs typeface="Verdana" panose="020B0604030504040204" pitchFamily="34" charset="0"/>
                      </a:endParaRPr>
                    </a:p>
                  </a:txBody>
                  <a:tcPr>
                    <a:lnL w="12700" cmpd="sng">
                      <a:noFill/>
                    </a:lnL>
                    <a:lnR w="12700" cmpd="sng">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marR="0" indent="-171450" algn="l" defTabSz="457200" rtl="0" eaLnBrk="1" fontAlgn="ctr" latinLnBrk="0" hangingPunct="1">
                        <a:lnSpc>
                          <a:spcPct val="115000"/>
                        </a:lnSpc>
                        <a:spcBef>
                          <a:spcPts val="0"/>
                        </a:spcBef>
                        <a:spcAft>
                          <a:spcPts val="0"/>
                        </a:spcAft>
                        <a:buFont typeface="Arial" panose="020B0604020202020204" pitchFamily="34" charset="0"/>
                        <a:buChar char="•"/>
                      </a:pPr>
                      <a:endParaRPr lang="en-US" sz="1200" b="0" kern="1200" spc="-40" dirty="0">
                        <a:solidFill>
                          <a:schemeClr val="accent6"/>
                        </a:solidFill>
                        <a:effectLst/>
                        <a:latin typeface="Avenir Next LT Pro" panose="020B0504020202020204" pitchFamily="34" charset="0"/>
                        <a:ea typeface="Verdana" panose="020B0604030504040204" pitchFamily="34" charset="0"/>
                        <a:cs typeface="Verdana" panose="020B0604030504040204" pitchFamily="34" charset="0"/>
                      </a:endParaRPr>
                    </a:p>
                  </a:txBody>
                  <a:tcPr>
                    <a:lnL w="12700" cmpd="sng">
                      <a:noFill/>
                    </a:lnL>
                    <a:lnR w="12700" cmpd="sng">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12713" marR="0" indent="-112713" algn="l" defTabSz="457200" rtl="0" eaLnBrk="1" fontAlgn="ctr" latinLnBrk="0" hangingPunct="1">
                        <a:lnSpc>
                          <a:spcPct val="115000"/>
                        </a:lnSpc>
                        <a:spcBef>
                          <a:spcPts val="0"/>
                        </a:spcBef>
                        <a:spcAft>
                          <a:spcPts val="0"/>
                        </a:spcAft>
                        <a:buFont typeface="Arial" panose="020B0604020202020204" pitchFamily="34" charset="0"/>
                        <a:buChar char="•"/>
                      </a:pPr>
                      <a:endParaRPr lang="en-US" sz="1200" b="0" kern="1200" spc="-40" dirty="0">
                        <a:solidFill>
                          <a:schemeClr val="accent6"/>
                        </a:solidFill>
                        <a:effectLst/>
                        <a:latin typeface="Avenir Next LT Pro" panose="020B0504020202020204" pitchFamily="34" charset="0"/>
                        <a:ea typeface="Verdana" panose="020B0604030504040204" pitchFamily="34" charset="0"/>
                        <a:cs typeface="Verdana" panose="020B0604030504040204" pitchFamily="34" charset="0"/>
                      </a:endParaRPr>
                    </a:p>
                  </a:txBody>
                  <a:tcPr>
                    <a:lnL w="12700" cmpd="sng">
                      <a:noFill/>
                    </a:lnL>
                    <a:lnR w="12700" cmpd="sng">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marR="0" lvl="0" indent="-171450" algn="l" defTabSz="457200" rtl="0" eaLnBrk="1" fontAlgn="ctr" latinLnBrk="0" hangingPunct="1">
                        <a:lnSpc>
                          <a:spcPct val="115000"/>
                        </a:lnSpc>
                        <a:spcBef>
                          <a:spcPts val="0"/>
                        </a:spcBef>
                        <a:spcAft>
                          <a:spcPts val="0"/>
                        </a:spcAft>
                        <a:buClr>
                          <a:srgbClr val="002060"/>
                        </a:buClr>
                        <a:buFont typeface="Arial" panose="020B0604020202020204" pitchFamily="34" charset="0"/>
                        <a:buChar char="•"/>
                      </a:pPr>
                      <a:endParaRPr lang="en-US" sz="1200" b="0" kern="1200" spc="-40" dirty="0">
                        <a:solidFill>
                          <a:schemeClr val="accent6"/>
                        </a:solidFill>
                        <a:effectLst/>
                        <a:latin typeface="Avenir Next LT Pro" panose="020B0504020202020204" pitchFamily="34" charset="0"/>
                        <a:ea typeface="Verdana" panose="020B0604030504040204" pitchFamily="34" charset="0"/>
                        <a:cs typeface="Verdana" panose="020B0604030504040204" pitchFamily="34" charset="0"/>
                      </a:endParaRPr>
                    </a:p>
                  </a:txBody>
                  <a:tcPr>
                    <a:lnL w="12700" cmpd="sng">
                      <a:noFill/>
                    </a:lnL>
                    <a:lnR w="12700" cmpd="sng">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12713" marR="0" lvl="0" indent="-112713" algn="l" defTabSz="457200" rtl="0" eaLnBrk="1" fontAlgn="ctr" latinLnBrk="0" hangingPunct="1">
                        <a:lnSpc>
                          <a:spcPct val="115000"/>
                        </a:lnSpc>
                        <a:spcBef>
                          <a:spcPts val="0"/>
                        </a:spcBef>
                        <a:spcAft>
                          <a:spcPts val="0"/>
                        </a:spcAft>
                        <a:buClr>
                          <a:srgbClr val="002060"/>
                        </a:buClr>
                        <a:buFont typeface="Arial" panose="020B0604020202020204" pitchFamily="34" charset="0"/>
                        <a:buChar char="•"/>
                      </a:pPr>
                      <a:endParaRPr lang="en-US" sz="1200" b="0" kern="1200" spc="-40" dirty="0">
                        <a:solidFill>
                          <a:schemeClr val="accent6"/>
                        </a:solidFill>
                        <a:effectLst/>
                        <a:latin typeface="Avenir Next LT Pro" panose="020B0504020202020204" pitchFamily="34" charset="0"/>
                        <a:ea typeface="Verdana" panose="020B0604030504040204" pitchFamily="34" charset="0"/>
                        <a:cs typeface="Verdana" panose="020B0604030504040204" pitchFamily="34" charset="0"/>
                      </a:endParaRPr>
                    </a:p>
                  </a:txBody>
                  <a:tcPr>
                    <a:lnL w="12700" cmpd="sng">
                      <a:noFill/>
                    </a:lnL>
                    <a:lnR w="12700" cmpd="sng">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122783"/>
                  </a:ext>
                </a:extLst>
              </a:tr>
              <a:tr h="504231">
                <a:tc gridSpan="9">
                  <a:txBody>
                    <a:bodyPr/>
                    <a:lstStyle/>
                    <a:p>
                      <a:pPr marL="0" marR="0" indent="0" algn="ctr" defTabSz="457200" rtl="0" eaLnBrk="1" fontAlgn="ctr" latinLnBrk="0" hangingPunct="1">
                        <a:lnSpc>
                          <a:spcPct val="100000"/>
                        </a:lnSpc>
                        <a:spcBef>
                          <a:spcPts val="0"/>
                        </a:spcBef>
                        <a:spcAft>
                          <a:spcPts val="0"/>
                        </a:spcAft>
                        <a:buFont typeface="Arial" panose="020B0604020202020204" pitchFamily="34" charset="0"/>
                        <a:buNone/>
                      </a:pPr>
                      <a:r>
                        <a:rPr lang="en-US" sz="1800" b="1" kern="1200" spc="-40" dirty="0">
                          <a:solidFill>
                            <a:schemeClr val="bg1"/>
                          </a:solidFill>
                          <a:effectLst/>
                          <a:latin typeface="Gill Sans MT" panose="020B0502020104020203" pitchFamily="34" charset="0"/>
                          <a:ea typeface="Verdana" panose="020B0604030504040204" pitchFamily="34" charset="0"/>
                          <a:cs typeface="Verdana" panose="020B0604030504040204" pitchFamily="34" charset="0"/>
                        </a:rPr>
                        <a:t>PROJECT MANAGEMENT</a:t>
                      </a:r>
                    </a:p>
                  </a:txBody>
                  <a:tcPr marL="0" marR="0"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003A28"/>
                    </a:solidFill>
                  </a:tcPr>
                </a:tc>
                <a:tc hMerge="1">
                  <a:txBody>
                    <a:bodyPr/>
                    <a:lstStyle/>
                    <a:p>
                      <a:pPr marL="171450" marR="0" lvl="0" indent="-171450" algn="l" defTabSz="457200" rtl="0" eaLnBrk="1" fontAlgn="ctr" latinLnBrk="0" hangingPunct="1">
                        <a:lnSpc>
                          <a:spcPct val="115000"/>
                        </a:lnSpc>
                        <a:spcBef>
                          <a:spcPts val="0"/>
                        </a:spcBef>
                        <a:spcAft>
                          <a:spcPts val="0"/>
                        </a:spcAft>
                        <a:buFont typeface="Arial" panose="020B0604020202020204" pitchFamily="34" charset="0"/>
                        <a:buChar char="•"/>
                      </a:pPr>
                      <a:endParaRPr lang="en-US" sz="1200" b="0" kern="1200" spc="-40" baseline="0" dirty="0">
                        <a:solidFill>
                          <a:schemeClr val="accent6"/>
                        </a:solidFill>
                        <a:effectLst/>
                        <a:latin typeface="Avenir Next LT Pro" panose="020B0504020202020204" pitchFamily="34" charset="0"/>
                        <a:ea typeface="Verdana" panose="020B0604030504040204" pitchFamily="34" charset="0"/>
                        <a:cs typeface="Verdana" panose="020B0604030504040204" pitchFamily="34" charset="0"/>
                      </a:endParaRPr>
                    </a:p>
                  </a:txBody>
                  <a:tcPr>
                    <a:lnL w="12700" cmpd="sng">
                      <a:noFill/>
                    </a:lnL>
                    <a:lnR w="12700" cmpd="sng">
                      <a:noFill/>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marL="112713" marR="0" indent="-112713" algn="l" defTabSz="457200" rtl="0" eaLnBrk="1" fontAlgn="ctr" latinLnBrk="0" hangingPunct="1">
                        <a:lnSpc>
                          <a:spcPct val="115000"/>
                        </a:lnSpc>
                        <a:spcBef>
                          <a:spcPts val="0"/>
                        </a:spcBef>
                        <a:spcAft>
                          <a:spcPts val="0"/>
                        </a:spcAft>
                        <a:buFont typeface="Arial" panose="020B0604020202020204" pitchFamily="34" charset="0"/>
                        <a:buChar char="•"/>
                      </a:pPr>
                      <a:endParaRPr lang="en-US" sz="1200" b="0" kern="1200" spc="-40" dirty="0">
                        <a:solidFill>
                          <a:schemeClr val="accent6"/>
                        </a:solidFill>
                        <a:effectLst/>
                        <a:latin typeface="Avenir Next LT Pro" panose="020B0504020202020204" pitchFamily="34" charset="0"/>
                        <a:ea typeface="Verdana" panose="020B0604030504040204" pitchFamily="34" charset="0"/>
                        <a:cs typeface="Verdana" panose="020B0604030504040204" pitchFamily="34" charset="0"/>
                      </a:endParaRPr>
                    </a:p>
                  </a:txBody>
                  <a:tcPr>
                    <a:lnL w="12700" cmpd="sng">
                      <a:noFill/>
                    </a:lnL>
                    <a:lnR w="12700" cmpd="sng">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marR="0" lvl="0" indent="-171450" algn="l" defTabSz="457200" rtl="0" eaLnBrk="1" fontAlgn="ctr" latinLnBrk="0" hangingPunct="1">
                        <a:lnSpc>
                          <a:spcPct val="115000"/>
                        </a:lnSpc>
                        <a:spcBef>
                          <a:spcPts val="0"/>
                        </a:spcBef>
                        <a:spcAft>
                          <a:spcPts val="0"/>
                        </a:spcAft>
                        <a:buClr>
                          <a:srgbClr val="002060"/>
                        </a:buClr>
                        <a:buFont typeface="Arial" panose="020B0604020202020204" pitchFamily="34" charset="0"/>
                        <a:buChar char="•"/>
                      </a:pPr>
                      <a:endParaRPr lang="en-US" sz="1200" b="0" kern="1200" spc="-40" dirty="0">
                        <a:solidFill>
                          <a:schemeClr val="accent6"/>
                        </a:solidFill>
                        <a:effectLst/>
                        <a:latin typeface="Avenir Next LT Pro" panose="020B0504020202020204" pitchFamily="34" charset="0"/>
                        <a:ea typeface="Verdana" panose="020B0604030504040204" pitchFamily="34" charset="0"/>
                        <a:cs typeface="Verdana" panose="020B0604030504040204" pitchFamily="34" charset="0"/>
                      </a:endParaRPr>
                    </a:p>
                  </a:txBody>
                  <a:tcPr>
                    <a:lnL w="12700" cmpd="sng">
                      <a:noFill/>
                    </a:lnL>
                    <a:lnR w="12700" cmpd="sng">
                      <a:noFill/>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marL="112713" marR="0" indent="-112713" algn="l" defTabSz="457200" rtl="0" eaLnBrk="1" fontAlgn="ctr" latinLnBrk="0" hangingPunct="1">
                        <a:lnSpc>
                          <a:spcPct val="115000"/>
                        </a:lnSpc>
                        <a:spcBef>
                          <a:spcPts val="0"/>
                        </a:spcBef>
                        <a:spcAft>
                          <a:spcPts val="0"/>
                        </a:spcAft>
                        <a:buFont typeface="Arial" panose="020B0604020202020204" pitchFamily="34" charset="0"/>
                        <a:buChar char="•"/>
                      </a:pPr>
                      <a:endParaRPr lang="en-US" sz="1200" b="0" kern="1200" spc="-40" dirty="0">
                        <a:solidFill>
                          <a:schemeClr val="accent6"/>
                        </a:solidFill>
                        <a:effectLst/>
                        <a:latin typeface="Avenir Next LT Pro" panose="020B0504020202020204" pitchFamily="34" charset="0"/>
                        <a:ea typeface="Verdana" panose="020B0604030504040204" pitchFamily="34" charset="0"/>
                        <a:cs typeface="Verdana" panose="020B0604030504040204" pitchFamily="34" charset="0"/>
                      </a:endParaRPr>
                    </a:p>
                  </a:txBody>
                  <a:tcPr>
                    <a:lnL w="12700" cmpd="sng">
                      <a:noFill/>
                    </a:lnL>
                    <a:lnR w="12700" cmpd="sng">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marR="0" indent="-171450" algn="l" defTabSz="457200" rtl="0" eaLnBrk="1" fontAlgn="ctr" latinLnBrk="0" hangingPunct="1">
                        <a:lnSpc>
                          <a:spcPct val="115000"/>
                        </a:lnSpc>
                        <a:spcBef>
                          <a:spcPts val="0"/>
                        </a:spcBef>
                        <a:spcAft>
                          <a:spcPts val="0"/>
                        </a:spcAft>
                        <a:buFont typeface="Arial" panose="020B0604020202020204" pitchFamily="34" charset="0"/>
                        <a:buChar char="•"/>
                      </a:pPr>
                      <a:endParaRPr lang="en-US" sz="1200" b="0" kern="1200" spc="-40" dirty="0">
                        <a:solidFill>
                          <a:schemeClr val="accent6"/>
                        </a:solidFill>
                        <a:effectLst/>
                        <a:latin typeface="Avenir Next LT Pro" panose="020B0504020202020204" pitchFamily="34" charset="0"/>
                        <a:ea typeface="Verdana" panose="020B0604030504040204" pitchFamily="34" charset="0"/>
                        <a:cs typeface="Verdana" panose="020B0604030504040204" pitchFamily="34" charset="0"/>
                      </a:endParaRPr>
                    </a:p>
                  </a:txBody>
                  <a:tcPr>
                    <a:lnL w="12700" cmpd="sng">
                      <a:noFill/>
                    </a:lnL>
                    <a:lnR w="12700" cmpd="sng">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12713" marR="0" indent="-112713" algn="l" defTabSz="457200" rtl="0" eaLnBrk="1" fontAlgn="ctr" latinLnBrk="0" hangingPunct="1">
                        <a:lnSpc>
                          <a:spcPct val="115000"/>
                        </a:lnSpc>
                        <a:spcBef>
                          <a:spcPts val="0"/>
                        </a:spcBef>
                        <a:spcAft>
                          <a:spcPts val="0"/>
                        </a:spcAft>
                        <a:buFont typeface="Arial" panose="020B0604020202020204" pitchFamily="34" charset="0"/>
                        <a:buChar char="•"/>
                      </a:pPr>
                      <a:endParaRPr lang="en-US" sz="1200" b="0" kern="1200" spc="-40" dirty="0">
                        <a:solidFill>
                          <a:schemeClr val="accent6"/>
                        </a:solidFill>
                        <a:effectLst/>
                        <a:latin typeface="Avenir Next LT Pro" panose="020B0504020202020204" pitchFamily="34" charset="0"/>
                        <a:ea typeface="Verdana" panose="020B0604030504040204" pitchFamily="34" charset="0"/>
                        <a:cs typeface="Verdana" panose="020B0604030504040204" pitchFamily="34" charset="0"/>
                      </a:endParaRPr>
                    </a:p>
                  </a:txBody>
                  <a:tcPr>
                    <a:lnL w="12700" cmpd="sng">
                      <a:noFill/>
                    </a:lnL>
                    <a:lnR w="12700" cmpd="sng">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marR="0" lvl="0" indent="-171450" algn="l" defTabSz="457200" rtl="0" eaLnBrk="1" fontAlgn="ctr" latinLnBrk="0" hangingPunct="1">
                        <a:lnSpc>
                          <a:spcPct val="115000"/>
                        </a:lnSpc>
                        <a:spcBef>
                          <a:spcPts val="0"/>
                        </a:spcBef>
                        <a:spcAft>
                          <a:spcPts val="0"/>
                        </a:spcAft>
                        <a:buClr>
                          <a:srgbClr val="002060"/>
                        </a:buClr>
                        <a:buFont typeface="Arial" panose="020B0604020202020204" pitchFamily="34" charset="0"/>
                        <a:buChar char="•"/>
                      </a:pPr>
                      <a:endParaRPr lang="en-US" sz="1200" b="0" kern="1200" spc="-40" dirty="0">
                        <a:solidFill>
                          <a:schemeClr val="accent6"/>
                        </a:solidFill>
                        <a:effectLst/>
                        <a:latin typeface="Avenir Next LT Pro" panose="020B0504020202020204" pitchFamily="34" charset="0"/>
                        <a:ea typeface="Verdana" panose="020B0604030504040204" pitchFamily="34" charset="0"/>
                        <a:cs typeface="Verdana" panose="020B0604030504040204" pitchFamily="34" charset="0"/>
                      </a:endParaRPr>
                    </a:p>
                  </a:txBody>
                  <a:tcPr>
                    <a:lnL w="12700" cmpd="sng">
                      <a:noFill/>
                    </a:lnL>
                    <a:lnR w="12700" cmpd="sng">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12713" marR="0" lvl="0" indent="-112713" algn="l" defTabSz="457200" rtl="0" eaLnBrk="1" fontAlgn="ctr" latinLnBrk="0" hangingPunct="1">
                        <a:lnSpc>
                          <a:spcPct val="115000"/>
                        </a:lnSpc>
                        <a:spcBef>
                          <a:spcPts val="0"/>
                        </a:spcBef>
                        <a:spcAft>
                          <a:spcPts val="0"/>
                        </a:spcAft>
                        <a:buClr>
                          <a:srgbClr val="002060"/>
                        </a:buClr>
                        <a:buFont typeface="Arial" panose="020B0604020202020204" pitchFamily="34" charset="0"/>
                        <a:buChar char="•"/>
                      </a:pPr>
                      <a:endParaRPr lang="en-US" sz="1200" b="0" kern="1200" spc="-40" dirty="0">
                        <a:solidFill>
                          <a:schemeClr val="accent6"/>
                        </a:solidFill>
                        <a:effectLst/>
                        <a:latin typeface="Avenir Next LT Pro" panose="020B0504020202020204" pitchFamily="34" charset="0"/>
                        <a:ea typeface="Verdana" panose="020B0604030504040204" pitchFamily="34" charset="0"/>
                        <a:cs typeface="Verdana" panose="020B0604030504040204" pitchFamily="34" charset="0"/>
                      </a:endParaRPr>
                    </a:p>
                  </a:txBody>
                  <a:tcPr>
                    <a:lnL w="12700" cmpd="sng">
                      <a:noFill/>
                    </a:lnL>
                    <a:lnR w="12700" cmpd="sng">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91603000"/>
                  </a:ext>
                </a:extLst>
              </a:tr>
            </a:tbl>
          </a:graphicData>
        </a:graphic>
      </p:graphicFrame>
      <p:pic>
        <p:nvPicPr>
          <p:cNvPr id="3" name="Picture 2" descr="https://cdn-images-1.medium.com/max/1600/0*WYP63JG_ZgMxCJqS.png">
            <a:extLst>
              <a:ext uri="{FF2B5EF4-FFF2-40B4-BE49-F238E27FC236}">
                <a16:creationId xmlns:a16="http://schemas.microsoft.com/office/drawing/2014/main" id="{1DE10200-9A81-DAA0-1F40-CB4B7D8182DF}"/>
              </a:ext>
            </a:extLst>
          </p:cNvPr>
          <p:cNvPicPr>
            <a:picLocks noChangeAspect="1" noChangeArrowheads="1"/>
          </p:cNvPicPr>
          <p:nvPr/>
        </p:nvPicPr>
        <p:blipFill>
          <a:blip r:embed="rId5"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37762" y="3101125"/>
            <a:ext cx="1739723" cy="841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8846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29C66DB-64C6-63EF-574B-3162585B5B68}"/>
              </a:ext>
            </a:extLst>
          </p:cNvPr>
          <p:cNvGraphicFramePr>
            <a:graphicFrameLocks noChangeAspect="1"/>
          </p:cNvGraphicFramePr>
          <p:nvPr>
            <p:custDataLst>
              <p:tags r:id="rId1"/>
            </p:custDataLst>
            <p:extLst>
              <p:ext uri="{D42A27DB-BD31-4B8C-83A1-F6EECF244321}">
                <p14:modId xmlns:p14="http://schemas.microsoft.com/office/powerpoint/2010/main" val="16889759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7" name="Object 6" hidden="1">
                        <a:extLst>
                          <a:ext uri="{FF2B5EF4-FFF2-40B4-BE49-F238E27FC236}">
                            <a16:creationId xmlns:a16="http://schemas.microsoft.com/office/drawing/2014/main" id="{129C66DB-64C6-63EF-574B-3162585B5B6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id="{0E121958-E2E7-1807-F4DF-21FACF091BBD}"/>
              </a:ext>
            </a:extLst>
          </p:cNvPr>
          <p:cNvSpPr>
            <a:spLocks noGrp="1"/>
          </p:cNvSpPr>
          <p:nvPr>
            <p:ph type="sldNum" sz="quarter" idx="10"/>
          </p:nvPr>
        </p:nvSpPr>
        <p:spPr>
          <a:xfrm>
            <a:off x="1678998" y="5554012"/>
            <a:ext cx="385986" cy="385985"/>
          </a:xfrm>
        </p:spPr>
        <p:txBody>
          <a:bodyPr/>
          <a:lstStyle/>
          <a:p>
            <a:fld id="{F0D6E494-49D5-4155-9E52-425437BF7D9A}" type="slidenum">
              <a:rPr lang="en-US" smtClean="0"/>
              <a:pPr/>
              <a:t>30</a:t>
            </a:fld>
            <a:endParaRPr lang="en-US"/>
          </a:p>
        </p:txBody>
      </p:sp>
      <p:sp>
        <p:nvSpPr>
          <p:cNvPr id="5" name="Footer Placeholder 4">
            <a:extLst>
              <a:ext uri="{FF2B5EF4-FFF2-40B4-BE49-F238E27FC236}">
                <a16:creationId xmlns:a16="http://schemas.microsoft.com/office/drawing/2014/main" id="{8E1FA5A5-9281-4424-EA91-A9FD5E20EEA6}"/>
              </a:ext>
            </a:extLst>
          </p:cNvPr>
          <p:cNvSpPr>
            <a:spLocks noGrp="1"/>
          </p:cNvSpPr>
          <p:nvPr>
            <p:ph type="ftr" sz="quarter" idx="3"/>
          </p:nvPr>
        </p:nvSpPr>
        <p:spPr/>
        <p:txBody>
          <a:bodyPr/>
          <a:lstStyle/>
          <a:p>
            <a:r>
              <a:rPr lang="en-US"/>
              <a:t>Write First Time | August 2023</a:t>
            </a:r>
          </a:p>
        </p:txBody>
      </p:sp>
      <p:pic>
        <p:nvPicPr>
          <p:cNvPr id="8" name="Picture 7">
            <a:extLst>
              <a:ext uri="{FF2B5EF4-FFF2-40B4-BE49-F238E27FC236}">
                <a16:creationId xmlns:a16="http://schemas.microsoft.com/office/drawing/2014/main" id="{696A7D1A-482D-EB1D-E79B-6013A23D97AE}"/>
              </a:ext>
            </a:extLst>
          </p:cNvPr>
          <p:cNvPicPr>
            <a:picLocks noChangeAspect="1"/>
          </p:cNvPicPr>
          <p:nvPr/>
        </p:nvPicPr>
        <p:blipFill>
          <a:blip r:embed="rId5"/>
          <a:stretch>
            <a:fillRect/>
          </a:stretch>
        </p:blipFill>
        <p:spPr>
          <a:xfrm>
            <a:off x="1685458" y="380615"/>
            <a:ext cx="8821083" cy="5789784"/>
          </a:xfrm>
          <a:prstGeom prst="rect">
            <a:avLst/>
          </a:prstGeom>
        </p:spPr>
      </p:pic>
    </p:spTree>
    <p:extLst>
      <p:ext uri="{BB962C8B-B14F-4D97-AF65-F5344CB8AC3E}">
        <p14:creationId xmlns:p14="http://schemas.microsoft.com/office/powerpoint/2010/main" val="3462538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14DB2E1-269A-C4EC-2481-CAC2951751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6" name="Object 5" hidden="1">
                        <a:extLst>
                          <a:ext uri="{FF2B5EF4-FFF2-40B4-BE49-F238E27FC236}">
                            <a16:creationId xmlns:a16="http://schemas.microsoft.com/office/drawing/2014/main" id="{914DB2E1-269A-C4EC-2481-CAC2951751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0A21F72-6DD4-0BBF-F4AF-C82016694696}"/>
              </a:ext>
            </a:extLst>
          </p:cNvPr>
          <p:cNvSpPr>
            <a:spLocks noGrp="1"/>
          </p:cNvSpPr>
          <p:nvPr>
            <p:ph type="title"/>
          </p:nvPr>
        </p:nvSpPr>
        <p:spPr/>
        <p:txBody>
          <a:bodyPr vert="horz"/>
          <a:lstStyle/>
          <a:p>
            <a:r>
              <a:rPr lang="en-GB" cap="all" dirty="0"/>
              <a:t>MIRS-A</a:t>
            </a:r>
            <a:br>
              <a:rPr lang="en-GB" cap="all" dirty="0"/>
            </a:br>
            <a:endParaRPr lang="en-GB" cap="all" dirty="0"/>
          </a:p>
        </p:txBody>
      </p:sp>
      <p:sp>
        <p:nvSpPr>
          <p:cNvPr id="3" name="Slide Number Placeholder 2">
            <a:extLst>
              <a:ext uri="{FF2B5EF4-FFF2-40B4-BE49-F238E27FC236}">
                <a16:creationId xmlns:a16="http://schemas.microsoft.com/office/drawing/2014/main" id="{EBEE7D54-61B8-7747-7049-B7ADAADC6DCC}"/>
              </a:ext>
            </a:extLst>
          </p:cNvPr>
          <p:cNvSpPr>
            <a:spLocks noGrp="1"/>
          </p:cNvSpPr>
          <p:nvPr>
            <p:ph type="sldNum" sz="quarter" idx="10"/>
          </p:nvPr>
        </p:nvSpPr>
        <p:spPr/>
        <p:txBody>
          <a:bodyPr/>
          <a:lstStyle/>
          <a:p>
            <a:fld id="{F0D6E494-49D5-4155-9E52-425437BF7D9A}" type="slidenum">
              <a:rPr lang="en-US" smtClean="0"/>
              <a:pPr/>
              <a:t>4</a:t>
            </a:fld>
            <a:endParaRPr lang="en-US"/>
          </a:p>
        </p:txBody>
      </p:sp>
      <p:sp>
        <p:nvSpPr>
          <p:cNvPr id="4" name="Footer Placeholder 3">
            <a:extLst>
              <a:ext uri="{FF2B5EF4-FFF2-40B4-BE49-F238E27FC236}">
                <a16:creationId xmlns:a16="http://schemas.microsoft.com/office/drawing/2014/main" id="{8FE2021C-3B38-EBFB-2686-347C77EFE86C}"/>
              </a:ext>
            </a:extLst>
          </p:cNvPr>
          <p:cNvSpPr>
            <a:spLocks noGrp="1"/>
          </p:cNvSpPr>
          <p:nvPr>
            <p:ph type="ftr" sz="quarter" idx="3"/>
          </p:nvPr>
        </p:nvSpPr>
        <p:spPr/>
        <p:txBody>
          <a:bodyPr/>
          <a:lstStyle/>
          <a:p>
            <a:r>
              <a:rPr lang="en-US"/>
              <a:t>Write First Time | August 2023</a:t>
            </a:r>
          </a:p>
        </p:txBody>
      </p:sp>
      <p:sp>
        <p:nvSpPr>
          <p:cNvPr id="14" name="Content Placeholder 13">
            <a:extLst>
              <a:ext uri="{FF2B5EF4-FFF2-40B4-BE49-F238E27FC236}">
                <a16:creationId xmlns:a16="http://schemas.microsoft.com/office/drawing/2014/main" id="{F83217EF-811F-BEE7-8E44-33C286A81F5D}"/>
              </a:ext>
            </a:extLst>
          </p:cNvPr>
          <p:cNvSpPr>
            <a:spLocks noGrp="1"/>
          </p:cNvSpPr>
          <p:nvPr>
            <p:ph sz="quarter" idx="11"/>
          </p:nvPr>
        </p:nvSpPr>
        <p:spPr>
          <a:xfrm>
            <a:off x="329094" y="723893"/>
            <a:ext cx="11546448" cy="5160107"/>
          </a:xfrm>
        </p:spPr>
        <p:txBody>
          <a:bodyPr/>
          <a:lstStyle/>
          <a:p>
            <a:r>
              <a:rPr lang="en-GB" dirty="0">
                <a:solidFill>
                  <a:schemeClr val="accent5"/>
                </a:solidFill>
              </a:rPr>
              <a:t>Construct a MIRS-A table for each of the following six domains</a:t>
            </a:r>
          </a:p>
        </p:txBody>
      </p:sp>
      <p:graphicFrame>
        <p:nvGraphicFramePr>
          <p:cNvPr id="5" name="Table 7">
            <a:extLst>
              <a:ext uri="{FF2B5EF4-FFF2-40B4-BE49-F238E27FC236}">
                <a16:creationId xmlns:a16="http://schemas.microsoft.com/office/drawing/2014/main" id="{35FC18C8-47D6-CF14-302B-4634EA542972}"/>
              </a:ext>
            </a:extLst>
          </p:cNvPr>
          <p:cNvGraphicFramePr>
            <a:graphicFrameLocks noGrp="1"/>
          </p:cNvGraphicFramePr>
          <p:nvPr>
            <p:extLst>
              <p:ext uri="{D42A27DB-BD31-4B8C-83A1-F6EECF244321}">
                <p14:modId xmlns:p14="http://schemas.microsoft.com/office/powerpoint/2010/main" val="1830950818"/>
              </p:ext>
            </p:extLst>
          </p:nvPr>
        </p:nvGraphicFramePr>
        <p:xfrm>
          <a:off x="463640" y="1869023"/>
          <a:ext cx="11399265" cy="4153419"/>
        </p:xfrm>
        <a:graphic>
          <a:graphicData uri="http://schemas.openxmlformats.org/drawingml/2006/table">
            <a:tbl>
              <a:tblPr firstRow="1" bandRow="1">
                <a:tableStyleId>{5C22544A-7EE6-4342-B048-85BDC9FD1C3A}</a:tableStyleId>
              </a:tblPr>
              <a:tblGrid>
                <a:gridCol w="2279853">
                  <a:extLst>
                    <a:ext uri="{9D8B030D-6E8A-4147-A177-3AD203B41FA5}">
                      <a16:colId xmlns:a16="http://schemas.microsoft.com/office/drawing/2014/main" val="836495482"/>
                    </a:ext>
                  </a:extLst>
                </a:gridCol>
                <a:gridCol w="2279853">
                  <a:extLst>
                    <a:ext uri="{9D8B030D-6E8A-4147-A177-3AD203B41FA5}">
                      <a16:colId xmlns:a16="http://schemas.microsoft.com/office/drawing/2014/main" val="1517374147"/>
                    </a:ext>
                  </a:extLst>
                </a:gridCol>
                <a:gridCol w="2279853">
                  <a:extLst>
                    <a:ext uri="{9D8B030D-6E8A-4147-A177-3AD203B41FA5}">
                      <a16:colId xmlns:a16="http://schemas.microsoft.com/office/drawing/2014/main" val="2620055301"/>
                    </a:ext>
                  </a:extLst>
                </a:gridCol>
                <a:gridCol w="2279853">
                  <a:extLst>
                    <a:ext uri="{9D8B030D-6E8A-4147-A177-3AD203B41FA5}">
                      <a16:colId xmlns:a16="http://schemas.microsoft.com/office/drawing/2014/main" val="1328887570"/>
                    </a:ext>
                  </a:extLst>
                </a:gridCol>
                <a:gridCol w="2279853">
                  <a:extLst>
                    <a:ext uri="{9D8B030D-6E8A-4147-A177-3AD203B41FA5}">
                      <a16:colId xmlns:a16="http://schemas.microsoft.com/office/drawing/2014/main" val="288492091"/>
                    </a:ext>
                  </a:extLst>
                </a:gridCol>
              </a:tblGrid>
              <a:tr h="683451">
                <a:tc>
                  <a:txBody>
                    <a:bodyPr/>
                    <a:lstStyle/>
                    <a:p>
                      <a:r>
                        <a:rPr lang="en-US" sz="1800" b="1" kern="1200" cap="all" spc="-40" baseline="0" dirty="0">
                          <a:solidFill>
                            <a:schemeClr val="bg1"/>
                          </a:solidFill>
                          <a:effectLst/>
                          <a:latin typeface="Gill Sans MT" panose="020B0502020104020203" pitchFamily="34" charset="0"/>
                          <a:ea typeface="Verdana" panose="020B0604030504040204" pitchFamily="34" charset="0"/>
                        </a:rPr>
                        <a:t>Message</a:t>
                      </a:r>
                    </a:p>
                  </a:txBody>
                  <a:tcPr anchor="ctr">
                    <a:lnB w="3175" cap="flat" cmpd="sng" algn="ctr">
                      <a:noFill/>
                      <a:prstDash val="solid"/>
                      <a:round/>
                      <a:headEnd type="none" w="med" len="med"/>
                      <a:tailEnd type="none" w="med" len="med"/>
                    </a:lnB>
                    <a:solidFill>
                      <a:srgbClr val="003A28"/>
                    </a:solidFill>
                  </a:tcPr>
                </a:tc>
                <a:tc>
                  <a:txBody>
                    <a:bodyPr/>
                    <a:lstStyle/>
                    <a:p>
                      <a:r>
                        <a:rPr lang="en-US" sz="1800" b="1" kern="1200" cap="all" spc="-40" baseline="0" dirty="0">
                          <a:solidFill>
                            <a:schemeClr val="bg1"/>
                          </a:solidFill>
                          <a:effectLst/>
                          <a:latin typeface="Gill Sans MT" panose="020B0502020104020203" pitchFamily="34" charset="0"/>
                          <a:ea typeface="Verdana" panose="020B0604030504040204" pitchFamily="34" charset="0"/>
                        </a:rPr>
                        <a:t>Issues</a:t>
                      </a:r>
                    </a:p>
                  </a:txBody>
                  <a:tcPr anchor="ctr">
                    <a:lnB w="3175" cap="flat" cmpd="sng" algn="ctr">
                      <a:noFill/>
                      <a:prstDash val="solid"/>
                      <a:round/>
                      <a:headEnd type="none" w="med" len="med"/>
                      <a:tailEnd type="none" w="med" len="med"/>
                    </a:lnB>
                    <a:solidFill>
                      <a:srgbClr val="003A28"/>
                    </a:solidFill>
                  </a:tcPr>
                </a:tc>
                <a:tc>
                  <a:txBody>
                    <a:bodyPr/>
                    <a:lstStyle/>
                    <a:p>
                      <a:r>
                        <a:rPr lang="en-US" sz="1800" b="1" kern="1200" cap="all" spc="-40" baseline="0" dirty="0">
                          <a:solidFill>
                            <a:schemeClr val="bg1"/>
                          </a:solidFill>
                          <a:effectLst/>
                          <a:latin typeface="Gill Sans MT" panose="020B0502020104020203" pitchFamily="34" charset="0"/>
                          <a:ea typeface="Verdana" panose="020B0604030504040204" pitchFamily="34" charset="0"/>
                        </a:rPr>
                        <a:t>Response</a:t>
                      </a:r>
                    </a:p>
                  </a:txBody>
                  <a:tcPr anchor="ctr">
                    <a:lnB w="3175" cap="flat" cmpd="sng" algn="ctr">
                      <a:noFill/>
                      <a:prstDash val="solid"/>
                      <a:round/>
                      <a:headEnd type="none" w="med" len="med"/>
                      <a:tailEnd type="none" w="med" len="med"/>
                    </a:lnB>
                    <a:solidFill>
                      <a:srgbClr val="003A28"/>
                    </a:solidFill>
                  </a:tcPr>
                </a:tc>
                <a:tc>
                  <a:txBody>
                    <a:bodyPr/>
                    <a:lstStyle/>
                    <a:p>
                      <a:r>
                        <a:rPr lang="en-US" sz="1800" b="1" kern="1200" cap="all" spc="-40" baseline="0" dirty="0">
                          <a:solidFill>
                            <a:schemeClr val="bg1"/>
                          </a:solidFill>
                          <a:effectLst/>
                          <a:latin typeface="Gill Sans MT" panose="020B0502020104020203" pitchFamily="34" charset="0"/>
                          <a:ea typeface="Verdana" panose="020B0604030504040204" pitchFamily="34" charset="0"/>
                        </a:rPr>
                        <a:t>Support</a:t>
                      </a:r>
                    </a:p>
                  </a:txBody>
                  <a:tcPr anchor="ctr">
                    <a:lnB w="3175" cap="flat" cmpd="sng" algn="ctr">
                      <a:noFill/>
                      <a:prstDash val="solid"/>
                      <a:round/>
                      <a:headEnd type="none" w="med" len="med"/>
                      <a:tailEnd type="none" w="med" len="med"/>
                    </a:lnB>
                    <a:solidFill>
                      <a:srgbClr val="003A28"/>
                    </a:solidFill>
                  </a:tcPr>
                </a:tc>
                <a:tc>
                  <a:txBody>
                    <a:bodyPr/>
                    <a:lstStyle/>
                    <a:p>
                      <a:r>
                        <a:rPr lang="en-US" sz="1800" b="1" kern="1200" cap="all" spc="-40" baseline="0" dirty="0">
                          <a:solidFill>
                            <a:schemeClr val="bg1"/>
                          </a:solidFill>
                          <a:effectLst/>
                          <a:latin typeface="Gill Sans MT" panose="020B0502020104020203" pitchFamily="34" charset="0"/>
                          <a:ea typeface="Verdana" panose="020B0604030504040204" pitchFamily="34" charset="0"/>
                        </a:rPr>
                        <a:t>Actions</a:t>
                      </a:r>
                    </a:p>
                  </a:txBody>
                  <a:tcPr anchor="ctr">
                    <a:lnB w="3175" cap="flat" cmpd="sng" algn="ctr">
                      <a:noFill/>
                      <a:prstDash val="solid"/>
                      <a:round/>
                      <a:headEnd type="none" w="med" len="med"/>
                      <a:tailEnd type="none" w="med" len="med"/>
                    </a:lnB>
                    <a:solidFill>
                      <a:srgbClr val="003A28"/>
                    </a:solidFill>
                  </a:tcPr>
                </a:tc>
                <a:extLst>
                  <a:ext uri="{0D108BD9-81ED-4DB2-BD59-A6C34878D82A}">
                    <a16:rowId xmlns:a16="http://schemas.microsoft.com/office/drawing/2014/main" val="1353161296"/>
                  </a:ext>
                </a:extLst>
              </a:tr>
              <a:tr h="1942253">
                <a:tc>
                  <a:txBody>
                    <a:bodyPr/>
                    <a:lstStyle/>
                    <a:p>
                      <a:r>
                        <a:rPr lang="en-US" sz="1600" dirty="0">
                          <a:solidFill>
                            <a:schemeClr val="tx1"/>
                          </a:solidFill>
                          <a:latin typeface="+mn-lt"/>
                        </a:rPr>
                        <a:t>Statements we want readers to trust and act on…</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600" dirty="0">
                          <a:solidFill>
                            <a:schemeClr val="tx1"/>
                          </a:solidFill>
                          <a:latin typeface="+mn-lt"/>
                        </a:rPr>
                        <a:t>The skeptics’ viewpoint</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600" dirty="0">
                          <a:solidFill>
                            <a:schemeClr val="tx1"/>
                          </a:solidFill>
                          <a:latin typeface="+mn-lt"/>
                        </a:rPr>
                        <a:t>The logic of belief</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600" dirty="0">
                          <a:solidFill>
                            <a:schemeClr val="tx1"/>
                          </a:solidFill>
                          <a:latin typeface="+mn-lt"/>
                        </a:rPr>
                        <a:t>Facts and data that underpin the logic of belief</a:t>
                      </a:r>
                    </a:p>
                    <a:p>
                      <a:endParaRPr lang="en-US" sz="1600" dirty="0">
                        <a:solidFill>
                          <a:schemeClr val="tx1"/>
                        </a:solidFill>
                        <a:latin typeface="+mn-lt"/>
                      </a:endParaRPr>
                    </a:p>
                    <a:p>
                      <a:endParaRPr lang="en-US" sz="1600" dirty="0">
                        <a:solidFill>
                          <a:schemeClr val="tx1"/>
                        </a:solidFill>
                        <a:latin typeface="+mn-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600" dirty="0">
                          <a:solidFill>
                            <a:schemeClr val="tx1"/>
                          </a:solidFill>
                          <a:latin typeface="+mn-lt"/>
                        </a:rPr>
                        <a:t>Tasks arising from or uncovered by our thinking and writing</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553105355"/>
                  </a:ext>
                </a:extLst>
              </a:tr>
              <a:tr h="1527715">
                <a:tc>
                  <a:txBody>
                    <a:bodyPr/>
                    <a:lstStyle/>
                    <a:p>
                      <a:pPr marL="114300" indent="-114300">
                        <a:buFont typeface="Arial" panose="020B0604020202020204" pitchFamily="34" charset="0"/>
                        <a:buChar char="•"/>
                      </a:pPr>
                      <a:r>
                        <a:rPr lang="en-US" sz="1600" i="1" dirty="0">
                          <a:solidFill>
                            <a:schemeClr val="tx1"/>
                          </a:solidFill>
                          <a:latin typeface="+mn-lt"/>
                        </a:rPr>
                        <a:t>Competent</a:t>
                      </a:r>
                    </a:p>
                    <a:p>
                      <a:pPr marL="114300" indent="-114300">
                        <a:buFont typeface="Arial" panose="020B0604020202020204" pitchFamily="34" charset="0"/>
                        <a:buChar char="•"/>
                      </a:pPr>
                      <a:r>
                        <a:rPr lang="en-US" sz="1600" i="1" dirty="0">
                          <a:solidFill>
                            <a:schemeClr val="tx1"/>
                          </a:solidFill>
                          <a:latin typeface="+mn-lt"/>
                        </a:rPr>
                        <a:t>Consistent</a:t>
                      </a:r>
                    </a:p>
                    <a:p>
                      <a:pPr marL="114300" indent="-114300">
                        <a:buFont typeface="Arial" panose="020B0604020202020204" pitchFamily="34" charset="0"/>
                        <a:buChar char="•"/>
                      </a:pPr>
                      <a:r>
                        <a:rPr lang="en-US" sz="1600" i="1" dirty="0">
                          <a:solidFill>
                            <a:schemeClr val="tx1"/>
                          </a:solidFill>
                          <a:latin typeface="+mn-lt"/>
                        </a:rPr>
                        <a:t>Transparent</a:t>
                      </a:r>
                    </a:p>
                    <a:p>
                      <a:pPr marL="114300" indent="-114300">
                        <a:buFont typeface="Arial" panose="020B0604020202020204" pitchFamily="34" charset="0"/>
                        <a:buChar char="•"/>
                      </a:pPr>
                      <a:r>
                        <a:rPr lang="en-US" sz="1600" i="1" dirty="0">
                          <a:solidFill>
                            <a:schemeClr val="tx1"/>
                          </a:solidFill>
                          <a:latin typeface="+mn-lt"/>
                        </a:rPr>
                        <a:t>Actionable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4300" indent="-114300" eaLnBrk="1" hangingPunct="1">
                        <a:buFont typeface="Arial" panose="020B0604020202020204" pitchFamily="34" charset="0"/>
                        <a:buChar char="•"/>
                      </a:pPr>
                      <a:r>
                        <a:rPr lang="en-US" sz="1600" i="1" dirty="0">
                          <a:solidFill>
                            <a:schemeClr val="tx1"/>
                          </a:solidFill>
                          <a:latin typeface="+mn-lt"/>
                          <a:ea typeface="+mn-ea"/>
                          <a:cs typeface="+mn-cs"/>
                        </a:rPr>
                        <a:t>Objections</a:t>
                      </a:r>
                    </a:p>
                    <a:p>
                      <a:pPr marL="114300" indent="-114300" eaLnBrk="1" hangingPunct="1">
                        <a:buFont typeface="Arial" panose="020B0604020202020204" pitchFamily="34" charset="0"/>
                        <a:buChar char="•"/>
                      </a:pPr>
                      <a:r>
                        <a:rPr lang="en-US" sz="1600" i="1" dirty="0">
                          <a:solidFill>
                            <a:schemeClr val="tx1"/>
                          </a:solidFill>
                          <a:latin typeface="+mn-lt"/>
                          <a:ea typeface="+mn-ea"/>
                          <a:cs typeface="+mn-cs"/>
                        </a:rPr>
                        <a:t>Concerns</a:t>
                      </a:r>
                    </a:p>
                    <a:p>
                      <a:pPr marL="114300" indent="-114300" eaLnBrk="1" hangingPunct="1">
                        <a:buFont typeface="Arial" panose="020B0604020202020204" pitchFamily="34" charset="0"/>
                        <a:buChar char="•"/>
                      </a:pPr>
                      <a:r>
                        <a:rPr lang="en-US" sz="1600" i="1" dirty="0">
                          <a:solidFill>
                            <a:schemeClr val="tx1"/>
                          </a:solidFill>
                          <a:latin typeface="+mn-lt"/>
                          <a:ea typeface="+mn-ea"/>
                          <a:cs typeface="+mn-cs"/>
                        </a:rPr>
                        <a:t>Reservations</a:t>
                      </a:r>
                    </a:p>
                    <a:p>
                      <a:pPr marL="114300" indent="-114300" eaLnBrk="1" hangingPunct="1">
                        <a:buFont typeface="Arial" panose="020B0604020202020204" pitchFamily="34" charset="0"/>
                        <a:buChar char="•"/>
                      </a:pPr>
                      <a:r>
                        <a:rPr lang="en-US" sz="1600" i="1" dirty="0">
                          <a:solidFill>
                            <a:schemeClr val="tx1"/>
                          </a:solidFill>
                          <a:latin typeface="+mn-lt"/>
                          <a:ea typeface="+mn-ea"/>
                          <a:cs typeface="+mn-cs"/>
                        </a:rPr>
                        <a:t>Gaps</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4300" indent="-114300" eaLnBrk="1" hangingPunct="1">
                        <a:buFont typeface="Arial" panose="020B0604020202020204" pitchFamily="34" charset="0"/>
                        <a:buChar char="•"/>
                      </a:pPr>
                      <a:r>
                        <a:rPr lang="en-US" sz="1600" i="1" dirty="0">
                          <a:solidFill>
                            <a:schemeClr val="tx1"/>
                          </a:solidFill>
                          <a:latin typeface="+mn-lt"/>
                          <a:ea typeface="+mn-ea"/>
                          <a:cs typeface="+mn-cs"/>
                        </a:rPr>
                        <a:t>Validity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4300" marR="0" lvl="0" indent="-1143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i="1" dirty="0">
                          <a:solidFill>
                            <a:schemeClr val="tx1"/>
                          </a:solidFill>
                          <a:latin typeface="+mn-lt"/>
                          <a:ea typeface="+mn-ea"/>
                          <a:cs typeface="+mn-cs"/>
                        </a:rPr>
                        <a:t>Reliability</a:t>
                      </a:r>
                    </a:p>
                    <a:p>
                      <a:endParaRPr lang="en-US" sz="1600" i="1" dirty="0">
                        <a:solidFill>
                          <a:schemeClr val="tx1"/>
                        </a:solidFill>
                        <a:latin typeface="+mn-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4300" marR="0" lvl="0" indent="-1143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i="1" dirty="0">
                          <a:solidFill>
                            <a:schemeClr val="tx1"/>
                          </a:solidFill>
                          <a:latin typeface="+mn-lt"/>
                          <a:ea typeface="+mn-ea"/>
                          <a:cs typeface="+mn-cs"/>
                        </a:rPr>
                        <a:t>Filling gaps</a:t>
                      </a:r>
                    </a:p>
                    <a:p>
                      <a:pPr marL="114300" marR="0" lvl="0" indent="-1143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i="1" dirty="0">
                          <a:solidFill>
                            <a:schemeClr val="tx1"/>
                          </a:solidFill>
                          <a:latin typeface="+mn-lt"/>
                          <a:ea typeface="+mn-ea"/>
                          <a:cs typeface="+mn-cs"/>
                        </a:rPr>
                        <a:t>Reinforcing</a:t>
                      </a:r>
                    </a:p>
                    <a:p>
                      <a:pPr marL="114300" marR="0" lvl="0" indent="-1143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i="1" dirty="0">
                          <a:solidFill>
                            <a:schemeClr val="tx1"/>
                          </a:solidFill>
                          <a:latin typeface="+mn-lt"/>
                          <a:ea typeface="+mn-ea"/>
                          <a:cs typeface="+mn-cs"/>
                        </a:rPr>
                        <a:t>Extending</a:t>
                      </a:r>
                    </a:p>
                    <a:p>
                      <a:pPr marL="114300" marR="0" lvl="0" indent="-1143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i="1" dirty="0">
                          <a:solidFill>
                            <a:schemeClr val="tx1"/>
                          </a:solidFill>
                          <a:latin typeface="+mn-lt"/>
                          <a:ea typeface="+mn-ea"/>
                          <a:cs typeface="+mn-cs"/>
                        </a:rPr>
                        <a:t>Committing</a:t>
                      </a:r>
                    </a:p>
                    <a:p>
                      <a:endParaRPr lang="en-US" sz="1600" i="1" dirty="0">
                        <a:solidFill>
                          <a:schemeClr val="tx1"/>
                        </a:solidFill>
                        <a:latin typeface="+mn-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39258596"/>
                  </a:ext>
                </a:extLst>
              </a:tr>
            </a:tbl>
          </a:graphicData>
        </a:graphic>
      </p:graphicFrame>
      <p:sp>
        <p:nvSpPr>
          <p:cNvPr id="12" name="Rectangle 11">
            <a:extLst>
              <a:ext uri="{FF2B5EF4-FFF2-40B4-BE49-F238E27FC236}">
                <a16:creationId xmlns:a16="http://schemas.microsoft.com/office/drawing/2014/main" id="{2F2256A9-21DE-1CAE-B60A-EEE3498956F8}"/>
              </a:ext>
            </a:extLst>
          </p:cNvPr>
          <p:cNvSpPr/>
          <p:nvPr/>
        </p:nvSpPr>
        <p:spPr>
          <a:xfrm>
            <a:off x="10925186" y="307658"/>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3" name="Rectangle 12">
            <a:extLst>
              <a:ext uri="{FF2B5EF4-FFF2-40B4-BE49-F238E27FC236}">
                <a16:creationId xmlns:a16="http://schemas.microsoft.com/office/drawing/2014/main" id="{DD4B5863-0CDD-79C3-634D-C5422C3D1E91}"/>
              </a:ext>
            </a:extLst>
          </p:cNvPr>
          <p:cNvSpPr/>
          <p:nvPr/>
        </p:nvSpPr>
        <p:spPr>
          <a:xfrm>
            <a:off x="11122001"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5" name="Rectangle 14">
            <a:extLst>
              <a:ext uri="{FF2B5EF4-FFF2-40B4-BE49-F238E27FC236}">
                <a16:creationId xmlns:a16="http://schemas.microsoft.com/office/drawing/2014/main" id="{58DB42C9-E1B0-8E58-DFE2-A5125E093714}"/>
              </a:ext>
            </a:extLst>
          </p:cNvPr>
          <p:cNvSpPr/>
          <p:nvPr/>
        </p:nvSpPr>
        <p:spPr>
          <a:xfrm>
            <a:off x="11320181"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6" name="Rectangle 15">
            <a:extLst>
              <a:ext uri="{FF2B5EF4-FFF2-40B4-BE49-F238E27FC236}">
                <a16:creationId xmlns:a16="http://schemas.microsoft.com/office/drawing/2014/main" id="{07AA96F4-7AB4-8679-CF86-0CB26EFDA877}"/>
              </a:ext>
            </a:extLst>
          </p:cNvPr>
          <p:cNvSpPr/>
          <p:nvPr/>
        </p:nvSpPr>
        <p:spPr>
          <a:xfrm>
            <a:off x="11516996"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7" name="Rectangle 16">
            <a:extLst>
              <a:ext uri="{FF2B5EF4-FFF2-40B4-BE49-F238E27FC236}">
                <a16:creationId xmlns:a16="http://schemas.microsoft.com/office/drawing/2014/main" id="{929F990D-C912-D8BF-DDE7-6D0E0DA95440}"/>
              </a:ext>
            </a:extLst>
          </p:cNvPr>
          <p:cNvSpPr/>
          <p:nvPr/>
        </p:nvSpPr>
        <p:spPr>
          <a:xfrm>
            <a:off x="11716051"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Tree>
    <p:extLst>
      <p:ext uri="{BB962C8B-B14F-4D97-AF65-F5344CB8AC3E}">
        <p14:creationId xmlns:p14="http://schemas.microsoft.com/office/powerpoint/2010/main" val="2175653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14DB2E1-269A-C4EC-2481-CAC29517511C}"/>
              </a:ext>
            </a:extLst>
          </p:cNvPr>
          <p:cNvGraphicFramePr>
            <a:graphicFrameLocks noChangeAspect="1"/>
          </p:cNvGraphicFramePr>
          <p:nvPr>
            <p:custDataLst>
              <p:tags r:id="rId1"/>
            </p:custDataLst>
            <p:extLst>
              <p:ext uri="{D42A27DB-BD31-4B8C-83A1-F6EECF244321}">
                <p14:modId xmlns:p14="http://schemas.microsoft.com/office/powerpoint/2010/main" val="41645555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6" name="Object 5" hidden="1">
                        <a:extLst>
                          <a:ext uri="{FF2B5EF4-FFF2-40B4-BE49-F238E27FC236}">
                            <a16:creationId xmlns:a16="http://schemas.microsoft.com/office/drawing/2014/main" id="{914DB2E1-269A-C4EC-2481-CAC2951751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0A21F72-6DD4-0BBF-F4AF-C82016694696}"/>
              </a:ext>
            </a:extLst>
          </p:cNvPr>
          <p:cNvSpPr>
            <a:spLocks noGrp="1"/>
          </p:cNvSpPr>
          <p:nvPr>
            <p:ph type="title"/>
          </p:nvPr>
        </p:nvSpPr>
        <p:spPr/>
        <p:txBody>
          <a:bodyPr vert="horz"/>
          <a:lstStyle/>
          <a:p>
            <a:r>
              <a:rPr lang="en-GB" cap="all" dirty="0"/>
              <a:t>MIRS-A</a:t>
            </a:r>
            <a:br>
              <a:rPr lang="en-GB" cap="all" dirty="0"/>
            </a:br>
            <a:endParaRPr lang="en-GB" cap="all" dirty="0"/>
          </a:p>
        </p:txBody>
      </p:sp>
      <p:sp>
        <p:nvSpPr>
          <p:cNvPr id="3" name="Slide Number Placeholder 2">
            <a:extLst>
              <a:ext uri="{FF2B5EF4-FFF2-40B4-BE49-F238E27FC236}">
                <a16:creationId xmlns:a16="http://schemas.microsoft.com/office/drawing/2014/main" id="{EBEE7D54-61B8-7747-7049-B7ADAADC6DCC}"/>
              </a:ext>
            </a:extLst>
          </p:cNvPr>
          <p:cNvSpPr>
            <a:spLocks noGrp="1"/>
          </p:cNvSpPr>
          <p:nvPr>
            <p:ph type="sldNum" sz="quarter" idx="10"/>
          </p:nvPr>
        </p:nvSpPr>
        <p:spPr/>
        <p:txBody>
          <a:bodyPr/>
          <a:lstStyle/>
          <a:p>
            <a:fld id="{F0D6E494-49D5-4155-9E52-425437BF7D9A}" type="slidenum">
              <a:rPr lang="en-US" smtClean="0"/>
              <a:pPr/>
              <a:t>5</a:t>
            </a:fld>
            <a:endParaRPr lang="en-US"/>
          </a:p>
        </p:txBody>
      </p:sp>
      <p:sp>
        <p:nvSpPr>
          <p:cNvPr id="4" name="Footer Placeholder 3">
            <a:extLst>
              <a:ext uri="{FF2B5EF4-FFF2-40B4-BE49-F238E27FC236}">
                <a16:creationId xmlns:a16="http://schemas.microsoft.com/office/drawing/2014/main" id="{8FE2021C-3B38-EBFB-2686-347C77EFE86C}"/>
              </a:ext>
            </a:extLst>
          </p:cNvPr>
          <p:cNvSpPr>
            <a:spLocks noGrp="1"/>
          </p:cNvSpPr>
          <p:nvPr>
            <p:ph type="ftr" sz="quarter" idx="3"/>
          </p:nvPr>
        </p:nvSpPr>
        <p:spPr/>
        <p:txBody>
          <a:bodyPr/>
          <a:lstStyle/>
          <a:p>
            <a:r>
              <a:rPr lang="en-US"/>
              <a:t>Write First Time | August 2023</a:t>
            </a:r>
          </a:p>
        </p:txBody>
      </p:sp>
      <p:sp>
        <p:nvSpPr>
          <p:cNvPr id="14" name="Content Placeholder 13">
            <a:extLst>
              <a:ext uri="{FF2B5EF4-FFF2-40B4-BE49-F238E27FC236}">
                <a16:creationId xmlns:a16="http://schemas.microsoft.com/office/drawing/2014/main" id="{F83217EF-811F-BEE7-8E44-33C286A81F5D}"/>
              </a:ext>
            </a:extLst>
          </p:cNvPr>
          <p:cNvSpPr>
            <a:spLocks noGrp="1"/>
          </p:cNvSpPr>
          <p:nvPr>
            <p:ph sz="quarter" idx="11"/>
          </p:nvPr>
        </p:nvSpPr>
        <p:spPr>
          <a:xfrm>
            <a:off x="329094" y="723893"/>
            <a:ext cx="11546448" cy="5160107"/>
          </a:xfrm>
        </p:spPr>
        <p:txBody>
          <a:bodyPr/>
          <a:lstStyle/>
          <a:p>
            <a:r>
              <a:rPr lang="en-GB" dirty="0">
                <a:solidFill>
                  <a:schemeClr val="accent5"/>
                </a:solidFill>
              </a:rPr>
              <a:t>Construct a MIRS-A table for each of the following six domains</a:t>
            </a:r>
          </a:p>
        </p:txBody>
      </p:sp>
      <p:graphicFrame>
        <p:nvGraphicFramePr>
          <p:cNvPr id="15" name="Table 7">
            <a:extLst>
              <a:ext uri="{FF2B5EF4-FFF2-40B4-BE49-F238E27FC236}">
                <a16:creationId xmlns:a16="http://schemas.microsoft.com/office/drawing/2014/main" id="{396C110E-B6D5-9BD6-DCB2-6359345F53BD}"/>
              </a:ext>
            </a:extLst>
          </p:cNvPr>
          <p:cNvGraphicFramePr>
            <a:graphicFrameLocks noGrp="1"/>
          </p:cNvGraphicFramePr>
          <p:nvPr>
            <p:extLst>
              <p:ext uri="{D42A27DB-BD31-4B8C-83A1-F6EECF244321}">
                <p14:modId xmlns:p14="http://schemas.microsoft.com/office/powerpoint/2010/main" val="3132825111"/>
              </p:ext>
            </p:extLst>
          </p:nvPr>
        </p:nvGraphicFramePr>
        <p:xfrm>
          <a:off x="463638" y="2554589"/>
          <a:ext cx="11411904" cy="2243640"/>
        </p:xfrm>
        <a:graphic>
          <a:graphicData uri="http://schemas.openxmlformats.org/drawingml/2006/table">
            <a:tbl>
              <a:tblPr firstRow="1" bandRow="1">
                <a:tableStyleId>{5C22544A-7EE6-4342-B048-85BDC9FD1C3A}</a:tableStyleId>
              </a:tblPr>
              <a:tblGrid>
                <a:gridCol w="3803968">
                  <a:extLst>
                    <a:ext uri="{9D8B030D-6E8A-4147-A177-3AD203B41FA5}">
                      <a16:colId xmlns:a16="http://schemas.microsoft.com/office/drawing/2014/main" val="836495482"/>
                    </a:ext>
                  </a:extLst>
                </a:gridCol>
                <a:gridCol w="3803968">
                  <a:extLst>
                    <a:ext uri="{9D8B030D-6E8A-4147-A177-3AD203B41FA5}">
                      <a16:colId xmlns:a16="http://schemas.microsoft.com/office/drawing/2014/main" val="1517374147"/>
                    </a:ext>
                  </a:extLst>
                </a:gridCol>
                <a:gridCol w="3803968">
                  <a:extLst>
                    <a:ext uri="{9D8B030D-6E8A-4147-A177-3AD203B41FA5}">
                      <a16:colId xmlns:a16="http://schemas.microsoft.com/office/drawing/2014/main" val="2620055301"/>
                    </a:ext>
                  </a:extLst>
                </a:gridCol>
              </a:tblGrid>
              <a:tr h="560910">
                <a:tc>
                  <a:txBody>
                    <a:bodyPr/>
                    <a:lstStyle/>
                    <a:p>
                      <a:r>
                        <a:rPr lang="en-US" sz="1800" b="1" cap="all" baseline="0" dirty="0">
                          <a:solidFill>
                            <a:schemeClr val="bg1"/>
                          </a:solidFill>
                          <a:latin typeface="Gill Sans MT" panose="020B0502020104020203" pitchFamily="34" charset="0"/>
                        </a:rPr>
                        <a:t>Effectiveness</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003A28"/>
                    </a:solidFill>
                  </a:tcPr>
                </a:tc>
                <a:tc rowSpan="3">
                  <a:txBody>
                    <a:bodyPr/>
                    <a:lstStyle/>
                    <a:p>
                      <a:r>
                        <a:rPr lang="en-US" sz="1800" b="1" cap="all" baseline="0" dirty="0">
                          <a:solidFill>
                            <a:schemeClr val="bg1"/>
                          </a:solidFill>
                          <a:latin typeface="Gill Sans MT" panose="020B0502020104020203" pitchFamily="34" charset="0"/>
                        </a:rPr>
                        <a:t>Risk : Benefit</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003A28"/>
                    </a:solidFill>
                  </a:tcPr>
                </a:tc>
                <a:tc rowSpan="4">
                  <a:txBody>
                    <a:bodyPr/>
                    <a:lstStyle/>
                    <a:p>
                      <a:r>
                        <a:rPr lang="en-US" sz="1800" b="1" cap="all" baseline="0" dirty="0">
                          <a:solidFill>
                            <a:schemeClr val="bg1"/>
                          </a:solidFill>
                          <a:latin typeface="Gill Sans MT" panose="020B0502020104020203" pitchFamily="34" charset="0"/>
                        </a:rPr>
                        <a:t>Cost : Performance</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003A28"/>
                    </a:solidFill>
                  </a:tcPr>
                </a:tc>
                <a:extLst>
                  <a:ext uri="{0D108BD9-81ED-4DB2-BD59-A6C34878D82A}">
                    <a16:rowId xmlns:a16="http://schemas.microsoft.com/office/drawing/2014/main" val="2553105355"/>
                  </a:ext>
                </a:extLst>
              </a:tr>
              <a:tr h="560910">
                <a:tc>
                  <a:txBody>
                    <a:bodyPr/>
                    <a:lstStyle/>
                    <a:p>
                      <a:r>
                        <a:rPr lang="en-US" sz="1800" b="1" cap="all" baseline="0" dirty="0">
                          <a:solidFill>
                            <a:schemeClr val="bg1"/>
                          </a:solidFill>
                          <a:latin typeface="Gill Sans MT" panose="020B0502020104020203" pitchFamily="34" charset="0"/>
                        </a:rPr>
                        <a:t>Safety</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003A28"/>
                    </a:solidFill>
                  </a:tcPr>
                </a:tc>
                <a:tc vMerge="1">
                  <a:txBody>
                    <a:bodyPr/>
                    <a:lstStyle/>
                    <a:p>
                      <a:endParaRPr lang="en-US" sz="1800" dirty="0">
                        <a:solidFill>
                          <a:schemeClr val="accent6"/>
                        </a:solidFill>
                        <a:latin typeface="Avenir Next LT Pro" panose="020B05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vMerge="1">
                  <a:txBody>
                    <a:bodyPr/>
                    <a:lstStyle/>
                    <a:p>
                      <a:endParaRPr lang="en-US" sz="1800" dirty="0">
                        <a:solidFill>
                          <a:schemeClr val="accent6"/>
                        </a:solidFill>
                        <a:latin typeface="Avenir Next LT Pro" panose="020B05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9072334"/>
                  </a:ext>
                </a:extLst>
              </a:tr>
              <a:tr h="560910">
                <a:tc>
                  <a:txBody>
                    <a:bodyPr/>
                    <a:lstStyle/>
                    <a:p>
                      <a:r>
                        <a:rPr lang="en-US" sz="1800" b="1" cap="all" baseline="0" dirty="0">
                          <a:solidFill>
                            <a:schemeClr val="bg1"/>
                          </a:solidFill>
                          <a:latin typeface="Gill Sans MT" panose="020B0502020104020203" pitchFamily="34" charset="0"/>
                        </a:rPr>
                        <a:t>Dosage</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003A28"/>
                    </a:solidFill>
                  </a:tcPr>
                </a:tc>
                <a:tc vMerge="1">
                  <a:txBody>
                    <a:bodyPr/>
                    <a:lstStyle/>
                    <a:p>
                      <a:endParaRPr lang="en-US" sz="1800" dirty="0">
                        <a:solidFill>
                          <a:schemeClr val="accent6"/>
                        </a:solidFill>
                        <a:latin typeface="Avenir Next LT Pro" panose="020B05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vMerge="1">
                  <a:txBody>
                    <a:bodyPr/>
                    <a:lstStyle/>
                    <a:p>
                      <a:endParaRPr lang="en-US" sz="1800" dirty="0">
                        <a:solidFill>
                          <a:schemeClr val="accent6"/>
                        </a:solidFill>
                        <a:latin typeface="Avenir Next LT Pro" panose="020B05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4107827"/>
                  </a:ext>
                </a:extLst>
              </a:tr>
              <a:tr h="560910">
                <a:tc gridSpan="2">
                  <a:txBody>
                    <a:bodyPr/>
                    <a:lstStyle/>
                    <a:p>
                      <a:r>
                        <a:rPr lang="en-US" sz="1800" b="1" cap="all" baseline="0" dirty="0">
                          <a:solidFill>
                            <a:schemeClr val="bg1"/>
                          </a:solidFill>
                          <a:latin typeface="Gill Sans MT" panose="020B0502020104020203" pitchFamily="34" charset="0"/>
                        </a:rPr>
                        <a:t>Quality</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003A28"/>
                    </a:solidFill>
                  </a:tcPr>
                </a:tc>
                <a:tc hMerge="1">
                  <a:txBody>
                    <a:bodyPr/>
                    <a:lstStyle/>
                    <a:p>
                      <a:endParaRPr lang="en-US" sz="1800" dirty="0">
                        <a:solidFill>
                          <a:schemeClr val="accent6"/>
                        </a:solidFill>
                        <a:latin typeface="Avenir Next LT Pro" panose="020B05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vMerge="1">
                  <a:txBody>
                    <a:bodyPr/>
                    <a:lstStyle/>
                    <a:p>
                      <a:r>
                        <a:rPr lang="en-US" sz="1800" dirty="0">
                          <a:solidFill>
                            <a:schemeClr val="accent6"/>
                          </a:solidFill>
                          <a:latin typeface="Avenir Next LT Pro" panose="020B0504020202020204" pitchFamily="34" charset="0"/>
                        </a:rPr>
                        <a:t>Cost : Performance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4987840"/>
                  </a:ext>
                </a:extLst>
              </a:tr>
            </a:tbl>
          </a:graphicData>
        </a:graphic>
      </p:graphicFrame>
      <p:sp>
        <p:nvSpPr>
          <p:cNvPr id="11" name="Rectangle 10">
            <a:extLst>
              <a:ext uri="{FF2B5EF4-FFF2-40B4-BE49-F238E27FC236}">
                <a16:creationId xmlns:a16="http://schemas.microsoft.com/office/drawing/2014/main" id="{D50C082A-F36F-676D-B7A2-D87CEC114CFC}"/>
              </a:ext>
            </a:extLst>
          </p:cNvPr>
          <p:cNvSpPr/>
          <p:nvPr/>
        </p:nvSpPr>
        <p:spPr>
          <a:xfrm>
            <a:off x="10925186" y="307658"/>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2" name="Rectangle 11">
            <a:extLst>
              <a:ext uri="{FF2B5EF4-FFF2-40B4-BE49-F238E27FC236}">
                <a16:creationId xmlns:a16="http://schemas.microsoft.com/office/drawing/2014/main" id="{1899BD5D-5E6F-5F20-7DCA-F46B6B789B16}"/>
              </a:ext>
            </a:extLst>
          </p:cNvPr>
          <p:cNvSpPr/>
          <p:nvPr/>
        </p:nvSpPr>
        <p:spPr>
          <a:xfrm>
            <a:off x="11122001"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3" name="Rectangle 12">
            <a:extLst>
              <a:ext uri="{FF2B5EF4-FFF2-40B4-BE49-F238E27FC236}">
                <a16:creationId xmlns:a16="http://schemas.microsoft.com/office/drawing/2014/main" id="{D30758F8-140C-5A52-4149-B9FB0049A0FF}"/>
              </a:ext>
            </a:extLst>
          </p:cNvPr>
          <p:cNvSpPr/>
          <p:nvPr/>
        </p:nvSpPr>
        <p:spPr>
          <a:xfrm>
            <a:off x="11320181"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6" name="Rectangle 15">
            <a:extLst>
              <a:ext uri="{FF2B5EF4-FFF2-40B4-BE49-F238E27FC236}">
                <a16:creationId xmlns:a16="http://schemas.microsoft.com/office/drawing/2014/main" id="{7BD62DFC-66B9-8DC0-A078-88EE5EEF491A}"/>
              </a:ext>
            </a:extLst>
          </p:cNvPr>
          <p:cNvSpPr/>
          <p:nvPr/>
        </p:nvSpPr>
        <p:spPr>
          <a:xfrm>
            <a:off x="11516996"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7" name="Rectangle 16">
            <a:extLst>
              <a:ext uri="{FF2B5EF4-FFF2-40B4-BE49-F238E27FC236}">
                <a16:creationId xmlns:a16="http://schemas.microsoft.com/office/drawing/2014/main" id="{D1B7B252-3A0D-7177-082D-08C4AFE96056}"/>
              </a:ext>
            </a:extLst>
          </p:cNvPr>
          <p:cNvSpPr/>
          <p:nvPr/>
        </p:nvSpPr>
        <p:spPr>
          <a:xfrm>
            <a:off x="11716051"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Tree>
    <p:extLst>
      <p:ext uri="{BB962C8B-B14F-4D97-AF65-F5344CB8AC3E}">
        <p14:creationId xmlns:p14="http://schemas.microsoft.com/office/powerpoint/2010/main" val="77181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14DB2E1-269A-C4EC-2481-CAC29517511C}"/>
              </a:ext>
            </a:extLst>
          </p:cNvPr>
          <p:cNvGraphicFramePr>
            <a:graphicFrameLocks noChangeAspect="1"/>
          </p:cNvGraphicFramePr>
          <p:nvPr>
            <p:custDataLst>
              <p:tags r:id="rId1"/>
            </p:custDataLst>
            <p:extLst>
              <p:ext uri="{D42A27DB-BD31-4B8C-83A1-F6EECF244321}">
                <p14:modId xmlns:p14="http://schemas.microsoft.com/office/powerpoint/2010/main" val="7560079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6" name="Object 5" hidden="1">
                        <a:extLst>
                          <a:ext uri="{FF2B5EF4-FFF2-40B4-BE49-F238E27FC236}">
                            <a16:creationId xmlns:a16="http://schemas.microsoft.com/office/drawing/2014/main" id="{914DB2E1-269A-C4EC-2481-CAC2951751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0A21F72-6DD4-0BBF-F4AF-C82016694696}"/>
              </a:ext>
            </a:extLst>
          </p:cNvPr>
          <p:cNvSpPr>
            <a:spLocks noGrp="1"/>
          </p:cNvSpPr>
          <p:nvPr>
            <p:ph type="title"/>
          </p:nvPr>
        </p:nvSpPr>
        <p:spPr>
          <a:xfrm>
            <a:off x="322776" y="307658"/>
            <a:ext cx="11546448" cy="536415"/>
          </a:xfrm>
        </p:spPr>
        <p:txBody>
          <a:bodyPr vert="horz"/>
          <a:lstStyle/>
          <a:p>
            <a:r>
              <a:rPr lang="en-GB" dirty="0"/>
              <a:t>WORKING WITH PYRAMIDS</a:t>
            </a:r>
            <a:br>
              <a:rPr lang="en-GB" dirty="0"/>
            </a:br>
            <a:br>
              <a:rPr lang="en-GB" dirty="0"/>
            </a:br>
            <a:endParaRPr lang="en-GB" dirty="0"/>
          </a:p>
        </p:txBody>
      </p:sp>
      <p:sp>
        <p:nvSpPr>
          <p:cNvPr id="3" name="Slide Number Placeholder 2">
            <a:extLst>
              <a:ext uri="{FF2B5EF4-FFF2-40B4-BE49-F238E27FC236}">
                <a16:creationId xmlns:a16="http://schemas.microsoft.com/office/drawing/2014/main" id="{EBEE7D54-61B8-7747-7049-B7ADAADC6DCC}"/>
              </a:ext>
            </a:extLst>
          </p:cNvPr>
          <p:cNvSpPr>
            <a:spLocks noGrp="1"/>
          </p:cNvSpPr>
          <p:nvPr>
            <p:ph type="sldNum" sz="quarter" idx="10"/>
          </p:nvPr>
        </p:nvSpPr>
        <p:spPr>
          <a:xfrm>
            <a:off x="316458" y="6170399"/>
            <a:ext cx="457201" cy="457200"/>
          </a:xfrm>
        </p:spPr>
        <p:txBody>
          <a:bodyPr/>
          <a:lstStyle/>
          <a:p>
            <a:fld id="{F0D6E494-49D5-4155-9E52-425437BF7D9A}" type="slidenum">
              <a:rPr lang="en-US" smtClean="0"/>
              <a:pPr/>
              <a:t>6</a:t>
            </a:fld>
            <a:endParaRPr lang="en-US"/>
          </a:p>
        </p:txBody>
      </p:sp>
      <p:sp>
        <p:nvSpPr>
          <p:cNvPr id="4" name="Footer Placeholder 3">
            <a:extLst>
              <a:ext uri="{FF2B5EF4-FFF2-40B4-BE49-F238E27FC236}">
                <a16:creationId xmlns:a16="http://schemas.microsoft.com/office/drawing/2014/main" id="{8FE2021C-3B38-EBFB-2686-347C77EFE86C}"/>
              </a:ext>
            </a:extLst>
          </p:cNvPr>
          <p:cNvSpPr>
            <a:spLocks noGrp="1"/>
          </p:cNvSpPr>
          <p:nvPr>
            <p:ph type="ftr" sz="quarter" idx="3"/>
          </p:nvPr>
        </p:nvSpPr>
        <p:spPr>
          <a:xfrm>
            <a:off x="1066801" y="6170399"/>
            <a:ext cx="10802280" cy="457200"/>
          </a:xfrm>
        </p:spPr>
        <p:txBody>
          <a:bodyPr/>
          <a:lstStyle/>
          <a:p>
            <a:r>
              <a:rPr lang="en-US"/>
              <a:t>Write First Time | August 2023</a:t>
            </a:r>
          </a:p>
        </p:txBody>
      </p:sp>
      <p:sp>
        <p:nvSpPr>
          <p:cNvPr id="15" name="Content Placeholder 14">
            <a:extLst>
              <a:ext uri="{FF2B5EF4-FFF2-40B4-BE49-F238E27FC236}">
                <a16:creationId xmlns:a16="http://schemas.microsoft.com/office/drawing/2014/main" id="{2DCCA4C9-F364-B19C-BB6B-5FECCD8A9D21}"/>
              </a:ext>
            </a:extLst>
          </p:cNvPr>
          <p:cNvSpPr>
            <a:spLocks noGrp="1"/>
          </p:cNvSpPr>
          <p:nvPr>
            <p:ph sz="quarter" idx="11"/>
          </p:nvPr>
        </p:nvSpPr>
        <p:spPr>
          <a:xfrm>
            <a:off x="316458" y="755937"/>
            <a:ext cx="11546448" cy="5160107"/>
          </a:xfrm>
        </p:spPr>
        <p:txBody>
          <a:bodyPr/>
          <a:lstStyle/>
          <a:p>
            <a:r>
              <a:rPr lang="en-US" dirty="0"/>
              <a:t>An iterative team process</a:t>
            </a:r>
          </a:p>
        </p:txBody>
      </p:sp>
      <p:sp>
        <p:nvSpPr>
          <p:cNvPr id="7" name="Rectangle 6">
            <a:extLst>
              <a:ext uri="{FF2B5EF4-FFF2-40B4-BE49-F238E27FC236}">
                <a16:creationId xmlns:a16="http://schemas.microsoft.com/office/drawing/2014/main" id="{445FB0F8-B285-7FAF-9417-4DBD781EDEF3}"/>
              </a:ext>
            </a:extLst>
          </p:cNvPr>
          <p:cNvSpPr/>
          <p:nvPr/>
        </p:nvSpPr>
        <p:spPr>
          <a:xfrm>
            <a:off x="10925186"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8" name="Rectangle 7">
            <a:extLst>
              <a:ext uri="{FF2B5EF4-FFF2-40B4-BE49-F238E27FC236}">
                <a16:creationId xmlns:a16="http://schemas.microsoft.com/office/drawing/2014/main" id="{516D935E-D91A-1918-0345-FDAE722BE5F1}"/>
              </a:ext>
            </a:extLst>
          </p:cNvPr>
          <p:cNvSpPr/>
          <p:nvPr/>
        </p:nvSpPr>
        <p:spPr>
          <a:xfrm>
            <a:off x="11122001" y="307658"/>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9" name="Rectangle 8">
            <a:extLst>
              <a:ext uri="{FF2B5EF4-FFF2-40B4-BE49-F238E27FC236}">
                <a16:creationId xmlns:a16="http://schemas.microsoft.com/office/drawing/2014/main" id="{3CF40A20-C49A-F6D8-8646-06FAE6156303}"/>
              </a:ext>
            </a:extLst>
          </p:cNvPr>
          <p:cNvSpPr/>
          <p:nvPr/>
        </p:nvSpPr>
        <p:spPr>
          <a:xfrm>
            <a:off x="11320181"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0" name="Rectangle 9">
            <a:extLst>
              <a:ext uri="{FF2B5EF4-FFF2-40B4-BE49-F238E27FC236}">
                <a16:creationId xmlns:a16="http://schemas.microsoft.com/office/drawing/2014/main" id="{EE78A32B-0F66-4EED-C622-4CD98660ADBD}"/>
              </a:ext>
            </a:extLst>
          </p:cNvPr>
          <p:cNvSpPr/>
          <p:nvPr/>
        </p:nvSpPr>
        <p:spPr>
          <a:xfrm>
            <a:off x="11516996"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1" name="Rectangle 10">
            <a:extLst>
              <a:ext uri="{FF2B5EF4-FFF2-40B4-BE49-F238E27FC236}">
                <a16:creationId xmlns:a16="http://schemas.microsoft.com/office/drawing/2014/main" id="{374D0D9F-8078-4ED2-41CB-C479A2490BA6}"/>
              </a:ext>
            </a:extLst>
          </p:cNvPr>
          <p:cNvSpPr/>
          <p:nvPr/>
        </p:nvSpPr>
        <p:spPr>
          <a:xfrm>
            <a:off x="11716051"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2" name="TextBox 11">
            <a:extLst>
              <a:ext uri="{FF2B5EF4-FFF2-40B4-BE49-F238E27FC236}">
                <a16:creationId xmlns:a16="http://schemas.microsoft.com/office/drawing/2014/main" id="{460F1321-0DA4-A4DC-2CB1-0E4355716D27}"/>
              </a:ext>
            </a:extLst>
          </p:cNvPr>
          <p:cNvSpPr txBox="1"/>
          <p:nvPr/>
        </p:nvSpPr>
        <p:spPr>
          <a:xfrm>
            <a:off x="623503" y="2513838"/>
            <a:ext cx="3685948" cy="2308324"/>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pPr lvl="1"/>
            <a:r>
              <a:rPr lang="en-US" sz="1600" dirty="0">
                <a:latin typeface="+mj-lt"/>
              </a:rPr>
              <a:t>Governing thought</a:t>
            </a:r>
          </a:p>
          <a:p>
            <a:pPr lvl="1"/>
            <a:endParaRPr lang="en-US" sz="1600" dirty="0">
              <a:latin typeface="+mj-lt"/>
            </a:endParaRPr>
          </a:p>
          <a:p>
            <a:pPr lvl="1"/>
            <a:endParaRPr lang="en-US" sz="1600" dirty="0">
              <a:latin typeface="+mj-lt"/>
            </a:endParaRPr>
          </a:p>
          <a:p>
            <a:pPr lvl="1"/>
            <a:r>
              <a:rPr lang="en-US" sz="1600" dirty="0">
                <a:latin typeface="+mj-lt"/>
              </a:rPr>
              <a:t>Major interdependent ideas</a:t>
            </a:r>
          </a:p>
          <a:p>
            <a:pPr lvl="1"/>
            <a:r>
              <a:rPr lang="en-US" sz="1600" dirty="0">
                <a:latin typeface="+mj-lt"/>
              </a:rPr>
              <a:t>(macro-logic)</a:t>
            </a:r>
          </a:p>
          <a:p>
            <a:pPr lvl="1"/>
            <a:endParaRPr lang="en-US" sz="1600" dirty="0">
              <a:latin typeface="+mj-lt"/>
            </a:endParaRPr>
          </a:p>
          <a:p>
            <a:pPr lvl="1"/>
            <a:endParaRPr lang="en-US" sz="1600" dirty="0">
              <a:latin typeface="+mj-lt"/>
            </a:endParaRPr>
          </a:p>
          <a:p>
            <a:pPr lvl="1"/>
            <a:r>
              <a:rPr lang="en-US" sz="1600" dirty="0">
                <a:latin typeface="+mj-lt"/>
              </a:rPr>
              <a:t>Underpinning evidence</a:t>
            </a:r>
          </a:p>
          <a:p>
            <a:pPr lvl="1"/>
            <a:r>
              <a:rPr lang="en-US" sz="1600" dirty="0">
                <a:latin typeface="+mj-lt"/>
              </a:rPr>
              <a:t>(micro-logic)</a:t>
            </a:r>
          </a:p>
        </p:txBody>
      </p:sp>
      <p:sp>
        <p:nvSpPr>
          <p:cNvPr id="13" name="Rectangle 12">
            <a:extLst>
              <a:ext uri="{FF2B5EF4-FFF2-40B4-BE49-F238E27FC236}">
                <a16:creationId xmlns:a16="http://schemas.microsoft.com/office/drawing/2014/main" id="{D83C63A2-84EB-7214-66A0-7A1E99A4741B}"/>
              </a:ext>
            </a:extLst>
          </p:cNvPr>
          <p:cNvSpPr/>
          <p:nvPr/>
        </p:nvSpPr>
        <p:spPr>
          <a:xfrm>
            <a:off x="6393360" y="4340122"/>
            <a:ext cx="1952976" cy="471638"/>
          </a:xfrm>
          <a:prstGeom prst="rect">
            <a:avLst/>
          </a:prstGeom>
          <a:noFill/>
        </p:spPr>
        <p:txBody>
          <a:bodyPr/>
          <a:lstStyle/>
          <a:p>
            <a:endParaRPr lang="en-GB"/>
          </a:p>
        </p:txBody>
      </p:sp>
      <p:sp>
        <p:nvSpPr>
          <p:cNvPr id="16" name="Freeform: Shape 15">
            <a:extLst>
              <a:ext uri="{FF2B5EF4-FFF2-40B4-BE49-F238E27FC236}">
                <a16:creationId xmlns:a16="http://schemas.microsoft.com/office/drawing/2014/main" id="{9C6D0206-D7D5-24B0-5DBB-0EDA5C98136F}"/>
              </a:ext>
            </a:extLst>
          </p:cNvPr>
          <p:cNvSpPr/>
          <p:nvPr/>
        </p:nvSpPr>
        <p:spPr>
          <a:xfrm>
            <a:off x="7369847" y="4511445"/>
            <a:ext cx="284088" cy="91440"/>
          </a:xfrm>
          <a:custGeom>
            <a:avLst/>
            <a:gdLst/>
            <a:ahLst/>
            <a:cxnLst/>
            <a:rect l="0" t="0" r="0" b="0"/>
            <a:pathLst>
              <a:path>
                <a:moveTo>
                  <a:pt x="0" y="45720"/>
                </a:moveTo>
                <a:lnTo>
                  <a:pt x="0" y="91278"/>
                </a:lnTo>
                <a:lnTo>
                  <a:pt x="284088" y="91278"/>
                </a:lnTo>
                <a:lnTo>
                  <a:pt x="284088" y="136836"/>
                </a:lnTo>
              </a:path>
            </a:pathLst>
          </a:custGeom>
          <a:noFill/>
          <a:ln>
            <a:solidFill>
              <a:schemeClr val="accent5"/>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GB"/>
          </a:p>
        </p:txBody>
      </p:sp>
      <p:sp>
        <p:nvSpPr>
          <p:cNvPr id="17" name="Freeform: Shape 16">
            <a:extLst>
              <a:ext uri="{FF2B5EF4-FFF2-40B4-BE49-F238E27FC236}">
                <a16:creationId xmlns:a16="http://schemas.microsoft.com/office/drawing/2014/main" id="{05C138CB-9D02-E7E1-A07C-7AA742C8E9B0}"/>
              </a:ext>
            </a:extLst>
          </p:cNvPr>
          <p:cNvSpPr/>
          <p:nvPr/>
        </p:nvSpPr>
        <p:spPr>
          <a:xfrm>
            <a:off x="7324127" y="4511445"/>
            <a:ext cx="91440" cy="91440"/>
          </a:xfrm>
          <a:custGeom>
            <a:avLst/>
            <a:gdLst/>
            <a:ahLst/>
            <a:cxnLst/>
            <a:rect l="0" t="0" r="0" b="0"/>
            <a:pathLst>
              <a:path>
                <a:moveTo>
                  <a:pt x="45720" y="45720"/>
                </a:moveTo>
                <a:lnTo>
                  <a:pt x="45720" y="136836"/>
                </a:lnTo>
              </a:path>
            </a:pathLst>
          </a:custGeom>
          <a:noFill/>
          <a:ln>
            <a:solidFill>
              <a:schemeClr val="accent5"/>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GB"/>
          </a:p>
        </p:txBody>
      </p:sp>
      <p:sp>
        <p:nvSpPr>
          <p:cNvPr id="18" name="Freeform: Shape 17">
            <a:extLst>
              <a:ext uri="{FF2B5EF4-FFF2-40B4-BE49-F238E27FC236}">
                <a16:creationId xmlns:a16="http://schemas.microsoft.com/office/drawing/2014/main" id="{F4E24603-991C-BE76-1E60-556EF5C8BC5B}"/>
              </a:ext>
            </a:extLst>
          </p:cNvPr>
          <p:cNvSpPr/>
          <p:nvPr/>
        </p:nvSpPr>
        <p:spPr>
          <a:xfrm>
            <a:off x="7085759" y="4511445"/>
            <a:ext cx="284088" cy="91440"/>
          </a:xfrm>
          <a:custGeom>
            <a:avLst/>
            <a:gdLst/>
            <a:ahLst/>
            <a:cxnLst/>
            <a:rect l="0" t="0" r="0" b="0"/>
            <a:pathLst>
              <a:path>
                <a:moveTo>
                  <a:pt x="284088" y="45720"/>
                </a:moveTo>
                <a:lnTo>
                  <a:pt x="284088" y="91278"/>
                </a:lnTo>
                <a:lnTo>
                  <a:pt x="0" y="91278"/>
                </a:lnTo>
                <a:lnTo>
                  <a:pt x="0" y="136836"/>
                </a:lnTo>
              </a:path>
            </a:pathLst>
          </a:custGeom>
          <a:noFill/>
          <a:ln>
            <a:solidFill>
              <a:schemeClr val="accent5"/>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GB"/>
          </a:p>
        </p:txBody>
      </p:sp>
      <p:sp>
        <p:nvSpPr>
          <p:cNvPr id="19" name="Freeform: Shape 18">
            <a:extLst>
              <a:ext uri="{FF2B5EF4-FFF2-40B4-BE49-F238E27FC236}">
                <a16:creationId xmlns:a16="http://schemas.microsoft.com/office/drawing/2014/main" id="{D3D74F4E-A098-2BF6-E71C-6FAA42CDA63B}"/>
              </a:ext>
            </a:extLst>
          </p:cNvPr>
          <p:cNvSpPr/>
          <p:nvPr/>
        </p:nvSpPr>
        <p:spPr>
          <a:xfrm>
            <a:off x="7273782" y="4340221"/>
            <a:ext cx="192130" cy="216944"/>
          </a:xfrm>
          <a:custGeom>
            <a:avLst/>
            <a:gdLst>
              <a:gd name="connsiteX0" fmla="*/ 0 w 192130"/>
              <a:gd name="connsiteY0" fmla="*/ 0 h 216944"/>
              <a:gd name="connsiteX1" fmla="*/ 192130 w 192130"/>
              <a:gd name="connsiteY1" fmla="*/ 0 h 216944"/>
              <a:gd name="connsiteX2" fmla="*/ 192130 w 192130"/>
              <a:gd name="connsiteY2" fmla="*/ 216944 h 216944"/>
              <a:gd name="connsiteX3" fmla="*/ 0 w 192130"/>
              <a:gd name="connsiteY3" fmla="*/ 216944 h 216944"/>
              <a:gd name="connsiteX4" fmla="*/ 0 w 192130"/>
              <a:gd name="connsiteY4" fmla="*/ 0 h 216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130" h="216944">
                <a:moveTo>
                  <a:pt x="0" y="0"/>
                </a:moveTo>
                <a:lnTo>
                  <a:pt x="192130" y="0"/>
                </a:lnTo>
                <a:lnTo>
                  <a:pt x="192130" y="216944"/>
                </a:lnTo>
                <a:lnTo>
                  <a:pt x="0" y="216944"/>
                </a:lnTo>
                <a:lnTo>
                  <a:pt x="0" y="0"/>
                </a:lnTo>
                <a:close/>
              </a:path>
            </a:pathLst>
          </a:custGeom>
          <a:solidFill>
            <a:schemeClr val="tx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p:txBody>
      </p:sp>
      <p:sp>
        <p:nvSpPr>
          <p:cNvPr id="20" name="Freeform: Shape 19">
            <a:extLst>
              <a:ext uri="{FF2B5EF4-FFF2-40B4-BE49-F238E27FC236}">
                <a16:creationId xmlns:a16="http://schemas.microsoft.com/office/drawing/2014/main" id="{5BD13370-E3A0-9D0E-B971-342AA58CC6F1}"/>
              </a:ext>
            </a:extLst>
          </p:cNvPr>
          <p:cNvSpPr/>
          <p:nvPr/>
        </p:nvSpPr>
        <p:spPr>
          <a:xfrm>
            <a:off x="6989273" y="4648282"/>
            <a:ext cx="192972" cy="163378"/>
          </a:xfrm>
          <a:custGeom>
            <a:avLst/>
            <a:gdLst>
              <a:gd name="connsiteX0" fmla="*/ 0 w 192972"/>
              <a:gd name="connsiteY0" fmla="*/ 0 h 163378"/>
              <a:gd name="connsiteX1" fmla="*/ 192972 w 192972"/>
              <a:gd name="connsiteY1" fmla="*/ 0 h 163378"/>
              <a:gd name="connsiteX2" fmla="*/ 192972 w 192972"/>
              <a:gd name="connsiteY2" fmla="*/ 163378 h 163378"/>
              <a:gd name="connsiteX3" fmla="*/ 0 w 192972"/>
              <a:gd name="connsiteY3" fmla="*/ 163378 h 163378"/>
              <a:gd name="connsiteX4" fmla="*/ 0 w 192972"/>
              <a:gd name="connsiteY4" fmla="*/ 0 h 163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972" h="163378">
                <a:moveTo>
                  <a:pt x="0" y="0"/>
                </a:moveTo>
                <a:lnTo>
                  <a:pt x="192972" y="0"/>
                </a:lnTo>
                <a:lnTo>
                  <a:pt x="192972" y="163378"/>
                </a:lnTo>
                <a:lnTo>
                  <a:pt x="0" y="163378"/>
                </a:lnTo>
                <a:lnTo>
                  <a:pt x="0" y="0"/>
                </a:lnTo>
                <a:close/>
              </a:path>
            </a:pathLst>
          </a:custGeom>
          <a:solidFill>
            <a:srgbClr val="003A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p:txBody>
      </p:sp>
      <p:sp>
        <p:nvSpPr>
          <p:cNvPr id="21" name="Freeform: Shape 20">
            <a:extLst>
              <a:ext uri="{FF2B5EF4-FFF2-40B4-BE49-F238E27FC236}">
                <a16:creationId xmlns:a16="http://schemas.microsoft.com/office/drawing/2014/main" id="{A5C6F9BD-A392-8EC7-BBD7-28DAFC4EF1D4}"/>
              </a:ext>
            </a:extLst>
          </p:cNvPr>
          <p:cNvSpPr/>
          <p:nvPr/>
        </p:nvSpPr>
        <p:spPr>
          <a:xfrm>
            <a:off x="7273361" y="4648282"/>
            <a:ext cx="192972" cy="163378"/>
          </a:xfrm>
          <a:custGeom>
            <a:avLst/>
            <a:gdLst>
              <a:gd name="connsiteX0" fmla="*/ 0 w 192972"/>
              <a:gd name="connsiteY0" fmla="*/ 0 h 163378"/>
              <a:gd name="connsiteX1" fmla="*/ 192972 w 192972"/>
              <a:gd name="connsiteY1" fmla="*/ 0 h 163378"/>
              <a:gd name="connsiteX2" fmla="*/ 192972 w 192972"/>
              <a:gd name="connsiteY2" fmla="*/ 163378 h 163378"/>
              <a:gd name="connsiteX3" fmla="*/ 0 w 192972"/>
              <a:gd name="connsiteY3" fmla="*/ 163378 h 163378"/>
              <a:gd name="connsiteX4" fmla="*/ 0 w 192972"/>
              <a:gd name="connsiteY4" fmla="*/ 0 h 163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972" h="163378">
                <a:moveTo>
                  <a:pt x="0" y="0"/>
                </a:moveTo>
                <a:lnTo>
                  <a:pt x="192972" y="0"/>
                </a:lnTo>
                <a:lnTo>
                  <a:pt x="192972" y="163378"/>
                </a:lnTo>
                <a:lnTo>
                  <a:pt x="0" y="163378"/>
                </a:lnTo>
                <a:lnTo>
                  <a:pt x="0" y="0"/>
                </a:lnTo>
                <a:close/>
              </a:path>
            </a:pathLst>
          </a:custGeom>
          <a:solidFill>
            <a:srgbClr val="003A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p:txBody>
      </p:sp>
      <p:sp>
        <p:nvSpPr>
          <p:cNvPr id="22" name="Freeform: Shape 21">
            <a:extLst>
              <a:ext uri="{FF2B5EF4-FFF2-40B4-BE49-F238E27FC236}">
                <a16:creationId xmlns:a16="http://schemas.microsoft.com/office/drawing/2014/main" id="{F21F5875-5425-C74E-E0CF-FED5B75EA3D4}"/>
              </a:ext>
            </a:extLst>
          </p:cNvPr>
          <p:cNvSpPr/>
          <p:nvPr/>
        </p:nvSpPr>
        <p:spPr>
          <a:xfrm>
            <a:off x="7557450" y="4648282"/>
            <a:ext cx="192972" cy="163378"/>
          </a:xfrm>
          <a:custGeom>
            <a:avLst/>
            <a:gdLst>
              <a:gd name="connsiteX0" fmla="*/ 0 w 192972"/>
              <a:gd name="connsiteY0" fmla="*/ 0 h 163378"/>
              <a:gd name="connsiteX1" fmla="*/ 192972 w 192972"/>
              <a:gd name="connsiteY1" fmla="*/ 0 h 163378"/>
              <a:gd name="connsiteX2" fmla="*/ 192972 w 192972"/>
              <a:gd name="connsiteY2" fmla="*/ 163378 h 163378"/>
              <a:gd name="connsiteX3" fmla="*/ 0 w 192972"/>
              <a:gd name="connsiteY3" fmla="*/ 163378 h 163378"/>
              <a:gd name="connsiteX4" fmla="*/ 0 w 192972"/>
              <a:gd name="connsiteY4" fmla="*/ 0 h 163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972" h="163378">
                <a:moveTo>
                  <a:pt x="0" y="0"/>
                </a:moveTo>
                <a:lnTo>
                  <a:pt x="192972" y="0"/>
                </a:lnTo>
                <a:lnTo>
                  <a:pt x="192972" y="163378"/>
                </a:lnTo>
                <a:lnTo>
                  <a:pt x="0" y="163378"/>
                </a:lnTo>
                <a:lnTo>
                  <a:pt x="0" y="0"/>
                </a:lnTo>
                <a:close/>
              </a:path>
            </a:pathLst>
          </a:custGeom>
          <a:solidFill>
            <a:srgbClr val="003A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p:txBody>
      </p:sp>
      <p:sp>
        <p:nvSpPr>
          <p:cNvPr id="23" name="Freeform: Shape 22">
            <a:extLst>
              <a:ext uri="{FF2B5EF4-FFF2-40B4-BE49-F238E27FC236}">
                <a16:creationId xmlns:a16="http://schemas.microsoft.com/office/drawing/2014/main" id="{64B79302-2A83-1985-2460-5C2B4471EDF2}"/>
              </a:ext>
            </a:extLst>
          </p:cNvPr>
          <p:cNvSpPr/>
          <p:nvPr/>
        </p:nvSpPr>
        <p:spPr>
          <a:xfrm>
            <a:off x="6957123" y="4194149"/>
            <a:ext cx="408962" cy="131167"/>
          </a:xfrm>
          <a:custGeom>
            <a:avLst/>
            <a:gdLst/>
            <a:ahLst/>
            <a:cxnLst/>
            <a:rect l="0" t="0" r="0" b="0"/>
            <a:pathLst>
              <a:path>
                <a:moveTo>
                  <a:pt x="0" y="0"/>
                </a:moveTo>
                <a:lnTo>
                  <a:pt x="0" y="65583"/>
                </a:lnTo>
                <a:lnTo>
                  <a:pt x="408962" y="65583"/>
                </a:lnTo>
                <a:lnTo>
                  <a:pt x="408962" y="131167"/>
                </a:lnTo>
              </a:path>
            </a:pathLst>
          </a:custGeom>
          <a:noFill/>
          <a:ln>
            <a:solidFill>
              <a:schemeClr val="accent5"/>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GB"/>
          </a:p>
        </p:txBody>
      </p:sp>
      <p:sp>
        <p:nvSpPr>
          <p:cNvPr id="24" name="Freeform: Shape 23">
            <a:extLst>
              <a:ext uri="{FF2B5EF4-FFF2-40B4-BE49-F238E27FC236}">
                <a16:creationId xmlns:a16="http://schemas.microsoft.com/office/drawing/2014/main" id="{200E7ABF-7DF4-1CF8-9A6E-605B72D47FDF}"/>
              </a:ext>
            </a:extLst>
          </p:cNvPr>
          <p:cNvSpPr/>
          <p:nvPr/>
        </p:nvSpPr>
        <p:spPr>
          <a:xfrm>
            <a:off x="6911403" y="4194149"/>
            <a:ext cx="91440" cy="131167"/>
          </a:xfrm>
          <a:custGeom>
            <a:avLst/>
            <a:gdLst/>
            <a:ahLst/>
            <a:cxnLst/>
            <a:rect l="0" t="0" r="0" b="0"/>
            <a:pathLst>
              <a:path>
                <a:moveTo>
                  <a:pt x="45720" y="0"/>
                </a:moveTo>
                <a:lnTo>
                  <a:pt x="45720" y="131167"/>
                </a:lnTo>
              </a:path>
            </a:pathLst>
          </a:custGeom>
          <a:noFill/>
          <a:ln>
            <a:solidFill>
              <a:schemeClr val="accent5"/>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GB"/>
          </a:p>
        </p:txBody>
      </p:sp>
      <p:sp>
        <p:nvSpPr>
          <p:cNvPr id="25" name="Freeform: Shape 24">
            <a:extLst>
              <a:ext uri="{FF2B5EF4-FFF2-40B4-BE49-F238E27FC236}">
                <a16:creationId xmlns:a16="http://schemas.microsoft.com/office/drawing/2014/main" id="{EE876C67-A749-4B9D-6716-0CDB81CFABCE}"/>
              </a:ext>
            </a:extLst>
          </p:cNvPr>
          <p:cNvSpPr/>
          <p:nvPr/>
        </p:nvSpPr>
        <p:spPr>
          <a:xfrm>
            <a:off x="6548160" y="4194149"/>
            <a:ext cx="408962" cy="131167"/>
          </a:xfrm>
          <a:custGeom>
            <a:avLst/>
            <a:gdLst/>
            <a:ahLst/>
            <a:cxnLst/>
            <a:rect l="0" t="0" r="0" b="0"/>
            <a:pathLst>
              <a:path>
                <a:moveTo>
                  <a:pt x="408962" y="0"/>
                </a:moveTo>
                <a:lnTo>
                  <a:pt x="408962" y="65583"/>
                </a:lnTo>
                <a:lnTo>
                  <a:pt x="0" y="65583"/>
                </a:lnTo>
                <a:lnTo>
                  <a:pt x="0" y="131167"/>
                </a:lnTo>
              </a:path>
            </a:pathLst>
          </a:custGeom>
          <a:noFill/>
          <a:ln>
            <a:solidFill>
              <a:schemeClr val="accent5"/>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GB"/>
          </a:p>
        </p:txBody>
      </p:sp>
      <p:sp>
        <p:nvSpPr>
          <p:cNvPr id="26" name="Freeform: Shape 25">
            <a:extLst>
              <a:ext uri="{FF2B5EF4-FFF2-40B4-BE49-F238E27FC236}">
                <a16:creationId xmlns:a16="http://schemas.microsoft.com/office/drawing/2014/main" id="{B77A8108-EFF9-4A20-17C5-C918593B1C87}"/>
              </a:ext>
            </a:extLst>
          </p:cNvPr>
          <p:cNvSpPr/>
          <p:nvPr/>
        </p:nvSpPr>
        <p:spPr>
          <a:xfrm>
            <a:off x="6818831" y="3881844"/>
            <a:ext cx="276583" cy="312304"/>
          </a:xfrm>
          <a:custGeom>
            <a:avLst/>
            <a:gdLst>
              <a:gd name="connsiteX0" fmla="*/ 0 w 276583"/>
              <a:gd name="connsiteY0" fmla="*/ 0 h 312304"/>
              <a:gd name="connsiteX1" fmla="*/ 276583 w 276583"/>
              <a:gd name="connsiteY1" fmla="*/ 0 h 312304"/>
              <a:gd name="connsiteX2" fmla="*/ 276583 w 276583"/>
              <a:gd name="connsiteY2" fmla="*/ 312304 h 312304"/>
              <a:gd name="connsiteX3" fmla="*/ 0 w 276583"/>
              <a:gd name="connsiteY3" fmla="*/ 312304 h 312304"/>
              <a:gd name="connsiteX4" fmla="*/ 0 w 276583"/>
              <a:gd name="connsiteY4" fmla="*/ 0 h 312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583" h="312304">
                <a:moveTo>
                  <a:pt x="0" y="0"/>
                </a:moveTo>
                <a:lnTo>
                  <a:pt x="276583" y="0"/>
                </a:lnTo>
                <a:lnTo>
                  <a:pt x="276583" y="312304"/>
                </a:lnTo>
                <a:lnTo>
                  <a:pt x="0" y="312304"/>
                </a:lnTo>
                <a:lnTo>
                  <a:pt x="0" y="0"/>
                </a:lnTo>
                <a:close/>
              </a:path>
            </a:pathLst>
          </a:custGeom>
          <a:solidFill>
            <a:schemeClr val="tx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 </a:t>
            </a:r>
          </a:p>
        </p:txBody>
      </p:sp>
      <p:sp>
        <p:nvSpPr>
          <p:cNvPr id="27" name="Freeform: Shape 26">
            <a:extLst>
              <a:ext uri="{FF2B5EF4-FFF2-40B4-BE49-F238E27FC236}">
                <a16:creationId xmlns:a16="http://schemas.microsoft.com/office/drawing/2014/main" id="{2C3B0C60-0B3E-BA39-80AD-989747E2D0EE}"/>
              </a:ext>
            </a:extLst>
          </p:cNvPr>
          <p:cNvSpPr/>
          <p:nvPr/>
        </p:nvSpPr>
        <p:spPr>
          <a:xfrm>
            <a:off x="6409262" y="4325317"/>
            <a:ext cx="277794" cy="235193"/>
          </a:xfrm>
          <a:custGeom>
            <a:avLst/>
            <a:gdLst>
              <a:gd name="connsiteX0" fmla="*/ 0 w 277794"/>
              <a:gd name="connsiteY0" fmla="*/ 0 h 235193"/>
              <a:gd name="connsiteX1" fmla="*/ 277794 w 277794"/>
              <a:gd name="connsiteY1" fmla="*/ 0 h 235193"/>
              <a:gd name="connsiteX2" fmla="*/ 277794 w 277794"/>
              <a:gd name="connsiteY2" fmla="*/ 235193 h 235193"/>
              <a:gd name="connsiteX3" fmla="*/ 0 w 277794"/>
              <a:gd name="connsiteY3" fmla="*/ 235193 h 235193"/>
              <a:gd name="connsiteX4" fmla="*/ 0 w 277794"/>
              <a:gd name="connsiteY4" fmla="*/ 0 h 235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794" h="235193">
                <a:moveTo>
                  <a:pt x="0" y="0"/>
                </a:moveTo>
                <a:lnTo>
                  <a:pt x="277794" y="0"/>
                </a:lnTo>
                <a:lnTo>
                  <a:pt x="277794" y="235193"/>
                </a:lnTo>
                <a:lnTo>
                  <a:pt x="0" y="235193"/>
                </a:lnTo>
                <a:lnTo>
                  <a:pt x="0" y="0"/>
                </a:lnTo>
                <a:close/>
              </a:path>
            </a:pathLst>
          </a:custGeom>
          <a:solidFill>
            <a:srgbClr val="003A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 </a:t>
            </a:r>
          </a:p>
        </p:txBody>
      </p:sp>
      <p:sp>
        <p:nvSpPr>
          <p:cNvPr id="28" name="Freeform: Shape 27">
            <a:extLst>
              <a:ext uri="{FF2B5EF4-FFF2-40B4-BE49-F238E27FC236}">
                <a16:creationId xmlns:a16="http://schemas.microsoft.com/office/drawing/2014/main" id="{51AAE390-E2EC-7903-D87B-01331629EEAD}"/>
              </a:ext>
            </a:extLst>
          </p:cNvPr>
          <p:cNvSpPr/>
          <p:nvPr/>
        </p:nvSpPr>
        <p:spPr>
          <a:xfrm>
            <a:off x="6818225" y="4325317"/>
            <a:ext cx="277794" cy="235193"/>
          </a:xfrm>
          <a:custGeom>
            <a:avLst/>
            <a:gdLst>
              <a:gd name="connsiteX0" fmla="*/ 0 w 277794"/>
              <a:gd name="connsiteY0" fmla="*/ 0 h 235193"/>
              <a:gd name="connsiteX1" fmla="*/ 277794 w 277794"/>
              <a:gd name="connsiteY1" fmla="*/ 0 h 235193"/>
              <a:gd name="connsiteX2" fmla="*/ 277794 w 277794"/>
              <a:gd name="connsiteY2" fmla="*/ 235193 h 235193"/>
              <a:gd name="connsiteX3" fmla="*/ 0 w 277794"/>
              <a:gd name="connsiteY3" fmla="*/ 235193 h 235193"/>
              <a:gd name="connsiteX4" fmla="*/ 0 w 277794"/>
              <a:gd name="connsiteY4" fmla="*/ 0 h 235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794" h="235193">
                <a:moveTo>
                  <a:pt x="0" y="0"/>
                </a:moveTo>
                <a:lnTo>
                  <a:pt x="277794" y="0"/>
                </a:lnTo>
                <a:lnTo>
                  <a:pt x="277794" y="235193"/>
                </a:lnTo>
                <a:lnTo>
                  <a:pt x="0" y="235193"/>
                </a:lnTo>
                <a:lnTo>
                  <a:pt x="0" y="0"/>
                </a:lnTo>
                <a:close/>
              </a:path>
            </a:pathLst>
          </a:custGeom>
          <a:solidFill>
            <a:srgbClr val="003A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 </a:t>
            </a:r>
          </a:p>
        </p:txBody>
      </p:sp>
      <p:sp>
        <p:nvSpPr>
          <p:cNvPr id="29" name="Freeform: Shape 28">
            <a:extLst>
              <a:ext uri="{FF2B5EF4-FFF2-40B4-BE49-F238E27FC236}">
                <a16:creationId xmlns:a16="http://schemas.microsoft.com/office/drawing/2014/main" id="{C7B0E2C8-EA6C-EA22-8ED8-5435028FF481}"/>
              </a:ext>
            </a:extLst>
          </p:cNvPr>
          <p:cNvSpPr/>
          <p:nvPr/>
        </p:nvSpPr>
        <p:spPr>
          <a:xfrm>
            <a:off x="7227188" y="4325317"/>
            <a:ext cx="277794" cy="235193"/>
          </a:xfrm>
          <a:custGeom>
            <a:avLst/>
            <a:gdLst>
              <a:gd name="connsiteX0" fmla="*/ 0 w 277794"/>
              <a:gd name="connsiteY0" fmla="*/ 0 h 235193"/>
              <a:gd name="connsiteX1" fmla="*/ 277794 w 277794"/>
              <a:gd name="connsiteY1" fmla="*/ 0 h 235193"/>
              <a:gd name="connsiteX2" fmla="*/ 277794 w 277794"/>
              <a:gd name="connsiteY2" fmla="*/ 235193 h 235193"/>
              <a:gd name="connsiteX3" fmla="*/ 0 w 277794"/>
              <a:gd name="connsiteY3" fmla="*/ 235193 h 235193"/>
              <a:gd name="connsiteX4" fmla="*/ 0 w 277794"/>
              <a:gd name="connsiteY4" fmla="*/ 0 h 235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794" h="235193">
                <a:moveTo>
                  <a:pt x="0" y="0"/>
                </a:moveTo>
                <a:lnTo>
                  <a:pt x="277794" y="0"/>
                </a:lnTo>
                <a:lnTo>
                  <a:pt x="277794" y="235193"/>
                </a:lnTo>
                <a:lnTo>
                  <a:pt x="0" y="235193"/>
                </a:lnTo>
                <a:lnTo>
                  <a:pt x="0" y="0"/>
                </a:lnTo>
                <a:close/>
              </a:path>
            </a:pathLst>
          </a:custGeom>
          <a:solidFill>
            <a:srgbClr val="003A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 </a:t>
            </a:r>
          </a:p>
        </p:txBody>
      </p:sp>
      <p:cxnSp>
        <p:nvCxnSpPr>
          <p:cNvPr id="35" name="Straight Connector 34">
            <a:extLst>
              <a:ext uri="{FF2B5EF4-FFF2-40B4-BE49-F238E27FC236}">
                <a16:creationId xmlns:a16="http://schemas.microsoft.com/office/drawing/2014/main" id="{36B8A5CA-4AC9-10AA-CF60-72FC58BF1138}"/>
              </a:ext>
            </a:extLst>
          </p:cNvPr>
          <p:cNvCxnSpPr/>
          <p:nvPr/>
        </p:nvCxnSpPr>
        <p:spPr>
          <a:xfrm>
            <a:off x="4507818" y="2472310"/>
            <a:ext cx="0" cy="44276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8BD5321-9105-C9BB-9FB3-E86B4E604CE2}"/>
              </a:ext>
            </a:extLst>
          </p:cNvPr>
          <p:cNvCxnSpPr>
            <a:cxnSpLocks/>
          </p:cNvCxnSpPr>
          <p:nvPr/>
        </p:nvCxnSpPr>
        <p:spPr>
          <a:xfrm>
            <a:off x="4506218" y="3110128"/>
            <a:ext cx="0" cy="1006746"/>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72D99B6-9641-7C36-9B24-6B63760C9327}"/>
              </a:ext>
            </a:extLst>
          </p:cNvPr>
          <p:cNvCxnSpPr>
            <a:cxnSpLocks/>
          </p:cNvCxnSpPr>
          <p:nvPr/>
        </p:nvCxnSpPr>
        <p:spPr>
          <a:xfrm flipH="1">
            <a:off x="4504615" y="4325316"/>
            <a:ext cx="1603" cy="486444"/>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Freeform: Shape 37">
            <a:extLst>
              <a:ext uri="{FF2B5EF4-FFF2-40B4-BE49-F238E27FC236}">
                <a16:creationId xmlns:a16="http://schemas.microsoft.com/office/drawing/2014/main" id="{8F378677-863D-7234-FF80-99F224E0BDF0}"/>
              </a:ext>
            </a:extLst>
          </p:cNvPr>
          <p:cNvSpPr/>
          <p:nvPr/>
        </p:nvSpPr>
        <p:spPr>
          <a:xfrm>
            <a:off x="6371645" y="3682745"/>
            <a:ext cx="584062" cy="187328"/>
          </a:xfrm>
          <a:custGeom>
            <a:avLst/>
            <a:gdLst/>
            <a:ahLst/>
            <a:cxnLst/>
            <a:rect l="0" t="0" r="0" b="0"/>
            <a:pathLst>
              <a:path>
                <a:moveTo>
                  <a:pt x="0" y="0"/>
                </a:moveTo>
                <a:lnTo>
                  <a:pt x="0" y="93664"/>
                </a:lnTo>
                <a:lnTo>
                  <a:pt x="584062" y="93664"/>
                </a:lnTo>
                <a:lnTo>
                  <a:pt x="584062" y="187328"/>
                </a:lnTo>
              </a:path>
            </a:pathLst>
          </a:custGeom>
          <a:noFill/>
          <a:ln>
            <a:solidFill>
              <a:schemeClr val="accent5"/>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GB"/>
          </a:p>
        </p:txBody>
      </p:sp>
      <p:sp>
        <p:nvSpPr>
          <p:cNvPr id="39" name="Freeform: Shape 38">
            <a:extLst>
              <a:ext uri="{FF2B5EF4-FFF2-40B4-BE49-F238E27FC236}">
                <a16:creationId xmlns:a16="http://schemas.microsoft.com/office/drawing/2014/main" id="{5AD219E4-31B6-893C-A951-D6D797496C08}"/>
              </a:ext>
            </a:extLst>
          </p:cNvPr>
          <p:cNvSpPr/>
          <p:nvPr/>
        </p:nvSpPr>
        <p:spPr>
          <a:xfrm>
            <a:off x="6325924" y="3682745"/>
            <a:ext cx="91440" cy="187328"/>
          </a:xfrm>
          <a:custGeom>
            <a:avLst/>
            <a:gdLst/>
            <a:ahLst/>
            <a:cxnLst/>
            <a:rect l="0" t="0" r="0" b="0"/>
            <a:pathLst>
              <a:path>
                <a:moveTo>
                  <a:pt x="45720" y="0"/>
                </a:moveTo>
                <a:lnTo>
                  <a:pt x="45720" y="187328"/>
                </a:lnTo>
              </a:path>
            </a:pathLst>
          </a:custGeom>
          <a:noFill/>
          <a:ln>
            <a:solidFill>
              <a:schemeClr val="accent5"/>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GB"/>
          </a:p>
        </p:txBody>
      </p:sp>
      <p:sp>
        <p:nvSpPr>
          <p:cNvPr id="40" name="Freeform: Shape 39">
            <a:extLst>
              <a:ext uri="{FF2B5EF4-FFF2-40B4-BE49-F238E27FC236}">
                <a16:creationId xmlns:a16="http://schemas.microsoft.com/office/drawing/2014/main" id="{D6792F77-C0AD-DDD1-3417-BB1448251CAA}"/>
              </a:ext>
            </a:extLst>
          </p:cNvPr>
          <p:cNvSpPr/>
          <p:nvPr/>
        </p:nvSpPr>
        <p:spPr>
          <a:xfrm>
            <a:off x="5787582" y="3682745"/>
            <a:ext cx="584062" cy="187328"/>
          </a:xfrm>
          <a:custGeom>
            <a:avLst/>
            <a:gdLst/>
            <a:ahLst/>
            <a:cxnLst/>
            <a:rect l="0" t="0" r="0" b="0"/>
            <a:pathLst>
              <a:path>
                <a:moveTo>
                  <a:pt x="584062" y="0"/>
                </a:moveTo>
                <a:lnTo>
                  <a:pt x="584062" y="93664"/>
                </a:lnTo>
                <a:lnTo>
                  <a:pt x="0" y="93664"/>
                </a:lnTo>
                <a:lnTo>
                  <a:pt x="0" y="187328"/>
                </a:lnTo>
              </a:path>
            </a:pathLst>
          </a:custGeom>
          <a:noFill/>
          <a:ln>
            <a:solidFill>
              <a:schemeClr val="accent5"/>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GB"/>
          </a:p>
        </p:txBody>
      </p:sp>
      <p:sp>
        <p:nvSpPr>
          <p:cNvPr id="41" name="Freeform: Shape 40">
            <a:extLst>
              <a:ext uri="{FF2B5EF4-FFF2-40B4-BE49-F238E27FC236}">
                <a16:creationId xmlns:a16="http://schemas.microsoft.com/office/drawing/2014/main" id="{3A0B34C5-A893-3E1F-7662-249E9690B1E7}"/>
              </a:ext>
            </a:extLst>
          </p:cNvPr>
          <p:cNvSpPr/>
          <p:nvPr/>
        </p:nvSpPr>
        <p:spPr>
          <a:xfrm>
            <a:off x="5925625" y="3236726"/>
            <a:ext cx="892038" cy="446019"/>
          </a:xfrm>
          <a:custGeom>
            <a:avLst/>
            <a:gdLst>
              <a:gd name="connsiteX0" fmla="*/ 0 w 892038"/>
              <a:gd name="connsiteY0" fmla="*/ 0 h 446019"/>
              <a:gd name="connsiteX1" fmla="*/ 892038 w 892038"/>
              <a:gd name="connsiteY1" fmla="*/ 0 h 446019"/>
              <a:gd name="connsiteX2" fmla="*/ 892038 w 892038"/>
              <a:gd name="connsiteY2" fmla="*/ 446019 h 446019"/>
              <a:gd name="connsiteX3" fmla="*/ 0 w 892038"/>
              <a:gd name="connsiteY3" fmla="*/ 446019 h 446019"/>
              <a:gd name="connsiteX4" fmla="*/ 0 w 892038"/>
              <a:gd name="connsiteY4" fmla="*/ 0 h 446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038" h="446019">
                <a:moveTo>
                  <a:pt x="0" y="0"/>
                </a:moveTo>
                <a:lnTo>
                  <a:pt x="892038" y="0"/>
                </a:lnTo>
                <a:lnTo>
                  <a:pt x="892038" y="446019"/>
                </a:lnTo>
                <a:lnTo>
                  <a:pt x="0" y="446019"/>
                </a:lnTo>
                <a:lnTo>
                  <a:pt x="0" y="0"/>
                </a:lnTo>
                <a:close/>
              </a:path>
            </a:pathLst>
          </a:custGeom>
          <a:solidFill>
            <a:schemeClr val="tx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 </a:t>
            </a:r>
          </a:p>
        </p:txBody>
      </p:sp>
      <p:sp>
        <p:nvSpPr>
          <p:cNvPr id="42" name="Freeform: Shape 41">
            <a:extLst>
              <a:ext uri="{FF2B5EF4-FFF2-40B4-BE49-F238E27FC236}">
                <a16:creationId xmlns:a16="http://schemas.microsoft.com/office/drawing/2014/main" id="{A6BDCB94-3800-1F11-7AB4-356D6E20631C}"/>
              </a:ext>
            </a:extLst>
          </p:cNvPr>
          <p:cNvSpPr/>
          <p:nvPr/>
        </p:nvSpPr>
        <p:spPr>
          <a:xfrm>
            <a:off x="5589215" y="3870073"/>
            <a:ext cx="396734" cy="335892"/>
          </a:xfrm>
          <a:custGeom>
            <a:avLst/>
            <a:gdLst>
              <a:gd name="connsiteX0" fmla="*/ 0 w 396734"/>
              <a:gd name="connsiteY0" fmla="*/ 0 h 335892"/>
              <a:gd name="connsiteX1" fmla="*/ 396734 w 396734"/>
              <a:gd name="connsiteY1" fmla="*/ 0 h 335892"/>
              <a:gd name="connsiteX2" fmla="*/ 396734 w 396734"/>
              <a:gd name="connsiteY2" fmla="*/ 335892 h 335892"/>
              <a:gd name="connsiteX3" fmla="*/ 0 w 396734"/>
              <a:gd name="connsiteY3" fmla="*/ 335892 h 335892"/>
              <a:gd name="connsiteX4" fmla="*/ 0 w 396734"/>
              <a:gd name="connsiteY4" fmla="*/ 0 h 335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734" h="335892">
                <a:moveTo>
                  <a:pt x="0" y="0"/>
                </a:moveTo>
                <a:lnTo>
                  <a:pt x="396734" y="0"/>
                </a:lnTo>
                <a:lnTo>
                  <a:pt x="396734" y="335892"/>
                </a:lnTo>
                <a:lnTo>
                  <a:pt x="0" y="335892"/>
                </a:lnTo>
                <a:lnTo>
                  <a:pt x="0" y="0"/>
                </a:lnTo>
                <a:close/>
              </a:path>
            </a:pathLst>
          </a:custGeom>
          <a:solidFill>
            <a:srgbClr val="003A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 </a:t>
            </a:r>
          </a:p>
        </p:txBody>
      </p:sp>
      <p:sp>
        <p:nvSpPr>
          <p:cNvPr id="43" name="Freeform: Shape 42">
            <a:extLst>
              <a:ext uri="{FF2B5EF4-FFF2-40B4-BE49-F238E27FC236}">
                <a16:creationId xmlns:a16="http://schemas.microsoft.com/office/drawing/2014/main" id="{F0740D98-8076-4B50-ACFB-6790879C37EC}"/>
              </a:ext>
            </a:extLst>
          </p:cNvPr>
          <p:cNvSpPr/>
          <p:nvPr/>
        </p:nvSpPr>
        <p:spPr>
          <a:xfrm>
            <a:off x="6173277" y="3870073"/>
            <a:ext cx="396734" cy="335892"/>
          </a:xfrm>
          <a:custGeom>
            <a:avLst/>
            <a:gdLst>
              <a:gd name="connsiteX0" fmla="*/ 0 w 396734"/>
              <a:gd name="connsiteY0" fmla="*/ 0 h 335892"/>
              <a:gd name="connsiteX1" fmla="*/ 396734 w 396734"/>
              <a:gd name="connsiteY1" fmla="*/ 0 h 335892"/>
              <a:gd name="connsiteX2" fmla="*/ 396734 w 396734"/>
              <a:gd name="connsiteY2" fmla="*/ 335892 h 335892"/>
              <a:gd name="connsiteX3" fmla="*/ 0 w 396734"/>
              <a:gd name="connsiteY3" fmla="*/ 335892 h 335892"/>
              <a:gd name="connsiteX4" fmla="*/ 0 w 396734"/>
              <a:gd name="connsiteY4" fmla="*/ 0 h 335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734" h="335892">
                <a:moveTo>
                  <a:pt x="0" y="0"/>
                </a:moveTo>
                <a:lnTo>
                  <a:pt x="396734" y="0"/>
                </a:lnTo>
                <a:lnTo>
                  <a:pt x="396734" y="335892"/>
                </a:lnTo>
                <a:lnTo>
                  <a:pt x="0" y="335892"/>
                </a:lnTo>
                <a:lnTo>
                  <a:pt x="0" y="0"/>
                </a:lnTo>
                <a:close/>
              </a:path>
            </a:pathLst>
          </a:custGeom>
          <a:solidFill>
            <a:srgbClr val="003A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 </a:t>
            </a:r>
          </a:p>
        </p:txBody>
      </p:sp>
      <p:sp>
        <p:nvSpPr>
          <p:cNvPr id="44" name="Freeform: Shape 43">
            <a:extLst>
              <a:ext uri="{FF2B5EF4-FFF2-40B4-BE49-F238E27FC236}">
                <a16:creationId xmlns:a16="http://schemas.microsoft.com/office/drawing/2014/main" id="{6FD32D52-3545-0BF8-CAD4-CFD2FF9BAEEB}"/>
              </a:ext>
            </a:extLst>
          </p:cNvPr>
          <p:cNvSpPr/>
          <p:nvPr/>
        </p:nvSpPr>
        <p:spPr>
          <a:xfrm>
            <a:off x="6757340" y="3870073"/>
            <a:ext cx="396734" cy="335892"/>
          </a:xfrm>
          <a:custGeom>
            <a:avLst/>
            <a:gdLst>
              <a:gd name="connsiteX0" fmla="*/ 0 w 396734"/>
              <a:gd name="connsiteY0" fmla="*/ 0 h 335892"/>
              <a:gd name="connsiteX1" fmla="*/ 396734 w 396734"/>
              <a:gd name="connsiteY1" fmla="*/ 0 h 335892"/>
              <a:gd name="connsiteX2" fmla="*/ 396734 w 396734"/>
              <a:gd name="connsiteY2" fmla="*/ 335892 h 335892"/>
              <a:gd name="connsiteX3" fmla="*/ 0 w 396734"/>
              <a:gd name="connsiteY3" fmla="*/ 335892 h 335892"/>
              <a:gd name="connsiteX4" fmla="*/ 0 w 396734"/>
              <a:gd name="connsiteY4" fmla="*/ 0 h 335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734" h="335892">
                <a:moveTo>
                  <a:pt x="0" y="0"/>
                </a:moveTo>
                <a:lnTo>
                  <a:pt x="396734" y="0"/>
                </a:lnTo>
                <a:lnTo>
                  <a:pt x="396734" y="335892"/>
                </a:lnTo>
                <a:lnTo>
                  <a:pt x="0" y="335892"/>
                </a:lnTo>
                <a:lnTo>
                  <a:pt x="0" y="0"/>
                </a:lnTo>
                <a:close/>
              </a:path>
            </a:pathLst>
          </a:custGeom>
          <a:solidFill>
            <a:srgbClr val="003A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 </a:t>
            </a:r>
          </a:p>
        </p:txBody>
      </p:sp>
      <p:sp>
        <p:nvSpPr>
          <p:cNvPr id="45" name="Freeform: Shape 44">
            <a:extLst>
              <a:ext uri="{FF2B5EF4-FFF2-40B4-BE49-F238E27FC236}">
                <a16:creationId xmlns:a16="http://schemas.microsoft.com/office/drawing/2014/main" id="{9EDD1BF9-3A51-0D23-7F02-CF8E1C570C06}"/>
              </a:ext>
            </a:extLst>
          </p:cNvPr>
          <p:cNvSpPr/>
          <p:nvPr/>
        </p:nvSpPr>
        <p:spPr>
          <a:xfrm>
            <a:off x="8029772" y="3682745"/>
            <a:ext cx="584062" cy="187328"/>
          </a:xfrm>
          <a:custGeom>
            <a:avLst/>
            <a:gdLst/>
            <a:ahLst/>
            <a:cxnLst/>
            <a:rect l="0" t="0" r="0" b="0"/>
            <a:pathLst>
              <a:path>
                <a:moveTo>
                  <a:pt x="0" y="0"/>
                </a:moveTo>
                <a:lnTo>
                  <a:pt x="0" y="93664"/>
                </a:lnTo>
                <a:lnTo>
                  <a:pt x="584062" y="93664"/>
                </a:lnTo>
                <a:lnTo>
                  <a:pt x="584062" y="187328"/>
                </a:lnTo>
              </a:path>
            </a:pathLst>
          </a:custGeom>
          <a:noFill/>
          <a:ln>
            <a:solidFill>
              <a:schemeClr val="accent5"/>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GB"/>
          </a:p>
        </p:txBody>
      </p:sp>
      <p:sp>
        <p:nvSpPr>
          <p:cNvPr id="46" name="Freeform: Shape 45">
            <a:extLst>
              <a:ext uri="{FF2B5EF4-FFF2-40B4-BE49-F238E27FC236}">
                <a16:creationId xmlns:a16="http://schemas.microsoft.com/office/drawing/2014/main" id="{4261926E-EC4E-89EE-2033-24046E97C148}"/>
              </a:ext>
            </a:extLst>
          </p:cNvPr>
          <p:cNvSpPr/>
          <p:nvPr/>
        </p:nvSpPr>
        <p:spPr>
          <a:xfrm>
            <a:off x="7984051" y="3682745"/>
            <a:ext cx="91440" cy="187328"/>
          </a:xfrm>
          <a:custGeom>
            <a:avLst/>
            <a:gdLst/>
            <a:ahLst/>
            <a:cxnLst/>
            <a:rect l="0" t="0" r="0" b="0"/>
            <a:pathLst>
              <a:path>
                <a:moveTo>
                  <a:pt x="45720" y="0"/>
                </a:moveTo>
                <a:lnTo>
                  <a:pt x="45720" y="187328"/>
                </a:lnTo>
              </a:path>
            </a:pathLst>
          </a:custGeom>
          <a:noFill/>
          <a:ln>
            <a:solidFill>
              <a:schemeClr val="accent5"/>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GB"/>
          </a:p>
        </p:txBody>
      </p:sp>
      <p:sp>
        <p:nvSpPr>
          <p:cNvPr id="47" name="Freeform: Shape 46">
            <a:extLst>
              <a:ext uri="{FF2B5EF4-FFF2-40B4-BE49-F238E27FC236}">
                <a16:creationId xmlns:a16="http://schemas.microsoft.com/office/drawing/2014/main" id="{44FA9AAC-A33D-3F54-708B-F64C45938272}"/>
              </a:ext>
            </a:extLst>
          </p:cNvPr>
          <p:cNvSpPr/>
          <p:nvPr/>
        </p:nvSpPr>
        <p:spPr>
          <a:xfrm>
            <a:off x="7445709" y="3682745"/>
            <a:ext cx="584062" cy="187328"/>
          </a:xfrm>
          <a:custGeom>
            <a:avLst/>
            <a:gdLst/>
            <a:ahLst/>
            <a:cxnLst/>
            <a:rect l="0" t="0" r="0" b="0"/>
            <a:pathLst>
              <a:path>
                <a:moveTo>
                  <a:pt x="584062" y="0"/>
                </a:moveTo>
                <a:lnTo>
                  <a:pt x="584062" y="93664"/>
                </a:lnTo>
                <a:lnTo>
                  <a:pt x="0" y="93664"/>
                </a:lnTo>
                <a:lnTo>
                  <a:pt x="0" y="187328"/>
                </a:lnTo>
              </a:path>
            </a:pathLst>
          </a:custGeom>
          <a:noFill/>
          <a:ln>
            <a:solidFill>
              <a:schemeClr val="accent5"/>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GB"/>
          </a:p>
        </p:txBody>
      </p:sp>
      <p:sp>
        <p:nvSpPr>
          <p:cNvPr id="48" name="Freeform: Shape 47">
            <a:extLst>
              <a:ext uri="{FF2B5EF4-FFF2-40B4-BE49-F238E27FC236}">
                <a16:creationId xmlns:a16="http://schemas.microsoft.com/office/drawing/2014/main" id="{4DC929FC-F151-5C70-0693-230F9E07F4B8}"/>
              </a:ext>
            </a:extLst>
          </p:cNvPr>
          <p:cNvSpPr/>
          <p:nvPr/>
        </p:nvSpPr>
        <p:spPr>
          <a:xfrm>
            <a:off x="7583752" y="3236726"/>
            <a:ext cx="892038" cy="446019"/>
          </a:xfrm>
          <a:custGeom>
            <a:avLst/>
            <a:gdLst>
              <a:gd name="connsiteX0" fmla="*/ 0 w 892038"/>
              <a:gd name="connsiteY0" fmla="*/ 0 h 446019"/>
              <a:gd name="connsiteX1" fmla="*/ 892038 w 892038"/>
              <a:gd name="connsiteY1" fmla="*/ 0 h 446019"/>
              <a:gd name="connsiteX2" fmla="*/ 892038 w 892038"/>
              <a:gd name="connsiteY2" fmla="*/ 446019 h 446019"/>
              <a:gd name="connsiteX3" fmla="*/ 0 w 892038"/>
              <a:gd name="connsiteY3" fmla="*/ 446019 h 446019"/>
              <a:gd name="connsiteX4" fmla="*/ 0 w 892038"/>
              <a:gd name="connsiteY4" fmla="*/ 0 h 446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038" h="446019">
                <a:moveTo>
                  <a:pt x="0" y="0"/>
                </a:moveTo>
                <a:lnTo>
                  <a:pt x="892038" y="0"/>
                </a:lnTo>
                <a:lnTo>
                  <a:pt x="892038" y="446019"/>
                </a:lnTo>
                <a:lnTo>
                  <a:pt x="0" y="44601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 </a:t>
            </a:r>
          </a:p>
        </p:txBody>
      </p:sp>
      <p:sp>
        <p:nvSpPr>
          <p:cNvPr id="49" name="Freeform: Shape 48">
            <a:extLst>
              <a:ext uri="{FF2B5EF4-FFF2-40B4-BE49-F238E27FC236}">
                <a16:creationId xmlns:a16="http://schemas.microsoft.com/office/drawing/2014/main" id="{3A250103-7D41-E8E5-7971-8D77C74E78C7}"/>
              </a:ext>
            </a:extLst>
          </p:cNvPr>
          <p:cNvSpPr/>
          <p:nvPr/>
        </p:nvSpPr>
        <p:spPr>
          <a:xfrm>
            <a:off x="7247342" y="3870073"/>
            <a:ext cx="396734" cy="335892"/>
          </a:xfrm>
          <a:custGeom>
            <a:avLst/>
            <a:gdLst>
              <a:gd name="connsiteX0" fmla="*/ 0 w 396734"/>
              <a:gd name="connsiteY0" fmla="*/ 0 h 335892"/>
              <a:gd name="connsiteX1" fmla="*/ 396734 w 396734"/>
              <a:gd name="connsiteY1" fmla="*/ 0 h 335892"/>
              <a:gd name="connsiteX2" fmla="*/ 396734 w 396734"/>
              <a:gd name="connsiteY2" fmla="*/ 335892 h 335892"/>
              <a:gd name="connsiteX3" fmla="*/ 0 w 396734"/>
              <a:gd name="connsiteY3" fmla="*/ 335892 h 335892"/>
              <a:gd name="connsiteX4" fmla="*/ 0 w 396734"/>
              <a:gd name="connsiteY4" fmla="*/ 0 h 335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734" h="335892">
                <a:moveTo>
                  <a:pt x="0" y="0"/>
                </a:moveTo>
                <a:lnTo>
                  <a:pt x="396734" y="0"/>
                </a:lnTo>
                <a:lnTo>
                  <a:pt x="396734" y="335892"/>
                </a:lnTo>
                <a:lnTo>
                  <a:pt x="0" y="33589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 </a:t>
            </a:r>
          </a:p>
        </p:txBody>
      </p:sp>
      <p:sp>
        <p:nvSpPr>
          <p:cNvPr id="50" name="Freeform: Shape 49">
            <a:extLst>
              <a:ext uri="{FF2B5EF4-FFF2-40B4-BE49-F238E27FC236}">
                <a16:creationId xmlns:a16="http://schemas.microsoft.com/office/drawing/2014/main" id="{ED978D0C-1AA7-76F2-E10B-C4567129A910}"/>
              </a:ext>
            </a:extLst>
          </p:cNvPr>
          <p:cNvSpPr/>
          <p:nvPr/>
        </p:nvSpPr>
        <p:spPr>
          <a:xfrm>
            <a:off x="7831404" y="3870073"/>
            <a:ext cx="396734" cy="335892"/>
          </a:xfrm>
          <a:custGeom>
            <a:avLst/>
            <a:gdLst>
              <a:gd name="connsiteX0" fmla="*/ 0 w 396734"/>
              <a:gd name="connsiteY0" fmla="*/ 0 h 335892"/>
              <a:gd name="connsiteX1" fmla="*/ 396734 w 396734"/>
              <a:gd name="connsiteY1" fmla="*/ 0 h 335892"/>
              <a:gd name="connsiteX2" fmla="*/ 396734 w 396734"/>
              <a:gd name="connsiteY2" fmla="*/ 335892 h 335892"/>
              <a:gd name="connsiteX3" fmla="*/ 0 w 396734"/>
              <a:gd name="connsiteY3" fmla="*/ 335892 h 335892"/>
              <a:gd name="connsiteX4" fmla="*/ 0 w 396734"/>
              <a:gd name="connsiteY4" fmla="*/ 0 h 335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734" h="335892">
                <a:moveTo>
                  <a:pt x="0" y="0"/>
                </a:moveTo>
                <a:lnTo>
                  <a:pt x="396734" y="0"/>
                </a:lnTo>
                <a:lnTo>
                  <a:pt x="396734" y="335892"/>
                </a:lnTo>
                <a:lnTo>
                  <a:pt x="0" y="33589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 </a:t>
            </a:r>
          </a:p>
        </p:txBody>
      </p:sp>
      <p:sp>
        <p:nvSpPr>
          <p:cNvPr id="51" name="Freeform: Shape 50">
            <a:extLst>
              <a:ext uri="{FF2B5EF4-FFF2-40B4-BE49-F238E27FC236}">
                <a16:creationId xmlns:a16="http://schemas.microsoft.com/office/drawing/2014/main" id="{3AAB6AA0-65B5-83DF-5E8D-A1C3616CDF61}"/>
              </a:ext>
            </a:extLst>
          </p:cNvPr>
          <p:cNvSpPr/>
          <p:nvPr/>
        </p:nvSpPr>
        <p:spPr>
          <a:xfrm>
            <a:off x="8415467" y="3870073"/>
            <a:ext cx="396734" cy="335892"/>
          </a:xfrm>
          <a:custGeom>
            <a:avLst/>
            <a:gdLst>
              <a:gd name="connsiteX0" fmla="*/ 0 w 396734"/>
              <a:gd name="connsiteY0" fmla="*/ 0 h 335892"/>
              <a:gd name="connsiteX1" fmla="*/ 396734 w 396734"/>
              <a:gd name="connsiteY1" fmla="*/ 0 h 335892"/>
              <a:gd name="connsiteX2" fmla="*/ 396734 w 396734"/>
              <a:gd name="connsiteY2" fmla="*/ 335892 h 335892"/>
              <a:gd name="connsiteX3" fmla="*/ 0 w 396734"/>
              <a:gd name="connsiteY3" fmla="*/ 335892 h 335892"/>
              <a:gd name="connsiteX4" fmla="*/ 0 w 396734"/>
              <a:gd name="connsiteY4" fmla="*/ 0 h 335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734" h="335892">
                <a:moveTo>
                  <a:pt x="0" y="0"/>
                </a:moveTo>
                <a:lnTo>
                  <a:pt x="396734" y="0"/>
                </a:lnTo>
                <a:lnTo>
                  <a:pt x="396734" y="335892"/>
                </a:lnTo>
                <a:lnTo>
                  <a:pt x="0" y="33589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 </a:t>
            </a:r>
          </a:p>
        </p:txBody>
      </p:sp>
      <p:sp>
        <p:nvSpPr>
          <p:cNvPr id="52" name="Freeform: Shape 51">
            <a:extLst>
              <a:ext uri="{FF2B5EF4-FFF2-40B4-BE49-F238E27FC236}">
                <a16:creationId xmlns:a16="http://schemas.microsoft.com/office/drawing/2014/main" id="{9647D447-FE0C-E7A0-9882-D9BD10B7AA10}"/>
              </a:ext>
            </a:extLst>
          </p:cNvPr>
          <p:cNvSpPr/>
          <p:nvPr/>
        </p:nvSpPr>
        <p:spPr>
          <a:xfrm>
            <a:off x="9702452" y="3682745"/>
            <a:ext cx="584062" cy="187328"/>
          </a:xfrm>
          <a:custGeom>
            <a:avLst/>
            <a:gdLst/>
            <a:ahLst/>
            <a:cxnLst/>
            <a:rect l="0" t="0" r="0" b="0"/>
            <a:pathLst>
              <a:path>
                <a:moveTo>
                  <a:pt x="0" y="0"/>
                </a:moveTo>
                <a:lnTo>
                  <a:pt x="0" y="93664"/>
                </a:lnTo>
                <a:lnTo>
                  <a:pt x="584062" y="93664"/>
                </a:lnTo>
                <a:lnTo>
                  <a:pt x="584062" y="187328"/>
                </a:lnTo>
              </a:path>
            </a:pathLst>
          </a:custGeom>
          <a:noFill/>
          <a:ln>
            <a:solidFill>
              <a:schemeClr val="accent5"/>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GB"/>
          </a:p>
        </p:txBody>
      </p:sp>
      <p:sp>
        <p:nvSpPr>
          <p:cNvPr id="53" name="Freeform: Shape 52">
            <a:extLst>
              <a:ext uri="{FF2B5EF4-FFF2-40B4-BE49-F238E27FC236}">
                <a16:creationId xmlns:a16="http://schemas.microsoft.com/office/drawing/2014/main" id="{139BE8FD-5961-8085-9A3E-57D878535806}"/>
              </a:ext>
            </a:extLst>
          </p:cNvPr>
          <p:cNvSpPr/>
          <p:nvPr/>
        </p:nvSpPr>
        <p:spPr>
          <a:xfrm>
            <a:off x="9656731" y="3682745"/>
            <a:ext cx="91440" cy="187328"/>
          </a:xfrm>
          <a:custGeom>
            <a:avLst/>
            <a:gdLst/>
            <a:ahLst/>
            <a:cxnLst/>
            <a:rect l="0" t="0" r="0" b="0"/>
            <a:pathLst>
              <a:path>
                <a:moveTo>
                  <a:pt x="45720" y="0"/>
                </a:moveTo>
                <a:lnTo>
                  <a:pt x="45720" y="187328"/>
                </a:lnTo>
              </a:path>
            </a:pathLst>
          </a:custGeom>
          <a:noFill/>
          <a:ln>
            <a:solidFill>
              <a:schemeClr val="accent5"/>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GB"/>
          </a:p>
        </p:txBody>
      </p:sp>
      <p:sp>
        <p:nvSpPr>
          <p:cNvPr id="54" name="Freeform: Shape 53">
            <a:extLst>
              <a:ext uri="{FF2B5EF4-FFF2-40B4-BE49-F238E27FC236}">
                <a16:creationId xmlns:a16="http://schemas.microsoft.com/office/drawing/2014/main" id="{074AA8A5-C6E7-05D6-B485-B61C5CE8C875}"/>
              </a:ext>
            </a:extLst>
          </p:cNvPr>
          <p:cNvSpPr/>
          <p:nvPr/>
        </p:nvSpPr>
        <p:spPr>
          <a:xfrm>
            <a:off x="9118389" y="3682745"/>
            <a:ext cx="584062" cy="187328"/>
          </a:xfrm>
          <a:custGeom>
            <a:avLst/>
            <a:gdLst/>
            <a:ahLst/>
            <a:cxnLst/>
            <a:rect l="0" t="0" r="0" b="0"/>
            <a:pathLst>
              <a:path>
                <a:moveTo>
                  <a:pt x="584062" y="0"/>
                </a:moveTo>
                <a:lnTo>
                  <a:pt x="584062" y="93664"/>
                </a:lnTo>
                <a:lnTo>
                  <a:pt x="0" y="93664"/>
                </a:lnTo>
                <a:lnTo>
                  <a:pt x="0" y="187328"/>
                </a:lnTo>
              </a:path>
            </a:pathLst>
          </a:custGeom>
          <a:noFill/>
          <a:ln>
            <a:solidFill>
              <a:schemeClr val="accent5"/>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GB"/>
          </a:p>
        </p:txBody>
      </p:sp>
      <p:sp>
        <p:nvSpPr>
          <p:cNvPr id="55" name="Freeform: Shape 54">
            <a:extLst>
              <a:ext uri="{FF2B5EF4-FFF2-40B4-BE49-F238E27FC236}">
                <a16:creationId xmlns:a16="http://schemas.microsoft.com/office/drawing/2014/main" id="{F3F3468A-0A90-E072-0559-455B41D2B469}"/>
              </a:ext>
            </a:extLst>
          </p:cNvPr>
          <p:cNvSpPr/>
          <p:nvPr/>
        </p:nvSpPr>
        <p:spPr>
          <a:xfrm>
            <a:off x="9256432" y="3236726"/>
            <a:ext cx="892038" cy="446019"/>
          </a:xfrm>
          <a:custGeom>
            <a:avLst/>
            <a:gdLst>
              <a:gd name="connsiteX0" fmla="*/ 0 w 892038"/>
              <a:gd name="connsiteY0" fmla="*/ 0 h 446019"/>
              <a:gd name="connsiteX1" fmla="*/ 892038 w 892038"/>
              <a:gd name="connsiteY1" fmla="*/ 0 h 446019"/>
              <a:gd name="connsiteX2" fmla="*/ 892038 w 892038"/>
              <a:gd name="connsiteY2" fmla="*/ 446019 h 446019"/>
              <a:gd name="connsiteX3" fmla="*/ 0 w 892038"/>
              <a:gd name="connsiteY3" fmla="*/ 446019 h 446019"/>
              <a:gd name="connsiteX4" fmla="*/ 0 w 892038"/>
              <a:gd name="connsiteY4" fmla="*/ 0 h 446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038" h="446019">
                <a:moveTo>
                  <a:pt x="0" y="0"/>
                </a:moveTo>
                <a:lnTo>
                  <a:pt x="892038" y="0"/>
                </a:lnTo>
                <a:lnTo>
                  <a:pt x="892038" y="446019"/>
                </a:lnTo>
                <a:lnTo>
                  <a:pt x="0" y="446019"/>
                </a:lnTo>
                <a:lnTo>
                  <a:pt x="0" y="0"/>
                </a:lnTo>
                <a:close/>
              </a:path>
            </a:pathLst>
          </a:custGeom>
          <a:solidFill>
            <a:schemeClr val="tx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 </a:t>
            </a:r>
          </a:p>
        </p:txBody>
      </p:sp>
      <p:sp>
        <p:nvSpPr>
          <p:cNvPr id="56" name="Freeform: Shape 55">
            <a:extLst>
              <a:ext uri="{FF2B5EF4-FFF2-40B4-BE49-F238E27FC236}">
                <a16:creationId xmlns:a16="http://schemas.microsoft.com/office/drawing/2014/main" id="{B94EE72B-AC97-F99C-C87D-DBE98CF13CFD}"/>
              </a:ext>
            </a:extLst>
          </p:cNvPr>
          <p:cNvSpPr/>
          <p:nvPr/>
        </p:nvSpPr>
        <p:spPr>
          <a:xfrm>
            <a:off x="8920022" y="3870073"/>
            <a:ext cx="396734" cy="335892"/>
          </a:xfrm>
          <a:custGeom>
            <a:avLst/>
            <a:gdLst>
              <a:gd name="connsiteX0" fmla="*/ 0 w 396734"/>
              <a:gd name="connsiteY0" fmla="*/ 0 h 335892"/>
              <a:gd name="connsiteX1" fmla="*/ 396734 w 396734"/>
              <a:gd name="connsiteY1" fmla="*/ 0 h 335892"/>
              <a:gd name="connsiteX2" fmla="*/ 396734 w 396734"/>
              <a:gd name="connsiteY2" fmla="*/ 335892 h 335892"/>
              <a:gd name="connsiteX3" fmla="*/ 0 w 396734"/>
              <a:gd name="connsiteY3" fmla="*/ 335892 h 335892"/>
              <a:gd name="connsiteX4" fmla="*/ 0 w 396734"/>
              <a:gd name="connsiteY4" fmla="*/ 0 h 335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734" h="335892">
                <a:moveTo>
                  <a:pt x="0" y="0"/>
                </a:moveTo>
                <a:lnTo>
                  <a:pt x="396734" y="0"/>
                </a:lnTo>
                <a:lnTo>
                  <a:pt x="396734" y="335892"/>
                </a:lnTo>
                <a:lnTo>
                  <a:pt x="0" y="335892"/>
                </a:lnTo>
                <a:lnTo>
                  <a:pt x="0" y="0"/>
                </a:lnTo>
                <a:close/>
              </a:path>
            </a:pathLst>
          </a:custGeom>
          <a:solidFill>
            <a:srgbClr val="003A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 </a:t>
            </a:r>
          </a:p>
        </p:txBody>
      </p:sp>
      <p:sp>
        <p:nvSpPr>
          <p:cNvPr id="57" name="Freeform: Shape 56">
            <a:extLst>
              <a:ext uri="{FF2B5EF4-FFF2-40B4-BE49-F238E27FC236}">
                <a16:creationId xmlns:a16="http://schemas.microsoft.com/office/drawing/2014/main" id="{39FF66CE-E06C-6BCA-AC4E-5AD32AD4A8CA}"/>
              </a:ext>
            </a:extLst>
          </p:cNvPr>
          <p:cNvSpPr/>
          <p:nvPr/>
        </p:nvSpPr>
        <p:spPr>
          <a:xfrm>
            <a:off x="9504084" y="3870073"/>
            <a:ext cx="396734" cy="335892"/>
          </a:xfrm>
          <a:custGeom>
            <a:avLst/>
            <a:gdLst>
              <a:gd name="connsiteX0" fmla="*/ 0 w 396734"/>
              <a:gd name="connsiteY0" fmla="*/ 0 h 335892"/>
              <a:gd name="connsiteX1" fmla="*/ 396734 w 396734"/>
              <a:gd name="connsiteY1" fmla="*/ 0 h 335892"/>
              <a:gd name="connsiteX2" fmla="*/ 396734 w 396734"/>
              <a:gd name="connsiteY2" fmla="*/ 335892 h 335892"/>
              <a:gd name="connsiteX3" fmla="*/ 0 w 396734"/>
              <a:gd name="connsiteY3" fmla="*/ 335892 h 335892"/>
              <a:gd name="connsiteX4" fmla="*/ 0 w 396734"/>
              <a:gd name="connsiteY4" fmla="*/ 0 h 335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734" h="335892">
                <a:moveTo>
                  <a:pt x="0" y="0"/>
                </a:moveTo>
                <a:lnTo>
                  <a:pt x="396734" y="0"/>
                </a:lnTo>
                <a:lnTo>
                  <a:pt x="396734" y="335892"/>
                </a:lnTo>
                <a:lnTo>
                  <a:pt x="0" y="335892"/>
                </a:lnTo>
                <a:lnTo>
                  <a:pt x="0" y="0"/>
                </a:lnTo>
                <a:close/>
              </a:path>
            </a:pathLst>
          </a:custGeom>
          <a:solidFill>
            <a:srgbClr val="003A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 </a:t>
            </a:r>
          </a:p>
        </p:txBody>
      </p:sp>
      <p:sp>
        <p:nvSpPr>
          <p:cNvPr id="58" name="Freeform: Shape 57">
            <a:extLst>
              <a:ext uri="{FF2B5EF4-FFF2-40B4-BE49-F238E27FC236}">
                <a16:creationId xmlns:a16="http://schemas.microsoft.com/office/drawing/2014/main" id="{19D136A1-7EC6-3760-81D7-9CAC37F99962}"/>
              </a:ext>
            </a:extLst>
          </p:cNvPr>
          <p:cNvSpPr/>
          <p:nvPr/>
        </p:nvSpPr>
        <p:spPr>
          <a:xfrm>
            <a:off x="10088147" y="3870073"/>
            <a:ext cx="396734" cy="335892"/>
          </a:xfrm>
          <a:custGeom>
            <a:avLst/>
            <a:gdLst>
              <a:gd name="connsiteX0" fmla="*/ 0 w 396734"/>
              <a:gd name="connsiteY0" fmla="*/ 0 h 335892"/>
              <a:gd name="connsiteX1" fmla="*/ 396734 w 396734"/>
              <a:gd name="connsiteY1" fmla="*/ 0 h 335892"/>
              <a:gd name="connsiteX2" fmla="*/ 396734 w 396734"/>
              <a:gd name="connsiteY2" fmla="*/ 335892 h 335892"/>
              <a:gd name="connsiteX3" fmla="*/ 0 w 396734"/>
              <a:gd name="connsiteY3" fmla="*/ 335892 h 335892"/>
              <a:gd name="connsiteX4" fmla="*/ 0 w 396734"/>
              <a:gd name="connsiteY4" fmla="*/ 0 h 335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734" h="335892">
                <a:moveTo>
                  <a:pt x="0" y="0"/>
                </a:moveTo>
                <a:lnTo>
                  <a:pt x="396734" y="0"/>
                </a:lnTo>
                <a:lnTo>
                  <a:pt x="396734" y="335892"/>
                </a:lnTo>
                <a:lnTo>
                  <a:pt x="0" y="335892"/>
                </a:lnTo>
                <a:lnTo>
                  <a:pt x="0" y="0"/>
                </a:lnTo>
                <a:close/>
              </a:path>
            </a:pathLst>
          </a:custGeom>
          <a:solidFill>
            <a:srgbClr val="003A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 </a:t>
            </a:r>
          </a:p>
        </p:txBody>
      </p:sp>
      <p:sp>
        <p:nvSpPr>
          <p:cNvPr id="59" name="Freeform: Shape 58">
            <a:extLst>
              <a:ext uri="{FF2B5EF4-FFF2-40B4-BE49-F238E27FC236}">
                <a16:creationId xmlns:a16="http://schemas.microsoft.com/office/drawing/2014/main" id="{7DFD043C-A320-0EEF-B006-6E75DDE9BB6A}"/>
              </a:ext>
            </a:extLst>
          </p:cNvPr>
          <p:cNvSpPr/>
          <p:nvPr/>
        </p:nvSpPr>
        <p:spPr>
          <a:xfrm>
            <a:off x="8029772" y="2973510"/>
            <a:ext cx="1652760" cy="210334"/>
          </a:xfrm>
          <a:custGeom>
            <a:avLst/>
            <a:gdLst/>
            <a:ahLst/>
            <a:cxnLst/>
            <a:rect l="0" t="0" r="0" b="0"/>
            <a:pathLst>
              <a:path>
                <a:moveTo>
                  <a:pt x="0" y="0"/>
                </a:moveTo>
                <a:lnTo>
                  <a:pt x="0" y="105167"/>
                </a:lnTo>
                <a:lnTo>
                  <a:pt x="1652760" y="105167"/>
                </a:lnTo>
                <a:lnTo>
                  <a:pt x="1652760" y="210334"/>
                </a:lnTo>
              </a:path>
            </a:pathLst>
          </a:custGeom>
          <a:noFill/>
          <a:ln>
            <a:solidFill>
              <a:schemeClr val="accent5"/>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GB"/>
          </a:p>
        </p:txBody>
      </p:sp>
      <p:sp>
        <p:nvSpPr>
          <p:cNvPr id="60" name="Freeform: Shape 59">
            <a:extLst>
              <a:ext uri="{FF2B5EF4-FFF2-40B4-BE49-F238E27FC236}">
                <a16:creationId xmlns:a16="http://schemas.microsoft.com/office/drawing/2014/main" id="{BCF038E9-E294-4E48-607E-0FED7B9745D4}"/>
              </a:ext>
            </a:extLst>
          </p:cNvPr>
          <p:cNvSpPr/>
          <p:nvPr/>
        </p:nvSpPr>
        <p:spPr>
          <a:xfrm>
            <a:off x="7984052" y="2973510"/>
            <a:ext cx="91440" cy="210334"/>
          </a:xfrm>
          <a:custGeom>
            <a:avLst/>
            <a:gdLst/>
            <a:ahLst/>
            <a:cxnLst/>
            <a:rect l="0" t="0" r="0" b="0"/>
            <a:pathLst>
              <a:path>
                <a:moveTo>
                  <a:pt x="45720" y="0"/>
                </a:moveTo>
                <a:lnTo>
                  <a:pt x="45720" y="210334"/>
                </a:lnTo>
              </a:path>
            </a:pathLst>
          </a:custGeom>
          <a:noFill/>
          <a:ln>
            <a:solidFill>
              <a:schemeClr val="accent5"/>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GB"/>
          </a:p>
        </p:txBody>
      </p:sp>
      <p:sp>
        <p:nvSpPr>
          <p:cNvPr id="61" name="Freeform: Shape 60">
            <a:extLst>
              <a:ext uri="{FF2B5EF4-FFF2-40B4-BE49-F238E27FC236}">
                <a16:creationId xmlns:a16="http://schemas.microsoft.com/office/drawing/2014/main" id="{5111A0FD-A798-A90C-0C42-5FF662954D42}"/>
              </a:ext>
            </a:extLst>
          </p:cNvPr>
          <p:cNvSpPr/>
          <p:nvPr/>
        </p:nvSpPr>
        <p:spPr>
          <a:xfrm>
            <a:off x="6377012" y="2973510"/>
            <a:ext cx="1652759" cy="210334"/>
          </a:xfrm>
          <a:custGeom>
            <a:avLst/>
            <a:gdLst/>
            <a:ahLst/>
            <a:cxnLst/>
            <a:rect l="0" t="0" r="0" b="0"/>
            <a:pathLst>
              <a:path>
                <a:moveTo>
                  <a:pt x="1652759" y="0"/>
                </a:moveTo>
                <a:lnTo>
                  <a:pt x="1652759" y="105167"/>
                </a:lnTo>
                <a:lnTo>
                  <a:pt x="0" y="105167"/>
                </a:lnTo>
                <a:lnTo>
                  <a:pt x="0" y="210334"/>
                </a:lnTo>
              </a:path>
            </a:pathLst>
          </a:custGeom>
          <a:noFill/>
          <a:ln>
            <a:solidFill>
              <a:schemeClr val="accent5"/>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GB"/>
          </a:p>
        </p:txBody>
      </p:sp>
      <p:sp>
        <p:nvSpPr>
          <p:cNvPr id="62" name="Freeform: Shape 61">
            <a:extLst>
              <a:ext uri="{FF2B5EF4-FFF2-40B4-BE49-F238E27FC236}">
                <a16:creationId xmlns:a16="http://schemas.microsoft.com/office/drawing/2014/main" id="{49586884-E4B2-B027-E84A-3F2ED68899B0}"/>
              </a:ext>
            </a:extLst>
          </p:cNvPr>
          <p:cNvSpPr/>
          <p:nvPr/>
        </p:nvSpPr>
        <p:spPr>
          <a:xfrm>
            <a:off x="7528975" y="2472714"/>
            <a:ext cx="1001593" cy="500796"/>
          </a:xfrm>
          <a:custGeom>
            <a:avLst/>
            <a:gdLst>
              <a:gd name="connsiteX0" fmla="*/ 0 w 1001593"/>
              <a:gd name="connsiteY0" fmla="*/ 0 h 500796"/>
              <a:gd name="connsiteX1" fmla="*/ 1001593 w 1001593"/>
              <a:gd name="connsiteY1" fmla="*/ 0 h 500796"/>
              <a:gd name="connsiteX2" fmla="*/ 1001593 w 1001593"/>
              <a:gd name="connsiteY2" fmla="*/ 500796 h 500796"/>
              <a:gd name="connsiteX3" fmla="*/ 0 w 1001593"/>
              <a:gd name="connsiteY3" fmla="*/ 500796 h 500796"/>
              <a:gd name="connsiteX4" fmla="*/ 0 w 1001593"/>
              <a:gd name="connsiteY4" fmla="*/ 0 h 5007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93" h="500796">
                <a:moveTo>
                  <a:pt x="0" y="0"/>
                </a:moveTo>
                <a:lnTo>
                  <a:pt x="1001593" y="0"/>
                </a:lnTo>
                <a:lnTo>
                  <a:pt x="1001593" y="500796"/>
                </a:lnTo>
                <a:lnTo>
                  <a:pt x="0" y="50079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 </a:t>
            </a:r>
          </a:p>
        </p:txBody>
      </p:sp>
      <p:sp>
        <p:nvSpPr>
          <p:cNvPr id="63" name="Freeform: Shape 62">
            <a:extLst>
              <a:ext uri="{FF2B5EF4-FFF2-40B4-BE49-F238E27FC236}">
                <a16:creationId xmlns:a16="http://schemas.microsoft.com/office/drawing/2014/main" id="{FD2DEFBE-3842-FBB6-3EAD-CDFA38D1CDF1}"/>
              </a:ext>
            </a:extLst>
          </p:cNvPr>
          <p:cNvSpPr/>
          <p:nvPr/>
        </p:nvSpPr>
        <p:spPr>
          <a:xfrm>
            <a:off x="5876216" y="3183845"/>
            <a:ext cx="1001593" cy="500796"/>
          </a:xfrm>
          <a:custGeom>
            <a:avLst/>
            <a:gdLst>
              <a:gd name="connsiteX0" fmla="*/ 0 w 1001593"/>
              <a:gd name="connsiteY0" fmla="*/ 0 h 500796"/>
              <a:gd name="connsiteX1" fmla="*/ 1001593 w 1001593"/>
              <a:gd name="connsiteY1" fmla="*/ 0 h 500796"/>
              <a:gd name="connsiteX2" fmla="*/ 1001593 w 1001593"/>
              <a:gd name="connsiteY2" fmla="*/ 500796 h 500796"/>
              <a:gd name="connsiteX3" fmla="*/ 0 w 1001593"/>
              <a:gd name="connsiteY3" fmla="*/ 500796 h 500796"/>
              <a:gd name="connsiteX4" fmla="*/ 0 w 1001593"/>
              <a:gd name="connsiteY4" fmla="*/ 0 h 5007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93" h="500796">
                <a:moveTo>
                  <a:pt x="0" y="0"/>
                </a:moveTo>
                <a:lnTo>
                  <a:pt x="1001593" y="0"/>
                </a:lnTo>
                <a:lnTo>
                  <a:pt x="1001593" y="500796"/>
                </a:lnTo>
                <a:lnTo>
                  <a:pt x="0" y="50079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 </a:t>
            </a:r>
          </a:p>
        </p:txBody>
      </p:sp>
      <p:sp>
        <p:nvSpPr>
          <p:cNvPr id="64" name="Freeform: Shape 63">
            <a:extLst>
              <a:ext uri="{FF2B5EF4-FFF2-40B4-BE49-F238E27FC236}">
                <a16:creationId xmlns:a16="http://schemas.microsoft.com/office/drawing/2014/main" id="{BBDE638C-0456-F52B-6D62-667F6D33F267}"/>
              </a:ext>
            </a:extLst>
          </p:cNvPr>
          <p:cNvSpPr/>
          <p:nvPr/>
        </p:nvSpPr>
        <p:spPr>
          <a:xfrm>
            <a:off x="7528975" y="3183845"/>
            <a:ext cx="1001593" cy="500796"/>
          </a:xfrm>
          <a:custGeom>
            <a:avLst/>
            <a:gdLst>
              <a:gd name="connsiteX0" fmla="*/ 0 w 1001593"/>
              <a:gd name="connsiteY0" fmla="*/ 0 h 500796"/>
              <a:gd name="connsiteX1" fmla="*/ 1001593 w 1001593"/>
              <a:gd name="connsiteY1" fmla="*/ 0 h 500796"/>
              <a:gd name="connsiteX2" fmla="*/ 1001593 w 1001593"/>
              <a:gd name="connsiteY2" fmla="*/ 500796 h 500796"/>
              <a:gd name="connsiteX3" fmla="*/ 0 w 1001593"/>
              <a:gd name="connsiteY3" fmla="*/ 500796 h 500796"/>
              <a:gd name="connsiteX4" fmla="*/ 0 w 1001593"/>
              <a:gd name="connsiteY4" fmla="*/ 0 h 5007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93" h="500796">
                <a:moveTo>
                  <a:pt x="0" y="0"/>
                </a:moveTo>
                <a:lnTo>
                  <a:pt x="1001593" y="0"/>
                </a:lnTo>
                <a:lnTo>
                  <a:pt x="1001593" y="500796"/>
                </a:lnTo>
                <a:lnTo>
                  <a:pt x="0" y="50079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 </a:t>
            </a:r>
          </a:p>
        </p:txBody>
      </p:sp>
      <p:sp>
        <p:nvSpPr>
          <p:cNvPr id="65" name="Freeform: Shape 64">
            <a:extLst>
              <a:ext uri="{FF2B5EF4-FFF2-40B4-BE49-F238E27FC236}">
                <a16:creationId xmlns:a16="http://schemas.microsoft.com/office/drawing/2014/main" id="{948E8D5E-0188-B1E0-B599-DF19CEF9FA93}"/>
              </a:ext>
            </a:extLst>
          </p:cNvPr>
          <p:cNvSpPr/>
          <p:nvPr/>
        </p:nvSpPr>
        <p:spPr>
          <a:xfrm>
            <a:off x="9181735" y="3183845"/>
            <a:ext cx="1001593" cy="500796"/>
          </a:xfrm>
          <a:custGeom>
            <a:avLst/>
            <a:gdLst>
              <a:gd name="connsiteX0" fmla="*/ 0 w 1001593"/>
              <a:gd name="connsiteY0" fmla="*/ 0 h 500796"/>
              <a:gd name="connsiteX1" fmla="*/ 1001593 w 1001593"/>
              <a:gd name="connsiteY1" fmla="*/ 0 h 500796"/>
              <a:gd name="connsiteX2" fmla="*/ 1001593 w 1001593"/>
              <a:gd name="connsiteY2" fmla="*/ 500796 h 500796"/>
              <a:gd name="connsiteX3" fmla="*/ 0 w 1001593"/>
              <a:gd name="connsiteY3" fmla="*/ 500796 h 500796"/>
              <a:gd name="connsiteX4" fmla="*/ 0 w 1001593"/>
              <a:gd name="connsiteY4" fmla="*/ 0 h 5007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93" h="500796">
                <a:moveTo>
                  <a:pt x="0" y="0"/>
                </a:moveTo>
                <a:lnTo>
                  <a:pt x="1001593" y="0"/>
                </a:lnTo>
                <a:lnTo>
                  <a:pt x="1001593" y="500796"/>
                </a:lnTo>
                <a:lnTo>
                  <a:pt x="0" y="50079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 </a:t>
            </a:r>
          </a:p>
        </p:txBody>
      </p:sp>
    </p:spTree>
    <p:extLst>
      <p:ext uri="{BB962C8B-B14F-4D97-AF65-F5344CB8AC3E}">
        <p14:creationId xmlns:p14="http://schemas.microsoft.com/office/powerpoint/2010/main" val="3940862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14DB2E1-269A-C4EC-2481-CAC29517511C}"/>
              </a:ext>
            </a:extLst>
          </p:cNvPr>
          <p:cNvGraphicFramePr>
            <a:graphicFrameLocks noChangeAspect="1"/>
          </p:cNvGraphicFramePr>
          <p:nvPr>
            <p:custDataLst>
              <p:tags r:id="rId1"/>
            </p:custDataLst>
            <p:extLst>
              <p:ext uri="{D42A27DB-BD31-4B8C-83A1-F6EECF244321}">
                <p14:modId xmlns:p14="http://schemas.microsoft.com/office/powerpoint/2010/main" val="1670558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6" name="Object 5" hidden="1">
                        <a:extLst>
                          <a:ext uri="{FF2B5EF4-FFF2-40B4-BE49-F238E27FC236}">
                            <a16:creationId xmlns:a16="http://schemas.microsoft.com/office/drawing/2014/main" id="{914DB2E1-269A-C4EC-2481-CAC2951751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0A21F72-6DD4-0BBF-F4AF-C82016694696}"/>
              </a:ext>
            </a:extLst>
          </p:cNvPr>
          <p:cNvSpPr>
            <a:spLocks noGrp="1"/>
          </p:cNvSpPr>
          <p:nvPr>
            <p:ph type="title"/>
          </p:nvPr>
        </p:nvSpPr>
        <p:spPr/>
        <p:txBody>
          <a:bodyPr vert="horz"/>
          <a:lstStyle/>
          <a:p>
            <a:r>
              <a:rPr lang="en-GB" cap="all" dirty="0"/>
              <a:t>Working with </a:t>
            </a:r>
            <a:r>
              <a:rPr lang="en-GB" cap="all" dirty="0" err="1"/>
              <a:t>pyramidS</a:t>
            </a:r>
            <a:br>
              <a:rPr lang="en-GB" cap="all" dirty="0"/>
            </a:br>
            <a:br>
              <a:rPr lang="en-GB" cap="all" dirty="0"/>
            </a:br>
            <a:br>
              <a:rPr lang="en-GB" cap="all" dirty="0"/>
            </a:br>
            <a:endParaRPr lang="en-GB" cap="all" dirty="0"/>
          </a:p>
        </p:txBody>
      </p:sp>
      <p:sp>
        <p:nvSpPr>
          <p:cNvPr id="3" name="Slide Number Placeholder 2">
            <a:extLst>
              <a:ext uri="{FF2B5EF4-FFF2-40B4-BE49-F238E27FC236}">
                <a16:creationId xmlns:a16="http://schemas.microsoft.com/office/drawing/2014/main" id="{EBEE7D54-61B8-7747-7049-B7ADAADC6DCC}"/>
              </a:ext>
            </a:extLst>
          </p:cNvPr>
          <p:cNvSpPr>
            <a:spLocks noGrp="1"/>
          </p:cNvSpPr>
          <p:nvPr>
            <p:ph type="sldNum" sz="quarter" idx="10"/>
          </p:nvPr>
        </p:nvSpPr>
        <p:spPr/>
        <p:txBody>
          <a:bodyPr/>
          <a:lstStyle/>
          <a:p>
            <a:fld id="{F0D6E494-49D5-4155-9E52-425437BF7D9A}" type="slidenum">
              <a:rPr lang="en-US" smtClean="0"/>
              <a:pPr/>
              <a:t>7</a:t>
            </a:fld>
            <a:endParaRPr lang="en-US"/>
          </a:p>
        </p:txBody>
      </p:sp>
      <p:sp>
        <p:nvSpPr>
          <p:cNvPr id="4" name="Footer Placeholder 3">
            <a:extLst>
              <a:ext uri="{FF2B5EF4-FFF2-40B4-BE49-F238E27FC236}">
                <a16:creationId xmlns:a16="http://schemas.microsoft.com/office/drawing/2014/main" id="{8FE2021C-3B38-EBFB-2686-347C77EFE86C}"/>
              </a:ext>
            </a:extLst>
          </p:cNvPr>
          <p:cNvSpPr>
            <a:spLocks noGrp="1"/>
          </p:cNvSpPr>
          <p:nvPr>
            <p:ph type="ftr" sz="quarter" idx="3"/>
          </p:nvPr>
        </p:nvSpPr>
        <p:spPr/>
        <p:txBody>
          <a:bodyPr/>
          <a:lstStyle/>
          <a:p>
            <a:r>
              <a:rPr lang="en-US"/>
              <a:t>Write First Time | August 2023</a:t>
            </a:r>
          </a:p>
        </p:txBody>
      </p:sp>
      <p:sp>
        <p:nvSpPr>
          <p:cNvPr id="14" name="Content Placeholder 13">
            <a:extLst>
              <a:ext uri="{FF2B5EF4-FFF2-40B4-BE49-F238E27FC236}">
                <a16:creationId xmlns:a16="http://schemas.microsoft.com/office/drawing/2014/main" id="{F83217EF-811F-BEE7-8E44-33C286A81F5D}"/>
              </a:ext>
            </a:extLst>
          </p:cNvPr>
          <p:cNvSpPr>
            <a:spLocks noGrp="1"/>
          </p:cNvSpPr>
          <p:nvPr>
            <p:ph sz="quarter" idx="11"/>
          </p:nvPr>
        </p:nvSpPr>
        <p:spPr/>
        <p:txBody>
          <a:bodyPr>
            <a:normAutofit/>
          </a:bodyPr>
          <a:lstStyle/>
          <a:p>
            <a:r>
              <a:rPr lang="en-US" sz="2600" b="0" dirty="0">
                <a:solidFill>
                  <a:schemeClr val="accent5"/>
                </a:solidFill>
                <a:latin typeface="+mn-lt"/>
              </a:rPr>
              <a:t>Top-down structure may be counter-intuitive for those with a scientific background</a:t>
            </a:r>
          </a:p>
          <a:p>
            <a:pPr lvl="1"/>
            <a:r>
              <a:rPr lang="en-US" dirty="0">
                <a:latin typeface="+mn-lt"/>
              </a:rPr>
              <a:t>Decision-makers need three things:</a:t>
            </a:r>
            <a:endParaRPr lang="en-US" b="1" dirty="0">
              <a:latin typeface="+mn-lt"/>
            </a:endParaRPr>
          </a:p>
          <a:p>
            <a:pPr lvl="1"/>
            <a:endParaRPr lang="en-US" b="1" dirty="0"/>
          </a:p>
          <a:p>
            <a:pPr lvl="2">
              <a:buClr>
                <a:schemeClr val="accent5"/>
              </a:buClr>
            </a:pPr>
            <a:r>
              <a:rPr lang="en-US" b="0" dirty="0"/>
              <a:t>Focus: Regulatory reviewers are busy - impatient if a document doesn’t helpfully spell out the answer to a well constructed question of relevance to them</a:t>
            </a:r>
          </a:p>
          <a:p>
            <a:pPr lvl="2">
              <a:buClr>
                <a:schemeClr val="accent5"/>
              </a:buClr>
            </a:pPr>
            <a:endParaRPr lang="en-US" dirty="0"/>
          </a:p>
          <a:p>
            <a:pPr lvl="2">
              <a:buClr>
                <a:schemeClr val="accent5"/>
              </a:buClr>
            </a:pPr>
            <a:r>
              <a:rPr lang="en-US" b="0" dirty="0"/>
              <a:t>Flawless logic: When we are direct - plainly and persuasively answering the question – we help the reviewer’s process</a:t>
            </a:r>
          </a:p>
          <a:p>
            <a:pPr lvl="2">
              <a:buClr>
                <a:schemeClr val="accent5"/>
              </a:buClr>
            </a:pPr>
            <a:endParaRPr lang="en-US" dirty="0"/>
          </a:p>
          <a:p>
            <a:pPr lvl="2">
              <a:buClr>
                <a:schemeClr val="accent5"/>
              </a:buClr>
            </a:pPr>
            <a:r>
              <a:rPr lang="en-US" b="0" dirty="0"/>
              <a:t>Accessible support: Linked access to supporting details as part of their diligence</a:t>
            </a:r>
          </a:p>
          <a:p>
            <a:endParaRPr lang="en-GB" dirty="0"/>
          </a:p>
        </p:txBody>
      </p:sp>
      <p:sp>
        <p:nvSpPr>
          <p:cNvPr id="17" name="Rectangle 16">
            <a:extLst>
              <a:ext uri="{FF2B5EF4-FFF2-40B4-BE49-F238E27FC236}">
                <a16:creationId xmlns:a16="http://schemas.microsoft.com/office/drawing/2014/main" id="{4CD2F19E-4050-2930-36DB-D5EAC5B63C86}"/>
              </a:ext>
            </a:extLst>
          </p:cNvPr>
          <p:cNvSpPr/>
          <p:nvPr/>
        </p:nvSpPr>
        <p:spPr>
          <a:xfrm>
            <a:off x="10925186"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8" name="Rectangle 17">
            <a:extLst>
              <a:ext uri="{FF2B5EF4-FFF2-40B4-BE49-F238E27FC236}">
                <a16:creationId xmlns:a16="http://schemas.microsoft.com/office/drawing/2014/main" id="{A5727F4D-F691-5AB3-B60B-B9822804B460}"/>
              </a:ext>
            </a:extLst>
          </p:cNvPr>
          <p:cNvSpPr/>
          <p:nvPr/>
        </p:nvSpPr>
        <p:spPr>
          <a:xfrm>
            <a:off x="11122001" y="307658"/>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9" name="Rectangle 18">
            <a:extLst>
              <a:ext uri="{FF2B5EF4-FFF2-40B4-BE49-F238E27FC236}">
                <a16:creationId xmlns:a16="http://schemas.microsoft.com/office/drawing/2014/main" id="{B6862F4D-F8CC-0BAA-614C-C5BF1F0FFDF1}"/>
              </a:ext>
            </a:extLst>
          </p:cNvPr>
          <p:cNvSpPr/>
          <p:nvPr/>
        </p:nvSpPr>
        <p:spPr>
          <a:xfrm>
            <a:off x="11320181"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20" name="Rectangle 19">
            <a:extLst>
              <a:ext uri="{FF2B5EF4-FFF2-40B4-BE49-F238E27FC236}">
                <a16:creationId xmlns:a16="http://schemas.microsoft.com/office/drawing/2014/main" id="{E0028C8B-633A-6C76-0315-1E4B6909EA82}"/>
              </a:ext>
            </a:extLst>
          </p:cNvPr>
          <p:cNvSpPr/>
          <p:nvPr/>
        </p:nvSpPr>
        <p:spPr>
          <a:xfrm>
            <a:off x="11516996"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21" name="Rectangle 20">
            <a:extLst>
              <a:ext uri="{FF2B5EF4-FFF2-40B4-BE49-F238E27FC236}">
                <a16:creationId xmlns:a16="http://schemas.microsoft.com/office/drawing/2014/main" id="{3F932B51-4737-123C-A3F7-D72555995C00}"/>
              </a:ext>
            </a:extLst>
          </p:cNvPr>
          <p:cNvSpPr/>
          <p:nvPr/>
        </p:nvSpPr>
        <p:spPr>
          <a:xfrm>
            <a:off x="11716051"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Tree>
    <p:extLst>
      <p:ext uri="{BB962C8B-B14F-4D97-AF65-F5344CB8AC3E}">
        <p14:creationId xmlns:p14="http://schemas.microsoft.com/office/powerpoint/2010/main" val="1991746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14DB2E1-269A-C4EC-2481-CAC2951751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6" name="Object 5" hidden="1">
                        <a:extLst>
                          <a:ext uri="{FF2B5EF4-FFF2-40B4-BE49-F238E27FC236}">
                            <a16:creationId xmlns:a16="http://schemas.microsoft.com/office/drawing/2014/main" id="{914DB2E1-269A-C4EC-2481-CAC2951751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0A21F72-6DD4-0BBF-F4AF-C82016694696}"/>
              </a:ext>
            </a:extLst>
          </p:cNvPr>
          <p:cNvSpPr>
            <a:spLocks noGrp="1"/>
          </p:cNvSpPr>
          <p:nvPr>
            <p:ph type="title"/>
          </p:nvPr>
        </p:nvSpPr>
        <p:spPr/>
        <p:txBody>
          <a:bodyPr vert="horz"/>
          <a:lstStyle/>
          <a:p>
            <a:r>
              <a:rPr lang="en-GB" cap="all" dirty="0"/>
              <a:t>Working with </a:t>
            </a:r>
            <a:r>
              <a:rPr lang="en-GB" cap="all" dirty="0" err="1"/>
              <a:t>pyramidS</a:t>
            </a:r>
            <a:br>
              <a:rPr lang="en-GB" cap="all" dirty="0"/>
            </a:br>
            <a:br>
              <a:rPr lang="en-GB" cap="all" dirty="0"/>
            </a:br>
            <a:br>
              <a:rPr lang="en-GB" cap="all" dirty="0"/>
            </a:br>
            <a:endParaRPr lang="en-GB" cap="all" dirty="0"/>
          </a:p>
        </p:txBody>
      </p:sp>
      <p:sp>
        <p:nvSpPr>
          <p:cNvPr id="3" name="Slide Number Placeholder 2">
            <a:extLst>
              <a:ext uri="{FF2B5EF4-FFF2-40B4-BE49-F238E27FC236}">
                <a16:creationId xmlns:a16="http://schemas.microsoft.com/office/drawing/2014/main" id="{EBEE7D54-61B8-7747-7049-B7ADAADC6DCC}"/>
              </a:ext>
            </a:extLst>
          </p:cNvPr>
          <p:cNvSpPr>
            <a:spLocks noGrp="1"/>
          </p:cNvSpPr>
          <p:nvPr>
            <p:ph type="sldNum" sz="quarter" idx="10"/>
          </p:nvPr>
        </p:nvSpPr>
        <p:spPr/>
        <p:txBody>
          <a:bodyPr/>
          <a:lstStyle/>
          <a:p>
            <a:fld id="{F0D6E494-49D5-4155-9E52-425437BF7D9A}" type="slidenum">
              <a:rPr lang="en-US" smtClean="0"/>
              <a:pPr/>
              <a:t>8</a:t>
            </a:fld>
            <a:endParaRPr lang="en-US"/>
          </a:p>
        </p:txBody>
      </p:sp>
      <p:sp>
        <p:nvSpPr>
          <p:cNvPr id="4" name="Footer Placeholder 3">
            <a:extLst>
              <a:ext uri="{FF2B5EF4-FFF2-40B4-BE49-F238E27FC236}">
                <a16:creationId xmlns:a16="http://schemas.microsoft.com/office/drawing/2014/main" id="{8FE2021C-3B38-EBFB-2686-347C77EFE86C}"/>
              </a:ext>
            </a:extLst>
          </p:cNvPr>
          <p:cNvSpPr>
            <a:spLocks noGrp="1"/>
          </p:cNvSpPr>
          <p:nvPr>
            <p:ph type="ftr" sz="quarter" idx="3"/>
          </p:nvPr>
        </p:nvSpPr>
        <p:spPr/>
        <p:txBody>
          <a:bodyPr/>
          <a:lstStyle/>
          <a:p>
            <a:r>
              <a:rPr lang="en-US"/>
              <a:t>Write First Time | August 2023</a:t>
            </a:r>
          </a:p>
        </p:txBody>
      </p:sp>
      <p:sp>
        <p:nvSpPr>
          <p:cNvPr id="14" name="Content Placeholder 13">
            <a:extLst>
              <a:ext uri="{FF2B5EF4-FFF2-40B4-BE49-F238E27FC236}">
                <a16:creationId xmlns:a16="http://schemas.microsoft.com/office/drawing/2014/main" id="{F83217EF-811F-BEE7-8E44-33C286A81F5D}"/>
              </a:ext>
            </a:extLst>
          </p:cNvPr>
          <p:cNvSpPr>
            <a:spLocks noGrp="1"/>
          </p:cNvSpPr>
          <p:nvPr>
            <p:ph sz="quarter" idx="11"/>
          </p:nvPr>
        </p:nvSpPr>
        <p:spPr/>
        <p:txBody>
          <a:bodyPr>
            <a:normAutofit/>
          </a:bodyPr>
          <a:lstStyle/>
          <a:p>
            <a:r>
              <a:rPr lang="en-US" sz="2600" b="0" dirty="0">
                <a:solidFill>
                  <a:schemeClr val="accent5"/>
                </a:solidFill>
                <a:latin typeface="+mn-lt"/>
              </a:rPr>
              <a:t>Readers naturally group ideas to remember them. Help them do it logically</a:t>
            </a:r>
          </a:p>
          <a:p>
            <a:pPr lvl="1"/>
            <a:r>
              <a:rPr lang="en-US" dirty="0">
                <a:latin typeface="+mn-lt"/>
              </a:rPr>
              <a:t>Ideas in writing should form a pyramid under a single thought</a:t>
            </a:r>
          </a:p>
          <a:p>
            <a:pPr lvl="1"/>
            <a:endParaRPr lang="en-US" dirty="0">
              <a:latin typeface="+mn-lt"/>
            </a:endParaRPr>
          </a:p>
          <a:p>
            <a:pPr marL="342900" lvl="1" indent="-342900">
              <a:buClr>
                <a:schemeClr val="accent5"/>
              </a:buClr>
              <a:buFont typeface="Arial" panose="020B0604020202020204" pitchFamily="34" charset="0"/>
              <a:buChar char="•"/>
            </a:pPr>
            <a:r>
              <a:rPr lang="en-US" dirty="0">
                <a:latin typeface="+mn-lt"/>
              </a:rPr>
              <a:t>The single thought is the answer to the decision-maker’s main question</a:t>
            </a:r>
          </a:p>
          <a:p>
            <a:pPr marL="342900" lvl="1" indent="-342900">
              <a:buClr>
                <a:schemeClr val="accent5"/>
              </a:buClr>
              <a:buFont typeface="Arial" panose="020B0604020202020204" pitchFamily="34" charset="0"/>
              <a:buChar char="•"/>
            </a:pPr>
            <a:endParaRPr lang="en-US" dirty="0">
              <a:latin typeface="+mn-lt"/>
            </a:endParaRPr>
          </a:p>
          <a:p>
            <a:pPr marL="342900" lvl="1" indent="-342900">
              <a:buClr>
                <a:schemeClr val="accent5"/>
              </a:buClr>
              <a:buFont typeface="Arial" panose="020B0604020202020204" pitchFamily="34" charset="0"/>
              <a:buChar char="•"/>
            </a:pPr>
            <a:r>
              <a:rPr lang="en-US" dirty="0">
                <a:latin typeface="+mn-lt"/>
              </a:rPr>
              <a:t>Ideas at any level in the pyramid are summaries of the ideas grouped below them</a:t>
            </a:r>
          </a:p>
          <a:p>
            <a:pPr marL="342900" lvl="1" indent="-342900">
              <a:buClr>
                <a:schemeClr val="accent5"/>
              </a:buClr>
              <a:buFont typeface="Arial" panose="020B0604020202020204" pitchFamily="34" charset="0"/>
              <a:buChar char="•"/>
            </a:pPr>
            <a:endParaRPr lang="en-US" dirty="0">
              <a:latin typeface="+mn-lt"/>
            </a:endParaRPr>
          </a:p>
          <a:p>
            <a:pPr marL="342900" lvl="1" indent="-342900">
              <a:buClr>
                <a:schemeClr val="accent5"/>
              </a:buClr>
              <a:buFont typeface="Arial" panose="020B0604020202020204" pitchFamily="34" charset="0"/>
              <a:buChar char="•"/>
            </a:pPr>
            <a:r>
              <a:rPr lang="en-US" dirty="0">
                <a:latin typeface="+mn-lt"/>
              </a:rPr>
              <a:t>Reader-comprehension studies suggest that three is the magic number of ideas in a group</a:t>
            </a:r>
            <a:endParaRPr lang="en-GB" dirty="0"/>
          </a:p>
        </p:txBody>
      </p:sp>
      <p:sp>
        <p:nvSpPr>
          <p:cNvPr id="5" name="Rectangle 4">
            <a:extLst>
              <a:ext uri="{FF2B5EF4-FFF2-40B4-BE49-F238E27FC236}">
                <a16:creationId xmlns:a16="http://schemas.microsoft.com/office/drawing/2014/main" id="{06159BCE-71AF-2654-8C8C-179CBCC02702}"/>
              </a:ext>
            </a:extLst>
          </p:cNvPr>
          <p:cNvSpPr/>
          <p:nvPr/>
        </p:nvSpPr>
        <p:spPr>
          <a:xfrm>
            <a:off x="10925186"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2" name="Rectangle 11">
            <a:extLst>
              <a:ext uri="{FF2B5EF4-FFF2-40B4-BE49-F238E27FC236}">
                <a16:creationId xmlns:a16="http://schemas.microsoft.com/office/drawing/2014/main" id="{7F4FBE3E-0555-0A7E-1383-4A14437CA7FE}"/>
              </a:ext>
            </a:extLst>
          </p:cNvPr>
          <p:cNvSpPr/>
          <p:nvPr/>
        </p:nvSpPr>
        <p:spPr>
          <a:xfrm>
            <a:off x="11122001" y="307658"/>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3" name="Rectangle 12">
            <a:extLst>
              <a:ext uri="{FF2B5EF4-FFF2-40B4-BE49-F238E27FC236}">
                <a16:creationId xmlns:a16="http://schemas.microsoft.com/office/drawing/2014/main" id="{282EFA22-2BEA-B644-BD26-CC9D08A06213}"/>
              </a:ext>
            </a:extLst>
          </p:cNvPr>
          <p:cNvSpPr/>
          <p:nvPr/>
        </p:nvSpPr>
        <p:spPr>
          <a:xfrm>
            <a:off x="11320181"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5" name="Rectangle 14">
            <a:extLst>
              <a:ext uri="{FF2B5EF4-FFF2-40B4-BE49-F238E27FC236}">
                <a16:creationId xmlns:a16="http://schemas.microsoft.com/office/drawing/2014/main" id="{D8AC782D-CA7E-AAD2-3747-0FCB480E1196}"/>
              </a:ext>
            </a:extLst>
          </p:cNvPr>
          <p:cNvSpPr/>
          <p:nvPr/>
        </p:nvSpPr>
        <p:spPr>
          <a:xfrm>
            <a:off x="11516996"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6" name="Rectangle 15">
            <a:extLst>
              <a:ext uri="{FF2B5EF4-FFF2-40B4-BE49-F238E27FC236}">
                <a16:creationId xmlns:a16="http://schemas.microsoft.com/office/drawing/2014/main" id="{27090D4A-B003-AFB2-8FD6-2EC3EE54E3BE}"/>
              </a:ext>
            </a:extLst>
          </p:cNvPr>
          <p:cNvSpPr/>
          <p:nvPr/>
        </p:nvSpPr>
        <p:spPr>
          <a:xfrm>
            <a:off x="11716051"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Tree>
    <p:extLst>
      <p:ext uri="{BB962C8B-B14F-4D97-AF65-F5344CB8AC3E}">
        <p14:creationId xmlns:p14="http://schemas.microsoft.com/office/powerpoint/2010/main" val="682665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14DB2E1-269A-C4EC-2481-CAC2951751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6" name="Object 5" hidden="1">
                        <a:extLst>
                          <a:ext uri="{FF2B5EF4-FFF2-40B4-BE49-F238E27FC236}">
                            <a16:creationId xmlns:a16="http://schemas.microsoft.com/office/drawing/2014/main" id="{914DB2E1-269A-C4EC-2481-CAC2951751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0A21F72-6DD4-0BBF-F4AF-C82016694696}"/>
              </a:ext>
            </a:extLst>
          </p:cNvPr>
          <p:cNvSpPr>
            <a:spLocks noGrp="1"/>
          </p:cNvSpPr>
          <p:nvPr>
            <p:ph type="title"/>
          </p:nvPr>
        </p:nvSpPr>
        <p:spPr/>
        <p:txBody>
          <a:bodyPr vert="horz"/>
          <a:lstStyle/>
          <a:p>
            <a:r>
              <a:rPr lang="en-GB" cap="all" dirty="0"/>
              <a:t>Working with </a:t>
            </a:r>
            <a:r>
              <a:rPr lang="en-GB" cap="all" dirty="0" err="1"/>
              <a:t>pyramidS</a:t>
            </a:r>
            <a:br>
              <a:rPr lang="en-GB" cap="all" dirty="0"/>
            </a:br>
            <a:br>
              <a:rPr lang="en-GB" cap="all" dirty="0"/>
            </a:br>
            <a:br>
              <a:rPr lang="en-GB" cap="all" dirty="0"/>
            </a:br>
            <a:endParaRPr lang="en-GB" cap="all" dirty="0"/>
          </a:p>
        </p:txBody>
      </p:sp>
      <p:sp>
        <p:nvSpPr>
          <p:cNvPr id="3" name="Slide Number Placeholder 2">
            <a:extLst>
              <a:ext uri="{FF2B5EF4-FFF2-40B4-BE49-F238E27FC236}">
                <a16:creationId xmlns:a16="http://schemas.microsoft.com/office/drawing/2014/main" id="{EBEE7D54-61B8-7747-7049-B7ADAADC6DCC}"/>
              </a:ext>
            </a:extLst>
          </p:cNvPr>
          <p:cNvSpPr>
            <a:spLocks noGrp="1"/>
          </p:cNvSpPr>
          <p:nvPr>
            <p:ph type="sldNum" sz="quarter" idx="10"/>
          </p:nvPr>
        </p:nvSpPr>
        <p:spPr/>
        <p:txBody>
          <a:bodyPr/>
          <a:lstStyle/>
          <a:p>
            <a:fld id="{F0D6E494-49D5-4155-9E52-425437BF7D9A}" type="slidenum">
              <a:rPr lang="en-US" smtClean="0"/>
              <a:pPr/>
              <a:t>9</a:t>
            </a:fld>
            <a:endParaRPr lang="en-US"/>
          </a:p>
        </p:txBody>
      </p:sp>
      <p:sp>
        <p:nvSpPr>
          <p:cNvPr id="4" name="Footer Placeholder 3">
            <a:extLst>
              <a:ext uri="{FF2B5EF4-FFF2-40B4-BE49-F238E27FC236}">
                <a16:creationId xmlns:a16="http://schemas.microsoft.com/office/drawing/2014/main" id="{8FE2021C-3B38-EBFB-2686-347C77EFE86C}"/>
              </a:ext>
            </a:extLst>
          </p:cNvPr>
          <p:cNvSpPr>
            <a:spLocks noGrp="1"/>
          </p:cNvSpPr>
          <p:nvPr>
            <p:ph type="ftr" sz="quarter" idx="3"/>
          </p:nvPr>
        </p:nvSpPr>
        <p:spPr/>
        <p:txBody>
          <a:bodyPr/>
          <a:lstStyle/>
          <a:p>
            <a:r>
              <a:rPr lang="en-US"/>
              <a:t>Write First Time | August 2023</a:t>
            </a:r>
          </a:p>
        </p:txBody>
      </p:sp>
      <p:sp>
        <p:nvSpPr>
          <p:cNvPr id="14" name="Content Placeholder 13">
            <a:extLst>
              <a:ext uri="{FF2B5EF4-FFF2-40B4-BE49-F238E27FC236}">
                <a16:creationId xmlns:a16="http://schemas.microsoft.com/office/drawing/2014/main" id="{F83217EF-811F-BEE7-8E44-33C286A81F5D}"/>
              </a:ext>
            </a:extLst>
          </p:cNvPr>
          <p:cNvSpPr>
            <a:spLocks noGrp="1"/>
          </p:cNvSpPr>
          <p:nvPr>
            <p:ph sz="quarter" idx="11"/>
          </p:nvPr>
        </p:nvSpPr>
        <p:spPr/>
        <p:txBody>
          <a:bodyPr>
            <a:normAutofit/>
          </a:bodyPr>
          <a:lstStyle/>
          <a:p>
            <a:r>
              <a:rPr lang="en-US" sz="2600" b="0" dirty="0">
                <a:solidFill>
                  <a:schemeClr val="accent5"/>
                </a:solidFill>
                <a:latin typeface="+mn-lt"/>
              </a:rPr>
              <a:t>Readers naturally group ideas to remember them. Help them do it logically</a:t>
            </a:r>
          </a:p>
          <a:p>
            <a:pPr lvl="1"/>
            <a:r>
              <a:rPr lang="en-US" dirty="0">
                <a:latin typeface="+mn-lt"/>
              </a:rPr>
              <a:t>Ideas in writing should form a pyramid under a single thought</a:t>
            </a:r>
          </a:p>
          <a:p>
            <a:pPr lvl="1"/>
            <a:endParaRPr lang="en-US" dirty="0">
              <a:latin typeface="+mn-lt"/>
            </a:endParaRPr>
          </a:p>
          <a:p>
            <a:pPr marL="342900" lvl="1" indent="-342900">
              <a:buClr>
                <a:schemeClr val="accent5"/>
              </a:buClr>
              <a:buFont typeface="Arial" panose="020B0604020202020204" pitchFamily="34" charset="0"/>
              <a:buChar char="•"/>
            </a:pPr>
            <a:r>
              <a:rPr lang="en-US" dirty="0">
                <a:latin typeface="+mn-lt"/>
              </a:rPr>
              <a:t>The single thought is the answer to the decision-maker’s main question</a:t>
            </a:r>
          </a:p>
          <a:p>
            <a:pPr marL="342900" lvl="1" indent="-342900">
              <a:buClr>
                <a:schemeClr val="accent5"/>
              </a:buClr>
              <a:buFont typeface="Arial" panose="020B0604020202020204" pitchFamily="34" charset="0"/>
              <a:buChar char="•"/>
            </a:pPr>
            <a:r>
              <a:rPr lang="en-US" dirty="0">
                <a:latin typeface="+mn-lt"/>
              </a:rPr>
              <a:t>Ideas at any level in the pyramid are summaries of the ideas grouped below them</a:t>
            </a:r>
          </a:p>
          <a:p>
            <a:pPr marL="342900" lvl="1" indent="-342900">
              <a:buClr>
                <a:schemeClr val="accent5"/>
              </a:buClr>
              <a:buFont typeface="Arial" panose="020B0604020202020204" pitchFamily="34" charset="0"/>
              <a:buChar char="•"/>
            </a:pPr>
            <a:r>
              <a:rPr lang="en-US" dirty="0">
                <a:latin typeface="+mn-lt"/>
              </a:rPr>
              <a:t>Reader-comprehension studies suggest that three is the magic number of ideas in a group</a:t>
            </a:r>
            <a:endParaRPr lang="en-GB" dirty="0"/>
          </a:p>
        </p:txBody>
      </p:sp>
      <p:sp>
        <p:nvSpPr>
          <p:cNvPr id="5" name="Rectangle 4">
            <a:extLst>
              <a:ext uri="{FF2B5EF4-FFF2-40B4-BE49-F238E27FC236}">
                <a16:creationId xmlns:a16="http://schemas.microsoft.com/office/drawing/2014/main" id="{ED0F682F-770A-B6B4-189A-FACD14E06ED1}"/>
              </a:ext>
            </a:extLst>
          </p:cNvPr>
          <p:cNvSpPr/>
          <p:nvPr/>
        </p:nvSpPr>
        <p:spPr>
          <a:xfrm>
            <a:off x="10925186"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2" name="Rectangle 11">
            <a:extLst>
              <a:ext uri="{FF2B5EF4-FFF2-40B4-BE49-F238E27FC236}">
                <a16:creationId xmlns:a16="http://schemas.microsoft.com/office/drawing/2014/main" id="{4FA4569F-AD63-1850-3FC8-DD159BE493FF}"/>
              </a:ext>
            </a:extLst>
          </p:cNvPr>
          <p:cNvSpPr/>
          <p:nvPr/>
        </p:nvSpPr>
        <p:spPr>
          <a:xfrm>
            <a:off x="11122001" y="307658"/>
            <a:ext cx="159491" cy="405883"/>
          </a:xfrm>
          <a:prstGeom prst="rect">
            <a:avLst/>
          </a:prstGeom>
          <a:solidFill>
            <a:schemeClr val="accent5"/>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3" name="Rectangle 12">
            <a:extLst>
              <a:ext uri="{FF2B5EF4-FFF2-40B4-BE49-F238E27FC236}">
                <a16:creationId xmlns:a16="http://schemas.microsoft.com/office/drawing/2014/main" id="{A9B01280-4350-0C1B-4A74-27B7CCEDCF30}"/>
              </a:ext>
            </a:extLst>
          </p:cNvPr>
          <p:cNvSpPr/>
          <p:nvPr/>
        </p:nvSpPr>
        <p:spPr>
          <a:xfrm>
            <a:off x="11320181"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5" name="Rectangle 14">
            <a:extLst>
              <a:ext uri="{FF2B5EF4-FFF2-40B4-BE49-F238E27FC236}">
                <a16:creationId xmlns:a16="http://schemas.microsoft.com/office/drawing/2014/main" id="{12AE7AD0-A1BA-8990-A468-EF59736DA882}"/>
              </a:ext>
            </a:extLst>
          </p:cNvPr>
          <p:cNvSpPr/>
          <p:nvPr/>
        </p:nvSpPr>
        <p:spPr>
          <a:xfrm>
            <a:off x="11516996"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
        <p:nvSpPr>
          <p:cNvPr id="16" name="Rectangle 15">
            <a:extLst>
              <a:ext uri="{FF2B5EF4-FFF2-40B4-BE49-F238E27FC236}">
                <a16:creationId xmlns:a16="http://schemas.microsoft.com/office/drawing/2014/main" id="{1B0082C0-4510-B606-59E6-51E62F3FC6DA}"/>
              </a:ext>
            </a:extLst>
          </p:cNvPr>
          <p:cNvSpPr/>
          <p:nvPr/>
        </p:nvSpPr>
        <p:spPr>
          <a:xfrm>
            <a:off x="11716051" y="307658"/>
            <a:ext cx="159491" cy="405883"/>
          </a:xfrm>
          <a:prstGeom prst="rect">
            <a:avLst/>
          </a:prstGeom>
          <a:solidFill>
            <a:schemeClr val="bg2"/>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endParaRPr lang="en-US" sz="800" dirty="0">
              <a:solidFill>
                <a:schemeClr val="tx1"/>
              </a:solidFill>
              <a:latin typeface="NeueHaasGroteskText Pro" panose="020B0504020202020204" pitchFamily="34" charset="0"/>
            </a:endParaRPr>
          </a:p>
        </p:txBody>
      </p:sp>
    </p:spTree>
    <p:extLst>
      <p:ext uri="{BB962C8B-B14F-4D97-AF65-F5344CB8AC3E}">
        <p14:creationId xmlns:p14="http://schemas.microsoft.com/office/powerpoint/2010/main" val="40268801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8224&quot;&gt;&lt;version val=&quot;3501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Day&gt;&lt;m_yearfmt&gt;&lt;begin val=&quot;0&quot;/&gt;&lt;end val=&quot;4&quot;/&gt;&lt;/m_yearfmt&gt;&lt;/m_precDefaultDay&gt;&lt;m_precDefaultWeek&gt;&lt;m_yearfmt&gt;&lt;begin val=&quot;0&quot;/&gt;&lt;end val=&quot;4&quot;/&gt;&lt;/m_yearfmt&gt;&lt;/m_precDefaultWeek&gt;&lt;m_precDefaultMonth&gt;&lt;m_yearfmt&gt;&lt;begin val=&quot;0&quot;/&gt;&lt;end val=&quot;4&quot;/&gt;&lt;/m_yearfmt&gt;&lt;/m_precDefaultMonth&gt;&lt;m_precDefaultQuarter&gt;&lt;m_bNumberIsYear val=&quot;0&quot;/&gt;&lt;m_strFormatTime&gt;Q%5&lt;/m_strFormatTime&gt;&lt;m_yearfmt&gt;&lt;begin val=&quot;0&quot;/&gt;&lt;end val=&quot;4&quot;/&gt;&lt;/m_yearfmt&gt;&lt;/m_precDefaultQuarter&gt;&lt;m_precDefaultYear&gt;&lt;m_bNumberIsYear val=&quot;0&quot;/&gt;&lt;m_strFormatTime&gt;%Y&lt;/m_strFormatTime&gt;&lt;m_yearfmt&gt;&lt;begin val=&quot;0&quot;/&gt;&lt;end val=&quot;0&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4&quot;&gt;&lt;elem m_fUsage=&quot;1.81000000000000005329E+00&quot;&gt;&lt;m_msothmcolidx val=&quot;0&quot;/&gt;&lt;m_rgb r=&quot;DE&quot; g=&quot;5A&quot; b=&quot;00&quot;/&gt;&lt;/elem&gt;&lt;elem m_fUsage=&quot;9.00000000000000022204E-01&quot;&gt;&lt;m_msothmcolidx val=&quot;0&quot;/&gt;&lt;m_rgb r=&quot;3F&quot; g=&quot;4B&quot; b=&quot;3F&quot;/&gt;&lt;/elem&gt;&lt;elem m_fUsage=&quot;7.29000000000000092371E-01&quot;&gt;&lt;m_msothmcolidx val=&quot;0&quot;/&gt;&lt;m_rgb r=&quot;40&quot; g=&quot;53&quot; b=&quot;8C&quot;/&gt;&lt;/elem&gt;&lt;elem m_fUsage=&quot;6.56100000000000127542E-01&quot;&gt;&lt;m_msothmcolidx val=&quot;0&quot;/&gt;&lt;m_rgb r=&quot;DF&quot; g=&quot;2D&quot; b=&quot;1F&quot;/&gt;&lt;/elem&gt;&lt;/m_vecMRU&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Ms8baaqDMg62n9TL9FoXr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Q.4U_.AjqLwADg46TpJWZ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Q.4U_.AjqLwADg46TpJWZ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Ms8baaqDMg62n9TL9FoXr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Q.4U_.AjqLwADg46TpJWZ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Q.4U_.AjqLwADg46TpJW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Ms8baaqDMg62n9TL9FoX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Q.4U_.AjqLwADg46TpJWZ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Ms8baaqDMg62n9TL9FoXr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Q.4U_.AjqLwADg46TpJWZ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Q.4U_.AjqLwADg46TpJW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Q.4U_.AjqLwADg46TpJWZ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Q.4U_.AjqLwADg46TpJWZ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Main Theme_Confidential">
  <a:themeElements>
    <a:clrScheme name="Metsera">
      <a:dk1>
        <a:srgbClr val="002017"/>
      </a:dk1>
      <a:lt1>
        <a:srgbClr val="FFFFFF"/>
      </a:lt1>
      <a:dk2>
        <a:srgbClr val="3F4041"/>
      </a:dk2>
      <a:lt2>
        <a:srgbClr val="737477"/>
      </a:lt2>
      <a:accent1>
        <a:srgbClr val="003B2A"/>
      </a:accent1>
      <a:accent2>
        <a:srgbClr val="008351"/>
      </a:accent2>
      <a:accent3>
        <a:srgbClr val="61BA49"/>
      </a:accent3>
      <a:accent4>
        <a:srgbClr val="CC3E00"/>
      </a:accent4>
      <a:accent5>
        <a:srgbClr val="FF5900"/>
      </a:accent5>
      <a:accent6>
        <a:srgbClr val="F1A33C"/>
      </a:accent6>
      <a:hlink>
        <a:srgbClr val="007FFF"/>
      </a:hlink>
      <a:folHlink>
        <a:srgbClr val="003754"/>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effectLst>
          <a:outerShdw blurRad="50800" dist="38100" dir="2700000" algn="tl" rotWithShape="0">
            <a:prstClr val="black">
              <a:alpha val="40000"/>
            </a:prstClr>
          </a:outerShdw>
        </a:effectLst>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Fractyl-Template-PPT-022421-v02" id="{E1DBE059-9423-224C-8F00-A4906CB9904C}" vid="{29C16914-1C7F-5242-A9B8-AD4E119F6051}"/>
    </a:ext>
  </a:extLst>
</a:theme>
</file>

<file path=ppt/theme/theme2.xml><?xml version="1.0" encoding="utf-8"?>
<a:theme xmlns:a="http://schemas.openxmlformats.org/drawingml/2006/main" name="1_Main Theme_Confidential">
  <a:themeElements>
    <a:clrScheme name="Metsera">
      <a:dk1>
        <a:srgbClr val="002017"/>
      </a:dk1>
      <a:lt1>
        <a:srgbClr val="FFFFFF"/>
      </a:lt1>
      <a:dk2>
        <a:srgbClr val="3F4041"/>
      </a:dk2>
      <a:lt2>
        <a:srgbClr val="737477"/>
      </a:lt2>
      <a:accent1>
        <a:srgbClr val="003B2A"/>
      </a:accent1>
      <a:accent2>
        <a:srgbClr val="008351"/>
      </a:accent2>
      <a:accent3>
        <a:srgbClr val="61BA49"/>
      </a:accent3>
      <a:accent4>
        <a:srgbClr val="CC3E00"/>
      </a:accent4>
      <a:accent5>
        <a:srgbClr val="FF5900"/>
      </a:accent5>
      <a:accent6>
        <a:srgbClr val="F1A33C"/>
      </a:accent6>
      <a:hlink>
        <a:srgbClr val="007FFF"/>
      </a:hlink>
      <a:folHlink>
        <a:srgbClr val="003754"/>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effectLst>
          <a:outerShdw blurRad="50800" dist="38100" dir="2700000" algn="tl" rotWithShape="0">
            <a:prstClr val="black">
              <a:alpha val="40000"/>
            </a:prstClr>
          </a:outerShdw>
        </a:effectLst>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Fractyl-Template-PPT-022421-v02" id="{E1DBE059-9423-224C-8F00-A4906CB9904C}" vid="{29C16914-1C7F-5242-A9B8-AD4E119F6051}"/>
    </a:ext>
  </a:extLst>
</a:theme>
</file>

<file path=ppt/theme/theme3.xml><?xml version="1.0" encoding="utf-8"?>
<a:theme xmlns:a="http://schemas.openxmlformats.org/drawingml/2006/main" name="2_Main Theme_Confidential">
  <a:themeElements>
    <a:clrScheme name="Metsera">
      <a:dk1>
        <a:srgbClr val="002017"/>
      </a:dk1>
      <a:lt1>
        <a:srgbClr val="FFFFFF"/>
      </a:lt1>
      <a:dk2>
        <a:srgbClr val="3F4041"/>
      </a:dk2>
      <a:lt2>
        <a:srgbClr val="737477"/>
      </a:lt2>
      <a:accent1>
        <a:srgbClr val="003B2A"/>
      </a:accent1>
      <a:accent2>
        <a:srgbClr val="008351"/>
      </a:accent2>
      <a:accent3>
        <a:srgbClr val="61BA49"/>
      </a:accent3>
      <a:accent4>
        <a:srgbClr val="CC3E00"/>
      </a:accent4>
      <a:accent5>
        <a:srgbClr val="FF5900"/>
      </a:accent5>
      <a:accent6>
        <a:srgbClr val="F1A33C"/>
      </a:accent6>
      <a:hlink>
        <a:srgbClr val="007FFF"/>
      </a:hlink>
      <a:folHlink>
        <a:srgbClr val="003754"/>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effectLst>
          <a:outerShdw blurRad="50800" dist="38100" dir="2700000" algn="tl" rotWithShape="0">
            <a:prstClr val="black">
              <a:alpha val="40000"/>
            </a:prstClr>
          </a:outerShdw>
        </a:effectLst>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Fractyl-Template-PPT-022421-v02" id="{E1DBE059-9423-224C-8F00-A4906CB9904C}" vid="{29C16914-1C7F-5242-A9B8-AD4E119F6051}"/>
    </a:ext>
  </a:extLst>
</a:theme>
</file>

<file path=ppt/theme/theme4.xml><?xml version="1.0" encoding="utf-8"?>
<a:theme xmlns:a="http://schemas.openxmlformats.org/drawingml/2006/main" name="3_Main Theme_Confidential">
  <a:themeElements>
    <a:clrScheme name="Metsera">
      <a:dk1>
        <a:srgbClr val="002017"/>
      </a:dk1>
      <a:lt1>
        <a:srgbClr val="FFFFFF"/>
      </a:lt1>
      <a:dk2>
        <a:srgbClr val="3F4041"/>
      </a:dk2>
      <a:lt2>
        <a:srgbClr val="737477"/>
      </a:lt2>
      <a:accent1>
        <a:srgbClr val="003B2A"/>
      </a:accent1>
      <a:accent2>
        <a:srgbClr val="008351"/>
      </a:accent2>
      <a:accent3>
        <a:srgbClr val="61BA49"/>
      </a:accent3>
      <a:accent4>
        <a:srgbClr val="CC3E00"/>
      </a:accent4>
      <a:accent5>
        <a:srgbClr val="FF5900"/>
      </a:accent5>
      <a:accent6>
        <a:srgbClr val="F1A33C"/>
      </a:accent6>
      <a:hlink>
        <a:srgbClr val="007FFF"/>
      </a:hlink>
      <a:folHlink>
        <a:srgbClr val="003754"/>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effectLst>
          <a:outerShdw blurRad="50800" dist="38100" dir="2700000" algn="tl" rotWithShape="0">
            <a:prstClr val="black">
              <a:alpha val="40000"/>
            </a:prstClr>
          </a:outerShdw>
        </a:effectLst>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3" id="{34297F30-B391-9E47-A263-A4A79219008C}" vid="{BD71EA6F-2A15-6149-B7F5-21F88ED038D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ce1d24c5-b878-439b-8570-a7c8ba6bb6e0">
      <UserInfo>
        <DisplayName>Sabrina Savic</DisplayName>
        <AccountId>30</AccountId>
        <AccountType/>
      </UserInfo>
    </SharedWithUsers>
    <TaxCatchAll xmlns="ce1d24c5-b878-439b-8570-a7c8ba6bb6e0" xsi:nil="true"/>
    <lcf76f155ced4ddcb4097134ff3c332f xmlns="d8c535c6-63a4-4339-b449-26eeb0d3d3cb">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23B5AC5FBBB2C4DB9BE0ED4E2D9D977" ma:contentTypeVersion="13" ma:contentTypeDescription="Create a new document." ma:contentTypeScope="" ma:versionID="e7e3c4fbbc9478a965e0c68f28c783fa">
  <xsd:schema xmlns:xsd="http://www.w3.org/2001/XMLSchema" xmlns:xs="http://www.w3.org/2001/XMLSchema" xmlns:p="http://schemas.microsoft.com/office/2006/metadata/properties" xmlns:ns2="d8c535c6-63a4-4339-b449-26eeb0d3d3cb" xmlns:ns3="ce1d24c5-b878-439b-8570-a7c8ba6bb6e0" targetNamespace="http://schemas.microsoft.com/office/2006/metadata/properties" ma:root="true" ma:fieldsID="5618f73d5ca9fdcf2eefea83b92d718a" ns2:_="" ns3:_="">
    <xsd:import namespace="d8c535c6-63a4-4339-b449-26eeb0d3d3cb"/>
    <xsd:import namespace="ce1d24c5-b878-439b-8570-a7c8ba6bb6e0"/>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c535c6-63a4-4339-b449-26eeb0d3d3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e88fe80d-a298-4146-b3b6-c61f938191ab"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Location" ma:index="20"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1d24c5-b878-439b-8570-a7c8ba6bb6e0"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52ac7264-13b3-4ad4-bce5-4d183213b293}" ma:internalName="TaxCatchAll" ma:showField="CatchAllData" ma:web="ce1d24c5-b878-439b-8570-a7c8ba6bb6e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2F879D-8863-4808-8589-430CC253668D}">
  <ds:schemaRefs>
    <ds:schemaRef ds:uri="ce1d24c5-b878-439b-8570-a7c8ba6bb6e0"/>
    <ds:schemaRef ds:uri="d8c535c6-63a4-4339-b449-26eeb0d3d3c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CB7CE25-0E07-4002-A83F-50F8BEC7EBBA}">
  <ds:schemaRefs>
    <ds:schemaRef ds:uri="http://schemas.microsoft.com/sharepoint/v3/contenttype/forms"/>
  </ds:schemaRefs>
</ds:datastoreItem>
</file>

<file path=customXml/itemProps3.xml><?xml version="1.0" encoding="utf-8"?>
<ds:datastoreItem xmlns:ds="http://schemas.openxmlformats.org/officeDocument/2006/customXml" ds:itemID="{8800572E-033B-4BBB-AF8B-DA300D871BF2}">
  <ds:schemaRefs>
    <ds:schemaRef ds:uri="ce1d24c5-b878-439b-8570-a7c8ba6bb6e0"/>
    <ds:schemaRef ds:uri="d8c535c6-63a4-4339-b449-26eeb0d3d3c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362</TotalTime>
  <Words>2260</Words>
  <Application>Microsoft Macintosh PowerPoint</Application>
  <PresentationFormat>Widescreen</PresentationFormat>
  <Paragraphs>418</Paragraphs>
  <Slides>30</Slides>
  <Notes>0</Notes>
  <HiddenSlides>0</HiddenSlides>
  <MMClips>0</MMClips>
  <ScaleCrop>false</ScaleCrop>
  <HeadingPairs>
    <vt:vector size="8" baseType="variant">
      <vt:variant>
        <vt:lpstr>Fonts Used</vt:lpstr>
      </vt:variant>
      <vt:variant>
        <vt:i4>10</vt:i4>
      </vt:variant>
      <vt:variant>
        <vt:lpstr>Theme</vt:lpstr>
      </vt:variant>
      <vt:variant>
        <vt:i4>4</vt:i4>
      </vt:variant>
      <vt:variant>
        <vt:lpstr>Embedded OLE Servers</vt:lpstr>
      </vt:variant>
      <vt:variant>
        <vt:i4>1</vt:i4>
      </vt:variant>
      <vt:variant>
        <vt:lpstr>Slide Titles</vt:lpstr>
      </vt:variant>
      <vt:variant>
        <vt:i4>30</vt:i4>
      </vt:variant>
    </vt:vector>
  </HeadingPairs>
  <TitlesOfParts>
    <vt:vector size="45" baseType="lpstr">
      <vt:lpstr>Arial</vt:lpstr>
      <vt:lpstr>Avenir Next LT Pro</vt:lpstr>
      <vt:lpstr>Calibri</vt:lpstr>
      <vt:lpstr>Candara</vt:lpstr>
      <vt:lpstr>Franklin Gothic Heavy</vt:lpstr>
      <vt:lpstr>Gill Sans</vt:lpstr>
      <vt:lpstr>Gill Sans MT</vt:lpstr>
      <vt:lpstr>NeueHaasGroteskText Pro</vt:lpstr>
      <vt:lpstr>System Font Regular</vt:lpstr>
      <vt:lpstr>Tahoma</vt:lpstr>
      <vt:lpstr>Main Theme_Confidential</vt:lpstr>
      <vt:lpstr>1_Main Theme_Confidential</vt:lpstr>
      <vt:lpstr>2_Main Theme_Confidential</vt:lpstr>
      <vt:lpstr>3_Main Theme_Confidential</vt:lpstr>
      <vt:lpstr>think-cell Slide</vt:lpstr>
      <vt:lpstr>Write First Time</vt:lpstr>
      <vt:lpstr>EFFECTIVE THINKING &amp; WRITING DRIVES INNOVATION</vt:lpstr>
      <vt:lpstr>WRITE FIRST TIME IS A PROCESS</vt:lpstr>
      <vt:lpstr>MIRS-A </vt:lpstr>
      <vt:lpstr>MIRS-A </vt:lpstr>
      <vt:lpstr>WORKING WITH PYRAMIDS  </vt:lpstr>
      <vt:lpstr>Working with pyramidS   </vt:lpstr>
      <vt:lpstr>Working with pyramidS   </vt:lpstr>
      <vt:lpstr>Working with pyramidS   </vt:lpstr>
      <vt:lpstr>Working with pyramids (b)   </vt:lpstr>
      <vt:lpstr>PROTOTYPING   </vt:lpstr>
      <vt:lpstr>Data grounding   </vt:lpstr>
      <vt:lpstr>DESIGNING Microstructures   </vt:lpstr>
      <vt:lpstr>Microstructures   </vt:lpstr>
      <vt:lpstr>AUTHORING  </vt:lpstr>
      <vt:lpstr>Peer reviewing  </vt:lpstr>
      <vt:lpstr>Peer reviewing  </vt:lpstr>
      <vt:lpstr>Write first time STANDARDS</vt:lpstr>
      <vt:lpstr>Seven measures  </vt:lpstr>
      <vt:lpstr>1. CONTEXT </vt:lpstr>
      <vt:lpstr>2. Purpose, objectives, conclusions (A)  </vt:lpstr>
      <vt:lpstr>2. Purpose, objectives, conclusions (b)   </vt:lpstr>
      <vt:lpstr>3. COMPLIANCE  </vt:lpstr>
      <vt:lpstr>4. Structure reader-centric (A)  </vt:lpstr>
      <vt:lpstr>4. Structure reader-centric (B)  </vt:lpstr>
      <vt:lpstr>4. Structure reader-centric (c)  </vt:lpstr>
      <vt:lpstr>5. LOGIC FLAWLESS </vt:lpstr>
      <vt:lpstr>6. READABILITY </vt:lpstr>
      <vt:lpstr>7. VISUALS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daytona</dc:title>
  <dc:creator>Eshan Vasudeva</dc:creator>
  <cp:lastModifiedBy>Stuart Lopez</cp:lastModifiedBy>
  <cp:revision>3</cp:revision>
  <cp:lastPrinted>2022-12-22T18:37:53Z</cp:lastPrinted>
  <dcterms:created xsi:type="dcterms:W3CDTF">2022-10-11T20:38:03Z</dcterms:created>
  <dcterms:modified xsi:type="dcterms:W3CDTF">2023-09-07T13:48:29Z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0x010100723B5AC5FBBB2C4DB9BE0ED4E2D9D977</vt:lpwstr>
  </property>
  <property fmtid="{D5CDD505-2E9C-101B-9397-08002B2CF9AE}" pid="3" name="Order">
    <vt:r8>62900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MediaServiceImageTags">
    <vt:lpwstr/>
  </property>
</Properties>
</file>