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262" r:id="rId7"/>
    <p:sldId id="317" r:id="rId8"/>
    <p:sldId id="263" r:id="rId9"/>
    <p:sldId id="264" r:id="rId10"/>
    <p:sldId id="266" r:id="rId11"/>
    <p:sldId id="267" r:id="rId12"/>
    <p:sldId id="269" r:id="rId13"/>
    <p:sldId id="318" r:id="rId14"/>
    <p:sldId id="270" r:id="rId15"/>
    <p:sldId id="271" r:id="rId16"/>
    <p:sldId id="272" r:id="rId17"/>
    <p:sldId id="319" r:id="rId18"/>
    <p:sldId id="273" r:id="rId19"/>
    <p:sldId id="274" r:id="rId20"/>
    <p:sldId id="275" r:id="rId21"/>
    <p:sldId id="276" r:id="rId22"/>
    <p:sldId id="303" r:id="rId23"/>
  </p:sldIdLst>
  <p:sldSz cx="9144000" cy="5143500" type="screen16x9"/>
  <p:notesSz cx="6858000" cy="9144000"/>
  <p:embeddedFontLst>
    <p:embeddedFont>
      <p:font typeface="Reem Kufi" pitchFamily="2"/>
      <p:regular r:id="rId25"/>
    </p:embeddedFont>
    <p:embeddedFont>
      <p:font typeface="Source Sans Pro" panose="020B0503030403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4E2E"/>
    <a:srgbClr val="EBB55A"/>
    <a:srgbClr val="880015"/>
    <a:srgbClr val="54D354"/>
    <a:srgbClr val="108C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5A70596-F775-4ADC-8D03-B4C62E138D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55186e73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55186e73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8aea89148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8aea89148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c14e3521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8c14e3521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8aea891483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8aea891483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8aea891483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8aea891483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0724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aea891483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aea891483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8aea891483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8aea891483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8aea891483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8aea891483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8c14e35215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8c14e35215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378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8aea891483_0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8aea891483_0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8c14e35215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8c14e35215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837852887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837852887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8b72c620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8b72c620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8b72c62052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8b72c62052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3785288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83785288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837852887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837852887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837852887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837852887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837852887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837852887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72269eaa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72269eaa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aea89148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aea89148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92850" y="2257100"/>
            <a:ext cx="59583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17650" y="1786700"/>
            <a:ext cx="39087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 panose="020B0503030403020204"/>
              <a:buNone/>
              <a:defRPr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 point">
  <p:cSld name="BLANK_2"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 rot="10800000">
            <a:off x="7603425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4572000" y="54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4830800" y="1564700"/>
            <a:ext cx="3436800" cy="24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/>
              <a:buAutoNum type="arabicPeriod"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AutoNum type="alphaLcPeriod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AutoNum type="romanLcPeriod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AutoNum type="arabicPeriod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AutoNum type="alphaLcPeriod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AutoNum type="romanLcPeriod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AutoNum type="arabicPeriod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AutoNum type="alphaLcPeriod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 panose="020B0604020202020204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"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55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1072413" y="2286900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2"/>
          </p:nvPr>
        </p:nvSpPr>
        <p:spPr>
          <a:xfrm>
            <a:off x="1072413" y="1969625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3"/>
          </p:nvPr>
        </p:nvSpPr>
        <p:spPr>
          <a:xfrm>
            <a:off x="1072413" y="3648975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4"/>
          </p:nvPr>
        </p:nvSpPr>
        <p:spPr>
          <a:xfrm>
            <a:off x="1072413" y="3331700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5"/>
          </p:nvPr>
        </p:nvSpPr>
        <p:spPr>
          <a:xfrm>
            <a:off x="3831785" y="2286900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6"/>
          </p:nvPr>
        </p:nvSpPr>
        <p:spPr>
          <a:xfrm>
            <a:off x="3831785" y="1969625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7"/>
          </p:nvPr>
        </p:nvSpPr>
        <p:spPr>
          <a:xfrm>
            <a:off x="3831785" y="3648975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8"/>
          </p:nvPr>
        </p:nvSpPr>
        <p:spPr>
          <a:xfrm>
            <a:off x="3831785" y="3331700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9"/>
          </p:nvPr>
        </p:nvSpPr>
        <p:spPr>
          <a:xfrm>
            <a:off x="6591160" y="2286900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13"/>
          </p:nvPr>
        </p:nvSpPr>
        <p:spPr>
          <a:xfrm>
            <a:off x="6591160" y="1969625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4"/>
          </p:nvPr>
        </p:nvSpPr>
        <p:spPr>
          <a:xfrm>
            <a:off x="6591160" y="3648975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5"/>
          </p:nvPr>
        </p:nvSpPr>
        <p:spPr>
          <a:xfrm>
            <a:off x="6591160" y="3331700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 idx="2" hasCustomPrompt="1"/>
          </p:nvPr>
        </p:nvSpPr>
        <p:spPr>
          <a:xfrm>
            <a:off x="876525" y="1867600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1"/>
          </p:nvPr>
        </p:nvSpPr>
        <p:spPr>
          <a:xfrm>
            <a:off x="2047875" y="1801850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3"/>
          </p:nvPr>
        </p:nvSpPr>
        <p:spPr>
          <a:xfrm>
            <a:off x="2047875" y="2097125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4" hasCustomPrompt="1"/>
          </p:nvPr>
        </p:nvSpPr>
        <p:spPr>
          <a:xfrm>
            <a:off x="876525" y="3534475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5"/>
          </p:nvPr>
        </p:nvSpPr>
        <p:spPr>
          <a:xfrm>
            <a:off x="2047875" y="3468725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6"/>
          </p:nvPr>
        </p:nvSpPr>
        <p:spPr>
          <a:xfrm>
            <a:off x="2047875" y="3764000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7" hasCustomPrompt="1"/>
          </p:nvPr>
        </p:nvSpPr>
        <p:spPr>
          <a:xfrm>
            <a:off x="4695825" y="1867600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8"/>
          </p:nvPr>
        </p:nvSpPr>
        <p:spPr>
          <a:xfrm>
            <a:off x="5867175" y="1801850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9"/>
          </p:nvPr>
        </p:nvSpPr>
        <p:spPr>
          <a:xfrm>
            <a:off x="5867175" y="2097125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13" hasCustomPrompt="1"/>
          </p:nvPr>
        </p:nvSpPr>
        <p:spPr>
          <a:xfrm>
            <a:off x="4695825" y="3534475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16"/>
          <p:cNvSpPr txBox="1">
            <a:spLocks noGrp="1"/>
          </p:cNvSpPr>
          <p:nvPr>
            <p:ph type="subTitle" idx="14"/>
          </p:nvPr>
        </p:nvSpPr>
        <p:spPr>
          <a:xfrm>
            <a:off x="5867175" y="3468725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15"/>
          </p:nvPr>
        </p:nvSpPr>
        <p:spPr>
          <a:xfrm>
            <a:off x="5867175" y="3764000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1"/>
          </p:nvPr>
        </p:nvSpPr>
        <p:spPr>
          <a:xfrm>
            <a:off x="1552725" y="25726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2"/>
          </p:nvPr>
        </p:nvSpPr>
        <p:spPr>
          <a:xfrm>
            <a:off x="5410350" y="25726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ubTitle" idx="3"/>
          </p:nvPr>
        </p:nvSpPr>
        <p:spPr>
          <a:xfrm>
            <a:off x="3481525" y="3896625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5360825" y="540000"/>
            <a:ext cx="306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5_1_2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55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1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4867275" y="540000"/>
            <a:ext cx="35568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s">
  <p:cSld name="CUSTOM_5_1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/>
          <p:nvPr/>
        </p:nvSpPr>
        <p:spPr>
          <a:xfrm rot="9387396" flipH="1">
            <a:off x="7503726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014725"/>
            <a:ext cx="1985400" cy="106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1"/>
          </p:nvPr>
        </p:nvSpPr>
        <p:spPr>
          <a:xfrm>
            <a:off x="721345" y="2786250"/>
            <a:ext cx="19854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title" idx="3" hasCustomPrompt="1"/>
          </p:nvPr>
        </p:nvSpPr>
        <p:spPr>
          <a:xfrm>
            <a:off x="3578625" y="2014725"/>
            <a:ext cx="1985400" cy="106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1" name="Google Shape;131;p22"/>
          <p:cNvSpPr txBox="1">
            <a:spLocks noGrp="1"/>
          </p:cNvSpPr>
          <p:nvPr>
            <p:ph type="subTitle" idx="4"/>
          </p:nvPr>
        </p:nvSpPr>
        <p:spPr>
          <a:xfrm>
            <a:off x="3579970" y="2786250"/>
            <a:ext cx="19854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title" idx="5" hasCustomPrompt="1"/>
          </p:nvPr>
        </p:nvSpPr>
        <p:spPr>
          <a:xfrm>
            <a:off x="6437250" y="2014725"/>
            <a:ext cx="1985400" cy="106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22"/>
          <p:cNvSpPr txBox="1">
            <a:spLocks noGrp="1"/>
          </p:cNvSpPr>
          <p:nvPr>
            <p:ph type="subTitle" idx="6"/>
          </p:nvPr>
        </p:nvSpPr>
        <p:spPr>
          <a:xfrm>
            <a:off x="6438595" y="2786250"/>
            <a:ext cx="19854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/>
          <p:nvPr/>
        </p:nvSpPr>
        <p:spPr>
          <a:xfrm flipH="1">
            <a:off x="3515112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3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4930625" y="540000"/>
            <a:ext cx="349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ubTitle" idx="1"/>
          </p:nvPr>
        </p:nvSpPr>
        <p:spPr>
          <a:xfrm>
            <a:off x="723900" y="2076450"/>
            <a:ext cx="2790900" cy="16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 hasCustomPrompt="1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/>
          </p:nvPr>
        </p:nvSpPr>
        <p:spPr>
          <a:xfrm>
            <a:off x="2343300" y="2406625"/>
            <a:ext cx="44577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720000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7603425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343300" y="2895900"/>
            <a:ext cx="44577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3_1_1">
    <p:bg>
      <p:bgPr>
        <a:solidFill>
          <a:schemeClr val="lt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/>
          <p:nvPr/>
        </p:nvSpPr>
        <p:spPr>
          <a:xfrm rot="10800000">
            <a:off x="7603425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subTitle" idx="1"/>
          </p:nvPr>
        </p:nvSpPr>
        <p:spPr>
          <a:xfrm>
            <a:off x="5686200" y="1518250"/>
            <a:ext cx="2737800" cy="16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96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6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subTitle" idx="1"/>
          </p:nvPr>
        </p:nvSpPr>
        <p:spPr>
          <a:xfrm>
            <a:off x="2314725" y="24964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subTitle" idx="2"/>
          </p:nvPr>
        </p:nvSpPr>
        <p:spPr>
          <a:xfrm>
            <a:off x="5943750" y="24964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subTitle" idx="3"/>
          </p:nvPr>
        </p:nvSpPr>
        <p:spPr>
          <a:xfrm>
            <a:off x="2314725" y="21791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4"/>
          </p:nvPr>
        </p:nvSpPr>
        <p:spPr>
          <a:xfrm>
            <a:off x="5943750" y="21791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subTitle" idx="5"/>
          </p:nvPr>
        </p:nvSpPr>
        <p:spPr>
          <a:xfrm>
            <a:off x="2314725" y="3858525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subTitle" idx="6"/>
          </p:nvPr>
        </p:nvSpPr>
        <p:spPr>
          <a:xfrm>
            <a:off x="5943750" y="3858525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subTitle" idx="7"/>
          </p:nvPr>
        </p:nvSpPr>
        <p:spPr>
          <a:xfrm>
            <a:off x="2314725" y="3541250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8"/>
          </p:nvPr>
        </p:nvSpPr>
        <p:spPr>
          <a:xfrm>
            <a:off x="5943750" y="3541250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6"/>
          <p:cNvSpPr/>
          <p:nvPr/>
        </p:nvSpPr>
        <p:spPr>
          <a:xfrm rot="10800000" flipH="1">
            <a:off x="0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1976600" y="29536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5748500" y="29536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4867275" y="540000"/>
            <a:ext cx="35568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1976925" y="26363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5748500" y="26363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 rot="10800000" flipH="1">
            <a:off x="0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4278250" y="1258300"/>
            <a:ext cx="4145700" cy="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4312575" y="1188025"/>
            <a:ext cx="3790500" cy="32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2"/>
          </p:nvPr>
        </p:nvSpPr>
        <p:spPr>
          <a:xfrm>
            <a:off x="720000" y="147945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subTitle" idx="1"/>
          </p:nvPr>
        </p:nvSpPr>
        <p:spPr>
          <a:xfrm>
            <a:off x="2206250" y="1877517"/>
            <a:ext cx="47373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1600"/>
              </a:spcBef>
              <a:spcAft>
                <a:spcPts val="160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3003125" y="3059517"/>
            <a:ext cx="3142800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/>
          <p:nvPr/>
        </p:nvSpPr>
        <p:spPr>
          <a:xfrm rot="9387396" flipH="1">
            <a:off x="7503726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1693500" y="1924050"/>
            <a:ext cx="5757000" cy="106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/>
          <p:nvPr/>
        </p:nvSpPr>
        <p:spPr>
          <a:xfrm flipH="1">
            <a:off x="7603425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1"/>
          <p:cNvSpPr/>
          <p:nvPr/>
        </p:nvSpPr>
        <p:spPr>
          <a:xfrm rot="10800000" flipH="1">
            <a:off x="0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ubTitle" idx="1"/>
          </p:nvPr>
        </p:nvSpPr>
        <p:spPr>
          <a:xfrm>
            <a:off x="1697400" y="2847975"/>
            <a:ext cx="57570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/>
          <p:nvPr/>
        </p:nvSpPr>
        <p:spPr>
          <a:xfrm flipH="1">
            <a:off x="720062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1"/>
          <p:cNvSpPr/>
          <p:nvPr/>
        </p:nvSpPr>
        <p:spPr>
          <a:xfrm flipH="1">
            <a:off x="3515112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em Kufi"/>
              <a:buNone/>
              <a:defRPr sz="2800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 panose="020B0503030403020204"/>
              <a:buChar char="●"/>
              <a:defRPr sz="1800"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 panose="020B0503030403020204"/>
              <a:buChar char="○"/>
              <a:defRPr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 panose="020B0503030403020204"/>
              <a:buChar char="■"/>
              <a:defRPr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 panose="020B0503030403020204"/>
              <a:buChar char="●"/>
              <a:defRPr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 panose="020B0503030403020204"/>
              <a:buChar char="○"/>
              <a:defRPr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 panose="020B0503030403020204"/>
              <a:buChar char="■"/>
              <a:defRPr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 panose="020B0503030403020204"/>
              <a:buChar char="●"/>
              <a:defRPr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 panose="020B0503030403020204"/>
              <a:buChar char="○"/>
              <a:defRPr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 panose="020B0503030403020204"/>
              <a:buChar char="■"/>
              <a:defRPr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7" r:id="rId17"/>
    <p:sldLayoutId id="2147483668" r:id="rId18"/>
    <p:sldLayoutId id="2147483669" r:id="rId19"/>
    <p:sldLayoutId id="2147483671" r:id="rId20"/>
    <p:sldLayoutId id="2147483672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hyperlink" Target="https://www.youtube.com/playlist?list=PLoK2Lr1miEm9kxNtClv6c-hsW0QEmskut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youtube.com/playlist?list=PLZHQObOWTQDPD3MizzM2xVFitgF8hE_ab" TargetMode="External"/><Relationship Id="rId5" Type="http://schemas.openxmlformats.org/officeDocument/2006/relationships/hyperlink" Target="https://www.youtube.com/playlist?list=PLUl4u3cNGP63oMNUHXqIUcrkS2PivhN3k" TargetMode="External"/><Relationship Id="rId4" Type="http://schemas.openxmlformats.org/officeDocument/2006/relationships/hyperlink" Target="https://www.youtube.com/playlist?list=PLFD0EB975BA0CC1E0" TargetMode="External"/><Relationship Id="rId9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fNk_zzaMoSs?list=PLZHQObOWTQDPD3MizzM2xVFitgF8hE_ab" TargetMode="External"/><Relationship Id="rId5" Type="http://schemas.openxmlformats.org/officeDocument/2006/relationships/image" Target="../media/image11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>
            <a:spLocks noGrp="1"/>
          </p:cNvSpPr>
          <p:nvPr>
            <p:ph type="ctrTitle"/>
          </p:nvPr>
        </p:nvSpPr>
        <p:spPr>
          <a:xfrm>
            <a:off x="2067560" y="1636395"/>
            <a:ext cx="5295265" cy="942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Linear Algebra</a:t>
            </a:r>
          </a:p>
        </p:txBody>
      </p:sp>
      <p:sp>
        <p:nvSpPr>
          <p:cNvPr id="189" name="Google Shape;189;p33"/>
          <p:cNvSpPr txBox="1">
            <a:spLocks noGrp="1"/>
          </p:cNvSpPr>
          <p:nvPr>
            <p:ph type="subTitle" idx="1"/>
          </p:nvPr>
        </p:nvSpPr>
        <p:spPr>
          <a:xfrm>
            <a:off x="110169" y="2842353"/>
            <a:ext cx="4671151" cy="1564394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sz="1800" b="1" dirty="0">
                <a:solidFill>
                  <a:schemeClr val="dk2"/>
                </a:solidFill>
                <a:latin typeface="+mj-lt"/>
              </a:rPr>
              <a:t>Ahmed Abdelmoneim Mohamed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2"/>
                </a:solidFill>
                <a:latin typeface="+mj-lt"/>
              </a:rPr>
              <a:t>Head of Ai at </a:t>
            </a:r>
            <a:r>
              <a:rPr lang="en-US" sz="1800" dirty="0" err="1">
                <a:solidFill>
                  <a:schemeClr val="dk2"/>
                </a:solidFill>
                <a:latin typeface="+mj-lt"/>
              </a:rPr>
              <a:t>ZigZag</a:t>
            </a:r>
            <a:r>
              <a:rPr lang="en-US" sz="1800" dirty="0">
                <a:solidFill>
                  <a:schemeClr val="dk2"/>
                </a:solidFill>
                <a:latin typeface="+mj-lt"/>
              </a:rPr>
              <a:t> Club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Intern Data Science at Spark Foundation</a:t>
            </a:r>
            <a:endParaRPr lang="en-US" sz="1800" dirty="0">
              <a:solidFill>
                <a:schemeClr val="dk2"/>
              </a:solidFill>
              <a:latin typeface="+mj-lt"/>
            </a:endParaRPr>
          </a:p>
          <a:p>
            <a:pPr marL="0" lvl="0" indent="0" algn="l"/>
            <a:endParaRPr lang="en-US" sz="1200" dirty="0">
              <a:solidFill>
                <a:schemeClr val="dk2"/>
              </a:solidFill>
              <a:latin typeface="+mj-lt"/>
            </a:endParaRPr>
          </a:p>
          <a:p>
            <a:pPr marL="0" lvl="0" indent="0" algn="l"/>
            <a:r>
              <a:rPr lang="en-US" sz="1200" dirty="0">
                <a:latin typeface="+mj-lt"/>
              </a:rPr>
              <a:t> </a:t>
            </a:r>
            <a:r>
              <a:rPr lang="en-US" sz="1200" dirty="0">
                <a:solidFill>
                  <a:schemeClr val="dk2"/>
                </a:solidFill>
                <a:latin typeface="+mj-lt"/>
              </a:rPr>
              <a:t>https://www.linkedin.com/in/ahmed-abdelmoneim15/</a:t>
            </a:r>
          </a:p>
          <a:p>
            <a:pPr marL="0" lvl="0" indent="0" algn="l"/>
            <a:endParaRPr lang="en-US" sz="1200" dirty="0">
              <a:solidFill>
                <a:schemeClr val="dk2"/>
              </a:solidFill>
            </a:endParaRPr>
          </a:p>
        </p:txBody>
      </p:sp>
      <p:sp>
        <p:nvSpPr>
          <p:cNvPr id="190" name="Google Shape;190;p33"/>
          <p:cNvSpPr/>
          <p:nvPr/>
        </p:nvSpPr>
        <p:spPr>
          <a:xfrm rot="5400000">
            <a:off x="4558741" y="1658494"/>
            <a:ext cx="26525" cy="186767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127" y="4181147"/>
            <a:ext cx="3858397" cy="8499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3"/>
          <p:cNvSpPr txBox="1">
            <a:spLocks noGrp="1"/>
          </p:cNvSpPr>
          <p:nvPr>
            <p:ph type="title"/>
          </p:nvPr>
        </p:nvSpPr>
        <p:spPr>
          <a:xfrm>
            <a:off x="3888954" y="540000"/>
            <a:ext cx="453487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Vector Dot/Inner Product</a:t>
            </a:r>
            <a:endParaRPr lang="en-GB" dirty="0"/>
          </a:p>
        </p:txBody>
      </p:sp>
      <p:pic>
        <p:nvPicPr>
          <p:cNvPr id="21" name="صورة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3" y="4653125"/>
            <a:ext cx="1923292" cy="4236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8C73BF-8CF2-D015-69C3-94C45C24D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58" y="1112700"/>
            <a:ext cx="4174642" cy="32106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A936BA-39D2-3A4E-5DF4-55DE47C141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6405" y="1112700"/>
            <a:ext cx="3910237" cy="3320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7B111C-9310-3648-05F1-9AB81DC30F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3485" y="4334748"/>
            <a:ext cx="6360509" cy="67156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55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Matrices</a:t>
            </a:r>
          </a:p>
        </p:txBody>
      </p:sp>
      <p:sp>
        <p:nvSpPr>
          <p:cNvPr id="367" name="Google Shape;367;p44"/>
          <p:cNvSpPr/>
          <p:nvPr/>
        </p:nvSpPr>
        <p:spPr>
          <a:xfrm>
            <a:off x="344600" y="1282396"/>
            <a:ext cx="45719" cy="1087234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44"/>
          <p:cNvSpPr/>
          <p:nvPr/>
        </p:nvSpPr>
        <p:spPr>
          <a:xfrm>
            <a:off x="357506" y="2545232"/>
            <a:ext cx="45719" cy="2031750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صورة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3" y="4653125"/>
            <a:ext cx="1923292" cy="42367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B836B993-458A-6B4A-4BE3-7AAA1C7D54F0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384444" y="1238676"/>
            <a:ext cx="5616041" cy="1597446"/>
          </a:xfrm>
        </p:spPr>
        <p:txBody>
          <a:bodyPr/>
          <a:lstStyle/>
          <a:p>
            <a:pPr marL="114300" indent="0"/>
            <a:r>
              <a:rPr lang="en-US" dirty="0">
                <a:solidFill>
                  <a:schemeClr val="tx1"/>
                </a:solidFill>
              </a:rPr>
              <a:t>A matrix is a multi-dimensional array that has a fixed number of rows and columns and contains a number at the intersection of each row and column. A matrix is usually delimited by square brackets.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5C9D0CD-4012-4045-2AB7-8993B5969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655" y="1142245"/>
            <a:ext cx="2445745" cy="1227385"/>
          </a:xfrm>
          <a:prstGeom prst="rect">
            <a:avLst/>
          </a:prstGeom>
        </p:spPr>
      </p:pic>
      <p:sp>
        <p:nvSpPr>
          <p:cNvPr id="31" name="Subtitle 6">
            <a:extLst>
              <a:ext uri="{FF2B5EF4-FFF2-40B4-BE49-F238E27FC236}">
                <a16:creationId xmlns:a16="http://schemas.microsoft.com/office/drawing/2014/main" id="{A5304A63-4FA0-BB48-41B3-67D5A0F8A465}"/>
              </a:ext>
            </a:extLst>
          </p:cNvPr>
          <p:cNvSpPr txBox="1">
            <a:spLocks/>
          </p:cNvSpPr>
          <p:nvPr/>
        </p:nvSpPr>
        <p:spPr>
          <a:xfrm>
            <a:off x="357506" y="2495606"/>
            <a:ext cx="5616041" cy="208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 panose="020B0503030403020204"/>
              <a:buNone/>
              <a:defRPr sz="1600" b="0" i="0" u="none" strike="noStrike" cap="none"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 panose="020B0503030403020204"/>
              <a:buNone/>
              <a:defRPr sz="1400" b="0" i="0" u="none" strike="noStrike" cap="none"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 panose="020B0503030403020204"/>
              <a:buNone/>
              <a:defRPr sz="1400" b="0" i="0" u="none" strike="noStrike" cap="none"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 panose="020B0503030403020204"/>
              <a:buNone/>
              <a:defRPr sz="1400" b="0" i="0" u="none" strike="noStrike" cap="none"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 panose="020B0503030403020204"/>
              <a:buNone/>
              <a:defRPr sz="1400" b="0" i="0" u="none" strike="noStrike" cap="none"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 panose="020B0503030403020204"/>
              <a:buNone/>
              <a:defRPr sz="1400" b="0" i="0" u="none" strike="noStrike" cap="none"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 panose="020B0503030403020204"/>
              <a:buNone/>
              <a:defRPr sz="1400" b="0" i="0" u="none" strike="noStrike" cap="none"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 panose="020B0503030403020204"/>
              <a:buNone/>
              <a:defRPr sz="1400" b="0" i="0" u="none" strike="noStrike" cap="none"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 panose="020B0503030403020204"/>
              <a:buNone/>
              <a:defRPr sz="1400" b="0" i="0" u="none" strike="noStrike" cap="none"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>
            <a:pPr marL="114300" indent="0"/>
            <a:r>
              <a:rPr lang="en-US" dirty="0">
                <a:solidFill>
                  <a:schemeClr val="tx1"/>
                </a:solidFill>
              </a:rPr>
              <a:t>A rectangular array of numbers of the form</a:t>
            </a:r>
          </a:p>
        </p:txBody>
      </p:sp>
      <p:pic>
        <p:nvPicPr>
          <p:cNvPr id="353" name="Picture 352">
            <a:extLst>
              <a:ext uri="{FF2B5EF4-FFF2-40B4-BE49-F238E27FC236}">
                <a16:creationId xmlns:a16="http://schemas.microsoft.com/office/drawing/2014/main" id="{4E534E93-23BE-E061-853A-F8B0464EB2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456" b="13640"/>
          <a:stretch/>
        </p:blipFill>
        <p:spPr>
          <a:xfrm>
            <a:off x="5973547" y="2495606"/>
            <a:ext cx="3030809" cy="1373684"/>
          </a:xfrm>
          <a:prstGeom prst="rect">
            <a:avLst/>
          </a:prstGeom>
        </p:spPr>
      </p:pic>
      <p:pic>
        <p:nvPicPr>
          <p:cNvPr id="374" name="Picture 373">
            <a:extLst>
              <a:ext uri="{FF2B5EF4-FFF2-40B4-BE49-F238E27FC236}">
                <a16:creationId xmlns:a16="http://schemas.microsoft.com/office/drawing/2014/main" id="{56935D07-C7C5-BA95-DF0C-B8C83AF9B2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440" y="2931022"/>
            <a:ext cx="5570322" cy="167247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6"/>
          <p:cNvSpPr txBox="1">
            <a:spLocks noGrp="1"/>
          </p:cNvSpPr>
          <p:nvPr>
            <p:ph type="title"/>
          </p:nvPr>
        </p:nvSpPr>
        <p:spPr>
          <a:xfrm>
            <a:off x="537701" y="862999"/>
            <a:ext cx="476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Addition of Two Matrices:</a:t>
            </a:r>
            <a:endParaRPr lang="en-GB" dirty="0"/>
          </a:p>
        </p:txBody>
      </p:sp>
      <p:sp>
        <p:nvSpPr>
          <p:cNvPr id="385" name="Google Shape;385;p46"/>
          <p:cNvSpPr txBox="1"/>
          <p:nvPr/>
        </p:nvSpPr>
        <p:spPr>
          <a:xfrm>
            <a:off x="749610" y="1492337"/>
            <a:ext cx="7644779" cy="15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rPr>
              <a:t>The addition of two matrices A and B implies their element-wise addition. We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rPr>
              <a:t>can only add two matrices, provided their dimensions match. </a:t>
            </a:r>
            <a:endParaRPr sz="1800" dirty="0">
              <a:solidFill>
                <a:schemeClr val="lt2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pic>
        <p:nvPicPr>
          <p:cNvPr id="17" name="صورة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3" y="4653125"/>
            <a:ext cx="1923292" cy="4236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4F98D0-2389-EC70-B1F3-61BE0D4E8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701" y="2783310"/>
            <a:ext cx="8324687" cy="184898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6"/>
          <p:cNvSpPr txBox="1">
            <a:spLocks noGrp="1"/>
          </p:cNvSpPr>
          <p:nvPr>
            <p:ph type="title"/>
          </p:nvPr>
        </p:nvSpPr>
        <p:spPr>
          <a:xfrm>
            <a:off x="879224" y="919637"/>
            <a:ext cx="476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Subtraction of Two Matrices:</a:t>
            </a:r>
            <a:endParaRPr lang="en-GB" dirty="0"/>
          </a:p>
        </p:txBody>
      </p:sp>
      <p:sp>
        <p:nvSpPr>
          <p:cNvPr id="385" name="Google Shape;385;p46"/>
          <p:cNvSpPr txBox="1"/>
          <p:nvPr/>
        </p:nvSpPr>
        <p:spPr>
          <a:xfrm>
            <a:off x="749610" y="1492337"/>
            <a:ext cx="7644779" cy="15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 panose="020B0604020202020204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EBB55A"/>
                </a:solidFill>
                <a:effectLst/>
                <a:uLnTx/>
                <a:uFillTx/>
                <a:latin typeface="Reem Kufi"/>
                <a:ea typeface="Reem Kufi"/>
                <a:cs typeface="Reem Kufi"/>
                <a:sym typeface="Reem Kufi"/>
              </a:rPr>
              <a:t>The subtraction of two matrices A and B implies their element-wise subtraction.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 panose="020B0604020202020204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EBB55A"/>
                </a:solidFill>
                <a:effectLst/>
                <a:uLnTx/>
                <a:uFillTx/>
                <a:latin typeface="Reem Kufi"/>
                <a:ea typeface="Reem Kufi"/>
                <a:cs typeface="Reem Kufi"/>
                <a:sym typeface="Reem Kufi"/>
              </a:rPr>
              <a:t>We can only subtract two matrices provided their dimensions match.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EBB55A"/>
              </a:solidFill>
              <a:effectLst/>
              <a:uLnTx/>
              <a:uFillTx/>
              <a:latin typeface="Reem Kufi"/>
              <a:ea typeface="Reem Kufi"/>
              <a:cs typeface="Reem Kufi"/>
              <a:sym typeface="Reem Kufi"/>
            </a:endParaRPr>
          </a:p>
        </p:txBody>
      </p:sp>
      <p:pic>
        <p:nvPicPr>
          <p:cNvPr id="17" name="صورة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3" y="4653125"/>
            <a:ext cx="1923292" cy="4236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05555A-288B-602F-2D8E-693DF5CA9C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887"/>
          <a:stretch/>
        </p:blipFill>
        <p:spPr>
          <a:xfrm>
            <a:off x="646810" y="2889508"/>
            <a:ext cx="8416007" cy="176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430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1062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Transpose of </a:t>
            </a:r>
            <a:br>
              <a:rPr lang="en-US" dirty="0"/>
            </a:br>
            <a:r>
              <a:rPr lang="en-US" dirty="0"/>
              <a:t>a Matrix:</a:t>
            </a:r>
            <a:endParaRPr lang="en-GB" dirty="0"/>
          </a:p>
        </p:txBody>
      </p:sp>
      <p:sp>
        <p:nvSpPr>
          <p:cNvPr id="411" name="Google Shape;411;p47"/>
          <p:cNvSpPr/>
          <p:nvPr/>
        </p:nvSpPr>
        <p:spPr>
          <a:xfrm>
            <a:off x="720000" y="540000"/>
            <a:ext cx="26525" cy="93759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صورة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4" y="0"/>
            <a:ext cx="1923292" cy="42367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1C0FF4-6934-7812-DD39-4687EF4BB4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05"/>
          <a:stretch/>
        </p:blipFill>
        <p:spPr>
          <a:xfrm>
            <a:off x="720001" y="1593925"/>
            <a:ext cx="8370952" cy="15437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20A262C-4B61-730B-9A9D-82A31D4D07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454"/>
          <a:stretch/>
        </p:blipFill>
        <p:spPr>
          <a:xfrm>
            <a:off x="1630496" y="3137652"/>
            <a:ext cx="2732916" cy="2005848"/>
          </a:xfrm>
          <a:prstGeom prst="rect">
            <a:avLst/>
          </a:prstGeom>
          <a:ln w="19050">
            <a:solidFill>
              <a:srgbClr val="880015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04E6605-A6CF-AAFB-0F08-C16DC0FB03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3692" y="3141909"/>
            <a:ext cx="3097920" cy="187805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2" y="0"/>
            <a:ext cx="1923292" cy="42367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F4BCAA-1433-76A6-EA5F-ADCE17CD6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957" y="927381"/>
            <a:ext cx="3183574" cy="32887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8440D1-6F57-199D-6F95-F60FAB116DB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18" b="19307"/>
          <a:stretch/>
        </p:blipFill>
        <p:spPr>
          <a:xfrm>
            <a:off x="4461531" y="1762699"/>
            <a:ext cx="4682469" cy="179574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9"/>
          <p:cNvSpPr txBox="1">
            <a:spLocks noGrp="1"/>
          </p:cNvSpPr>
          <p:nvPr>
            <p:ph type="title"/>
          </p:nvPr>
        </p:nvSpPr>
        <p:spPr>
          <a:xfrm>
            <a:off x="3988106" y="540000"/>
            <a:ext cx="44357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Product of Two Matrices </a:t>
            </a:r>
            <a:endParaRPr lang="en-GB" dirty="0"/>
          </a:p>
        </p:txBody>
      </p:sp>
      <p:sp>
        <p:nvSpPr>
          <p:cNvPr id="437" name="Google Shape;437;p49"/>
          <p:cNvSpPr/>
          <p:nvPr/>
        </p:nvSpPr>
        <p:spPr>
          <a:xfrm rot="5400000">
            <a:off x="6192702" y="467335"/>
            <a:ext cx="26525" cy="1264205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صورة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3" y="4653125"/>
            <a:ext cx="1923292" cy="4236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BA39B2-AC0D-5A7A-1DFF-A9AB5A130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91" y="1384022"/>
            <a:ext cx="9062817" cy="313797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1"/>
          <p:cNvSpPr txBox="1">
            <a:spLocks noGrp="1"/>
          </p:cNvSpPr>
          <p:nvPr>
            <p:ph type="title"/>
          </p:nvPr>
        </p:nvSpPr>
        <p:spPr>
          <a:xfrm>
            <a:off x="4467050" y="540000"/>
            <a:ext cx="39567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Matrix–Vector Product </a:t>
            </a:r>
            <a:endParaRPr lang="en-GB" dirty="0"/>
          </a:p>
        </p:txBody>
      </p:sp>
      <p:grpSp>
        <p:nvGrpSpPr>
          <p:cNvPr id="469" name="Google Shape;469;p51"/>
          <p:cNvGrpSpPr/>
          <p:nvPr/>
        </p:nvGrpSpPr>
        <p:grpSpPr>
          <a:xfrm>
            <a:off x="4427828" y="704134"/>
            <a:ext cx="288343" cy="244432"/>
            <a:chOff x="1636184" y="2959225"/>
            <a:chExt cx="232666" cy="197250"/>
          </a:xfrm>
          <a:solidFill>
            <a:schemeClr val="tx1"/>
          </a:solidFill>
        </p:grpSpPr>
        <p:sp>
          <p:nvSpPr>
            <p:cNvPr id="470" name="Google Shape;470;p51"/>
            <p:cNvSpPr/>
            <p:nvPr/>
          </p:nvSpPr>
          <p:spPr>
            <a:xfrm>
              <a:off x="1649300" y="2959225"/>
              <a:ext cx="219550" cy="197250"/>
            </a:xfrm>
            <a:custGeom>
              <a:avLst/>
              <a:gdLst/>
              <a:ahLst/>
              <a:cxnLst/>
              <a:rect l="l" t="t" r="r" b="b"/>
              <a:pathLst>
                <a:path w="8782" h="7890" extrusionOk="0">
                  <a:moveTo>
                    <a:pt x="3485" y="419"/>
                  </a:moveTo>
                  <a:lnTo>
                    <a:pt x="2342" y="1952"/>
                  </a:lnTo>
                  <a:lnTo>
                    <a:pt x="1757" y="419"/>
                  </a:lnTo>
                  <a:close/>
                  <a:moveTo>
                    <a:pt x="6495" y="419"/>
                  </a:moveTo>
                  <a:lnTo>
                    <a:pt x="5882" y="1952"/>
                  </a:lnTo>
                  <a:lnTo>
                    <a:pt x="4739" y="419"/>
                  </a:lnTo>
                  <a:close/>
                  <a:moveTo>
                    <a:pt x="1255" y="809"/>
                  </a:moveTo>
                  <a:lnTo>
                    <a:pt x="1812" y="2314"/>
                  </a:lnTo>
                  <a:lnTo>
                    <a:pt x="307" y="2314"/>
                  </a:lnTo>
                  <a:lnTo>
                    <a:pt x="1255" y="809"/>
                  </a:lnTo>
                  <a:close/>
                  <a:moveTo>
                    <a:pt x="4154" y="614"/>
                  </a:moveTo>
                  <a:lnTo>
                    <a:pt x="5408" y="2314"/>
                  </a:lnTo>
                  <a:lnTo>
                    <a:pt x="2900" y="2314"/>
                  </a:lnTo>
                  <a:lnTo>
                    <a:pt x="4154" y="614"/>
                  </a:lnTo>
                  <a:close/>
                  <a:moveTo>
                    <a:pt x="6997" y="809"/>
                  </a:moveTo>
                  <a:lnTo>
                    <a:pt x="7945" y="2314"/>
                  </a:lnTo>
                  <a:lnTo>
                    <a:pt x="6440" y="2314"/>
                  </a:lnTo>
                  <a:lnTo>
                    <a:pt x="6997" y="809"/>
                  </a:lnTo>
                  <a:close/>
                  <a:moveTo>
                    <a:pt x="2035" y="2928"/>
                  </a:moveTo>
                  <a:lnTo>
                    <a:pt x="3206" y="6133"/>
                  </a:lnTo>
                  <a:lnTo>
                    <a:pt x="419" y="2928"/>
                  </a:lnTo>
                  <a:close/>
                  <a:moveTo>
                    <a:pt x="7806" y="2928"/>
                  </a:moveTo>
                  <a:lnTo>
                    <a:pt x="5018" y="6133"/>
                  </a:lnTo>
                  <a:lnTo>
                    <a:pt x="6217" y="2928"/>
                  </a:lnTo>
                  <a:close/>
                  <a:moveTo>
                    <a:pt x="5548" y="2928"/>
                  </a:moveTo>
                  <a:lnTo>
                    <a:pt x="4126" y="6719"/>
                  </a:lnTo>
                  <a:lnTo>
                    <a:pt x="2677" y="2928"/>
                  </a:lnTo>
                  <a:close/>
                  <a:moveTo>
                    <a:pt x="1562" y="1"/>
                  </a:moveTo>
                  <a:lnTo>
                    <a:pt x="1" y="2482"/>
                  </a:lnTo>
                  <a:lnTo>
                    <a:pt x="1" y="2510"/>
                  </a:lnTo>
                  <a:lnTo>
                    <a:pt x="1" y="2537"/>
                  </a:lnTo>
                  <a:lnTo>
                    <a:pt x="1" y="2593"/>
                  </a:lnTo>
                  <a:lnTo>
                    <a:pt x="1" y="2621"/>
                  </a:lnTo>
                  <a:lnTo>
                    <a:pt x="1" y="2649"/>
                  </a:lnTo>
                  <a:lnTo>
                    <a:pt x="1" y="2677"/>
                  </a:lnTo>
                  <a:lnTo>
                    <a:pt x="1" y="2733"/>
                  </a:lnTo>
                  <a:lnTo>
                    <a:pt x="1" y="2760"/>
                  </a:lnTo>
                  <a:lnTo>
                    <a:pt x="1" y="2788"/>
                  </a:lnTo>
                  <a:lnTo>
                    <a:pt x="1" y="2816"/>
                  </a:lnTo>
                  <a:lnTo>
                    <a:pt x="1" y="2872"/>
                  </a:lnTo>
                  <a:lnTo>
                    <a:pt x="4349" y="7834"/>
                  </a:lnTo>
                  <a:lnTo>
                    <a:pt x="4405" y="7890"/>
                  </a:lnTo>
                  <a:lnTo>
                    <a:pt x="4879" y="7890"/>
                  </a:lnTo>
                  <a:lnTo>
                    <a:pt x="4907" y="7834"/>
                  </a:lnTo>
                  <a:lnTo>
                    <a:pt x="8753" y="2788"/>
                  </a:lnTo>
                  <a:lnTo>
                    <a:pt x="8753" y="2788"/>
                  </a:lnTo>
                  <a:cubicBezTo>
                    <a:pt x="8744" y="2798"/>
                    <a:pt x="8738" y="2801"/>
                    <a:pt x="8735" y="2801"/>
                  </a:cubicBezTo>
                  <a:cubicBezTo>
                    <a:pt x="8729" y="2801"/>
                    <a:pt x="8735" y="2788"/>
                    <a:pt x="8753" y="2788"/>
                  </a:cubicBezTo>
                  <a:lnTo>
                    <a:pt x="8781" y="2760"/>
                  </a:lnTo>
                  <a:lnTo>
                    <a:pt x="8781" y="2733"/>
                  </a:lnTo>
                  <a:lnTo>
                    <a:pt x="8781" y="2677"/>
                  </a:lnTo>
                  <a:lnTo>
                    <a:pt x="8781" y="2649"/>
                  </a:lnTo>
                  <a:lnTo>
                    <a:pt x="8781" y="2621"/>
                  </a:lnTo>
                  <a:lnTo>
                    <a:pt x="8781" y="2593"/>
                  </a:lnTo>
                  <a:lnTo>
                    <a:pt x="8781" y="2537"/>
                  </a:lnTo>
                  <a:lnTo>
                    <a:pt x="8781" y="2510"/>
                  </a:lnTo>
                  <a:lnTo>
                    <a:pt x="8781" y="2482"/>
                  </a:lnTo>
                  <a:lnTo>
                    <a:pt x="72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71" name="Google Shape;471;p51"/>
            <p:cNvSpPr/>
            <p:nvPr/>
          </p:nvSpPr>
          <p:spPr>
            <a:xfrm flipH="1">
              <a:off x="1636184" y="2959225"/>
              <a:ext cx="219550" cy="197250"/>
            </a:xfrm>
            <a:custGeom>
              <a:avLst/>
              <a:gdLst/>
              <a:ahLst/>
              <a:cxnLst/>
              <a:rect l="l" t="t" r="r" b="b"/>
              <a:pathLst>
                <a:path w="8782" h="7890" extrusionOk="0">
                  <a:moveTo>
                    <a:pt x="3485" y="419"/>
                  </a:moveTo>
                  <a:lnTo>
                    <a:pt x="2342" y="1952"/>
                  </a:lnTo>
                  <a:lnTo>
                    <a:pt x="1757" y="419"/>
                  </a:lnTo>
                  <a:close/>
                  <a:moveTo>
                    <a:pt x="6495" y="419"/>
                  </a:moveTo>
                  <a:lnTo>
                    <a:pt x="5882" y="1952"/>
                  </a:lnTo>
                  <a:lnTo>
                    <a:pt x="4739" y="419"/>
                  </a:lnTo>
                  <a:close/>
                  <a:moveTo>
                    <a:pt x="1255" y="809"/>
                  </a:moveTo>
                  <a:lnTo>
                    <a:pt x="1812" y="2314"/>
                  </a:lnTo>
                  <a:lnTo>
                    <a:pt x="307" y="2314"/>
                  </a:lnTo>
                  <a:lnTo>
                    <a:pt x="1255" y="809"/>
                  </a:lnTo>
                  <a:close/>
                  <a:moveTo>
                    <a:pt x="4154" y="614"/>
                  </a:moveTo>
                  <a:lnTo>
                    <a:pt x="5408" y="2314"/>
                  </a:lnTo>
                  <a:lnTo>
                    <a:pt x="2900" y="2314"/>
                  </a:lnTo>
                  <a:lnTo>
                    <a:pt x="4154" y="614"/>
                  </a:lnTo>
                  <a:close/>
                  <a:moveTo>
                    <a:pt x="6997" y="809"/>
                  </a:moveTo>
                  <a:lnTo>
                    <a:pt x="7945" y="2314"/>
                  </a:lnTo>
                  <a:lnTo>
                    <a:pt x="6440" y="2314"/>
                  </a:lnTo>
                  <a:lnTo>
                    <a:pt x="6997" y="809"/>
                  </a:lnTo>
                  <a:close/>
                  <a:moveTo>
                    <a:pt x="2035" y="2928"/>
                  </a:moveTo>
                  <a:lnTo>
                    <a:pt x="3206" y="6133"/>
                  </a:lnTo>
                  <a:lnTo>
                    <a:pt x="419" y="2928"/>
                  </a:lnTo>
                  <a:close/>
                  <a:moveTo>
                    <a:pt x="7806" y="2928"/>
                  </a:moveTo>
                  <a:lnTo>
                    <a:pt x="5018" y="6133"/>
                  </a:lnTo>
                  <a:lnTo>
                    <a:pt x="6217" y="2928"/>
                  </a:lnTo>
                  <a:close/>
                  <a:moveTo>
                    <a:pt x="5548" y="2928"/>
                  </a:moveTo>
                  <a:lnTo>
                    <a:pt x="4126" y="6719"/>
                  </a:lnTo>
                  <a:lnTo>
                    <a:pt x="2677" y="2928"/>
                  </a:lnTo>
                  <a:close/>
                  <a:moveTo>
                    <a:pt x="1562" y="1"/>
                  </a:moveTo>
                  <a:lnTo>
                    <a:pt x="1" y="2482"/>
                  </a:lnTo>
                  <a:lnTo>
                    <a:pt x="1" y="2510"/>
                  </a:lnTo>
                  <a:lnTo>
                    <a:pt x="1" y="2537"/>
                  </a:lnTo>
                  <a:lnTo>
                    <a:pt x="1" y="2593"/>
                  </a:lnTo>
                  <a:lnTo>
                    <a:pt x="1" y="2621"/>
                  </a:lnTo>
                  <a:lnTo>
                    <a:pt x="1" y="2649"/>
                  </a:lnTo>
                  <a:lnTo>
                    <a:pt x="1" y="2677"/>
                  </a:lnTo>
                  <a:lnTo>
                    <a:pt x="1" y="2733"/>
                  </a:lnTo>
                  <a:lnTo>
                    <a:pt x="1" y="2760"/>
                  </a:lnTo>
                  <a:lnTo>
                    <a:pt x="1" y="2788"/>
                  </a:lnTo>
                  <a:lnTo>
                    <a:pt x="1" y="2816"/>
                  </a:lnTo>
                  <a:lnTo>
                    <a:pt x="1" y="2872"/>
                  </a:lnTo>
                  <a:lnTo>
                    <a:pt x="4349" y="7834"/>
                  </a:lnTo>
                  <a:lnTo>
                    <a:pt x="4405" y="7890"/>
                  </a:lnTo>
                  <a:lnTo>
                    <a:pt x="4879" y="7890"/>
                  </a:lnTo>
                  <a:lnTo>
                    <a:pt x="4907" y="7834"/>
                  </a:lnTo>
                  <a:lnTo>
                    <a:pt x="8753" y="2788"/>
                  </a:lnTo>
                  <a:lnTo>
                    <a:pt x="8753" y="2788"/>
                  </a:lnTo>
                  <a:cubicBezTo>
                    <a:pt x="8744" y="2798"/>
                    <a:pt x="8738" y="2801"/>
                    <a:pt x="8735" y="2801"/>
                  </a:cubicBezTo>
                  <a:cubicBezTo>
                    <a:pt x="8729" y="2801"/>
                    <a:pt x="8735" y="2788"/>
                    <a:pt x="8753" y="2788"/>
                  </a:cubicBezTo>
                  <a:lnTo>
                    <a:pt x="8781" y="2760"/>
                  </a:lnTo>
                  <a:lnTo>
                    <a:pt x="8781" y="2733"/>
                  </a:lnTo>
                  <a:lnTo>
                    <a:pt x="8781" y="2677"/>
                  </a:lnTo>
                  <a:lnTo>
                    <a:pt x="8781" y="2649"/>
                  </a:lnTo>
                  <a:lnTo>
                    <a:pt x="8781" y="2621"/>
                  </a:lnTo>
                  <a:lnTo>
                    <a:pt x="8781" y="2593"/>
                  </a:lnTo>
                  <a:lnTo>
                    <a:pt x="8781" y="2537"/>
                  </a:lnTo>
                  <a:lnTo>
                    <a:pt x="8781" y="2510"/>
                  </a:lnTo>
                  <a:lnTo>
                    <a:pt x="8781" y="2482"/>
                  </a:lnTo>
                  <a:lnTo>
                    <a:pt x="72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72" name="Google Shape;472;p51"/>
            <p:cNvSpPr/>
            <p:nvPr/>
          </p:nvSpPr>
          <p:spPr>
            <a:xfrm>
              <a:off x="1734750" y="3136775"/>
              <a:ext cx="36900" cy="19650"/>
            </a:xfrm>
            <a:custGeom>
              <a:avLst/>
              <a:gdLst/>
              <a:ahLst/>
              <a:cxnLst/>
              <a:rect l="l" t="t" r="r" b="b"/>
              <a:pathLst>
                <a:path w="1476" h="786" extrusionOk="0">
                  <a:moveTo>
                    <a:pt x="0" y="786"/>
                  </a:moveTo>
                  <a:lnTo>
                    <a:pt x="1476" y="786"/>
                  </a:lnTo>
                  <a:lnTo>
                    <a:pt x="762" y="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3" name="Google Shape;473;p51"/>
            <p:cNvSpPr/>
            <p:nvPr/>
          </p:nvSpPr>
          <p:spPr>
            <a:xfrm>
              <a:off x="1684150" y="2963550"/>
              <a:ext cx="139900" cy="11300"/>
            </a:xfrm>
            <a:custGeom>
              <a:avLst/>
              <a:gdLst/>
              <a:ahLst/>
              <a:cxnLst/>
              <a:rect l="l" t="t" r="r" b="b"/>
              <a:pathLst>
                <a:path w="5596" h="452" extrusionOk="0">
                  <a:moveTo>
                    <a:pt x="0" y="452"/>
                  </a:moveTo>
                  <a:lnTo>
                    <a:pt x="5596" y="452"/>
                  </a:lnTo>
                  <a:lnTo>
                    <a:pt x="5500" y="0"/>
                  </a:lnTo>
                  <a:lnTo>
                    <a:pt x="238" y="47"/>
                  </a:lnTo>
                  <a:close/>
                </a:path>
              </a:pathLst>
            </a:custGeom>
            <a:grpFill/>
            <a:ln>
              <a:noFill/>
            </a:ln>
          </p:spPr>
        </p:sp>
      </p:grpSp>
      <p:pic>
        <p:nvPicPr>
          <p:cNvPr id="34" name="صورة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3" y="4653125"/>
            <a:ext cx="1923292" cy="4236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1AA413-8F83-EB97-EA90-01E1C84DCA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619"/>
          <a:stretch/>
        </p:blipFill>
        <p:spPr>
          <a:xfrm>
            <a:off x="181488" y="1112700"/>
            <a:ext cx="8571123" cy="354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4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0"/>
          <p:cNvSpPr/>
          <p:nvPr/>
        </p:nvSpPr>
        <p:spPr>
          <a:xfrm rot="5400000">
            <a:off x="4140096" y="-290677"/>
            <a:ext cx="26525" cy="1264205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صورة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43557"/>
            <a:ext cx="1923292" cy="4236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24200C-F22B-5C90-D379-FA44395D2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664" y="2285213"/>
            <a:ext cx="4968671" cy="5730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BB4EDB-095C-7992-3E31-D7BB70137B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71165"/>
            <a:ext cx="8306718" cy="334407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1"/>
          <p:cNvSpPr txBox="1">
            <a:spLocks noGrp="1"/>
          </p:cNvSpPr>
          <p:nvPr>
            <p:ph type="title"/>
          </p:nvPr>
        </p:nvSpPr>
        <p:spPr>
          <a:xfrm>
            <a:off x="5360825" y="540000"/>
            <a:ext cx="306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</a:t>
            </a:r>
            <a:endParaRPr lang="en-GB" dirty="0"/>
          </a:p>
        </p:txBody>
      </p:sp>
      <p:sp>
        <p:nvSpPr>
          <p:cNvPr id="460" name="Google Shape;460;p51"/>
          <p:cNvSpPr/>
          <p:nvPr/>
        </p:nvSpPr>
        <p:spPr>
          <a:xfrm>
            <a:off x="6529717" y="622445"/>
            <a:ext cx="337723" cy="336827"/>
          </a:xfrm>
          <a:custGeom>
            <a:avLst/>
            <a:gdLst/>
            <a:ahLst/>
            <a:cxnLst/>
            <a:rect l="l" t="t" r="r" b="b"/>
            <a:pathLst>
              <a:path w="12068" h="12036" extrusionOk="0">
                <a:moveTo>
                  <a:pt x="4222" y="630"/>
                </a:moveTo>
                <a:cubicBezTo>
                  <a:pt x="5010" y="630"/>
                  <a:pt x="5640" y="1292"/>
                  <a:pt x="5640" y="2048"/>
                </a:cubicBezTo>
                <a:lnTo>
                  <a:pt x="5640" y="9767"/>
                </a:lnTo>
                <a:cubicBezTo>
                  <a:pt x="5703" y="10617"/>
                  <a:pt x="5073" y="11311"/>
                  <a:pt x="4285" y="11311"/>
                </a:cubicBezTo>
                <a:cubicBezTo>
                  <a:pt x="3498" y="11311"/>
                  <a:pt x="2868" y="10680"/>
                  <a:pt x="2868" y="9893"/>
                </a:cubicBezTo>
                <a:lnTo>
                  <a:pt x="2868" y="9830"/>
                </a:lnTo>
                <a:cubicBezTo>
                  <a:pt x="3403" y="9767"/>
                  <a:pt x="3907" y="9515"/>
                  <a:pt x="4254" y="9137"/>
                </a:cubicBezTo>
                <a:cubicBezTo>
                  <a:pt x="4380" y="9011"/>
                  <a:pt x="4380" y="8790"/>
                  <a:pt x="4254" y="8633"/>
                </a:cubicBezTo>
                <a:cubicBezTo>
                  <a:pt x="4191" y="8570"/>
                  <a:pt x="4104" y="8538"/>
                  <a:pt x="4014" y="8538"/>
                </a:cubicBezTo>
                <a:cubicBezTo>
                  <a:pt x="3923" y="8538"/>
                  <a:pt x="3829" y="8570"/>
                  <a:pt x="3750" y="8633"/>
                </a:cubicBezTo>
                <a:cubicBezTo>
                  <a:pt x="3435" y="8948"/>
                  <a:pt x="2962" y="9137"/>
                  <a:pt x="2490" y="9137"/>
                </a:cubicBezTo>
                <a:cubicBezTo>
                  <a:pt x="1513" y="9137"/>
                  <a:pt x="725" y="8349"/>
                  <a:pt x="725" y="7372"/>
                </a:cubicBezTo>
                <a:cubicBezTo>
                  <a:pt x="725" y="7057"/>
                  <a:pt x="788" y="6742"/>
                  <a:pt x="946" y="6490"/>
                </a:cubicBezTo>
                <a:cubicBezTo>
                  <a:pt x="1387" y="6805"/>
                  <a:pt x="1891" y="6994"/>
                  <a:pt x="2490" y="6994"/>
                </a:cubicBezTo>
                <a:cubicBezTo>
                  <a:pt x="2679" y="6994"/>
                  <a:pt x="2836" y="6837"/>
                  <a:pt x="2836" y="6648"/>
                </a:cubicBezTo>
                <a:cubicBezTo>
                  <a:pt x="2836" y="6459"/>
                  <a:pt x="2679" y="6301"/>
                  <a:pt x="2490" y="6301"/>
                </a:cubicBezTo>
                <a:cubicBezTo>
                  <a:pt x="1513" y="6301"/>
                  <a:pt x="725" y="5514"/>
                  <a:pt x="725" y="4537"/>
                </a:cubicBezTo>
                <a:cubicBezTo>
                  <a:pt x="725" y="3623"/>
                  <a:pt x="1387" y="2899"/>
                  <a:pt x="2238" y="2804"/>
                </a:cubicBezTo>
                <a:cubicBezTo>
                  <a:pt x="2521" y="3623"/>
                  <a:pt x="3309" y="4159"/>
                  <a:pt x="4222" y="4159"/>
                </a:cubicBezTo>
                <a:cubicBezTo>
                  <a:pt x="4411" y="4159"/>
                  <a:pt x="4569" y="4001"/>
                  <a:pt x="4569" y="3812"/>
                </a:cubicBezTo>
                <a:cubicBezTo>
                  <a:pt x="4569" y="3623"/>
                  <a:pt x="4411" y="3466"/>
                  <a:pt x="4222" y="3466"/>
                </a:cubicBezTo>
                <a:cubicBezTo>
                  <a:pt x="3435" y="3466"/>
                  <a:pt x="2805" y="2836"/>
                  <a:pt x="2805" y="2048"/>
                </a:cubicBezTo>
                <a:cubicBezTo>
                  <a:pt x="2805" y="1261"/>
                  <a:pt x="3435" y="630"/>
                  <a:pt x="4222" y="630"/>
                </a:cubicBezTo>
                <a:close/>
                <a:moveTo>
                  <a:pt x="7814" y="788"/>
                </a:moveTo>
                <a:cubicBezTo>
                  <a:pt x="8602" y="788"/>
                  <a:pt x="9232" y="1418"/>
                  <a:pt x="9232" y="2206"/>
                </a:cubicBezTo>
                <a:cubicBezTo>
                  <a:pt x="9232" y="2993"/>
                  <a:pt x="8602" y="3623"/>
                  <a:pt x="7814" y="3623"/>
                </a:cubicBezTo>
                <a:cubicBezTo>
                  <a:pt x="7593" y="3623"/>
                  <a:pt x="7436" y="3781"/>
                  <a:pt x="7436" y="3970"/>
                </a:cubicBezTo>
                <a:cubicBezTo>
                  <a:pt x="7436" y="4159"/>
                  <a:pt x="7593" y="4316"/>
                  <a:pt x="7814" y="4316"/>
                </a:cubicBezTo>
                <a:cubicBezTo>
                  <a:pt x="8696" y="4316"/>
                  <a:pt x="9484" y="3749"/>
                  <a:pt x="9767" y="2962"/>
                </a:cubicBezTo>
                <a:cubicBezTo>
                  <a:pt x="10649" y="3056"/>
                  <a:pt x="11311" y="3812"/>
                  <a:pt x="11311" y="4695"/>
                </a:cubicBezTo>
                <a:cubicBezTo>
                  <a:pt x="11311" y="5671"/>
                  <a:pt x="10523" y="6459"/>
                  <a:pt x="9547" y="6459"/>
                </a:cubicBezTo>
                <a:cubicBezTo>
                  <a:pt x="9326" y="6459"/>
                  <a:pt x="9169" y="6616"/>
                  <a:pt x="9169" y="6805"/>
                </a:cubicBezTo>
                <a:cubicBezTo>
                  <a:pt x="9169" y="6994"/>
                  <a:pt x="9326" y="7152"/>
                  <a:pt x="9547" y="7152"/>
                </a:cubicBezTo>
                <a:cubicBezTo>
                  <a:pt x="10114" y="7152"/>
                  <a:pt x="10649" y="6963"/>
                  <a:pt x="11059" y="6648"/>
                </a:cubicBezTo>
                <a:cubicBezTo>
                  <a:pt x="11217" y="6931"/>
                  <a:pt x="11311" y="7215"/>
                  <a:pt x="11311" y="7530"/>
                </a:cubicBezTo>
                <a:cubicBezTo>
                  <a:pt x="11374" y="8381"/>
                  <a:pt x="10586" y="9168"/>
                  <a:pt x="9610" y="9168"/>
                </a:cubicBezTo>
                <a:cubicBezTo>
                  <a:pt x="9137" y="9168"/>
                  <a:pt x="8696" y="8979"/>
                  <a:pt x="8350" y="8664"/>
                </a:cubicBezTo>
                <a:cubicBezTo>
                  <a:pt x="8287" y="8601"/>
                  <a:pt x="8200" y="8570"/>
                  <a:pt x="8109" y="8570"/>
                </a:cubicBezTo>
                <a:cubicBezTo>
                  <a:pt x="8019" y="8570"/>
                  <a:pt x="7924" y="8601"/>
                  <a:pt x="7845" y="8664"/>
                </a:cubicBezTo>
                <a:cubicBezTo>
                  <a:pt x="7719" y="8790"/>
                  <a:pt x="7719" y="9011"/>
                  <a:pt x="7845" y="9168"/>
                </a:cubicBezTo>
                <a:cubicBezTo>
                  <a:pt x="8224" y="9578"/>
                  <a:pt x="8696" y="9798"/>
                  <a:pt x="9232" y="9893"/>
                </a:cubicBezTo>
                <a:lnTo>
                  <a:pt x="9232" y="9924"/>
                </a:lnTo>
                <a:cubicBezTo>
                  <a:pt x="9232" y="10712"/>
                  <a:pt x="8602" y="11342"/>
                  <a:pt x="7814" y="11342"/>
                </a:cubicBezTo>
                <a:cubicBezTo>
                  <a:pt x="7026" y="11342"/>
                  <a:pt x="6396" y="10680"/>
                  <a:pt x="6396" y="9924"/>
                </a:cubicBezTo>
                <a:lnTo>
                  <a:pt x="6396" y="2206"/>
                </a:lnTo>
                <a:cubicBezTo>
                  <a:pt x="6396" y="1418"/>
                  <a:pt x="7058" y="788"/>
                  <a:pt x="7814" y="788"/>
                </a:cubicBezTo>
                <a:close/>
                <a:moveTo>
                  <a:pt x="4254" y="0"/>
                </a:moveTo>
                <a:cubicBezTo>
                  <a:pt x="3088" y="0"/>
                  <a:pt x="2143" y="977"/>
                  <a:pt x="2143" y="2111"/>
                </a:cubicBezTo>
                <a:lnTo>
                  <a:pt x="2143" y="2174"/>
                </a:lnTo>
                <a:cubicBezTo>
                  <a:pt x="946" y="2332"/>
                  <a:pt x="1" y="3340"/>
                  <a:pt x="1" y="4600"/>
                </a:cubicBezTo>
                <a:cubicBezTo>
                  <a:pt x="1" y="5104"/>
                  <a:pt x="158" y="5640"/>
                  <a:pt x="442" y="6018"/>
                </a:cubicBezTo>
                <a:cubicBezTo>
                  <a:pt x="158" y="6427"/>
                  <a:pt x="1" y="6931"/>
                  <a:pt x="1" y="7435"/>
                </a:cubicBezTo>
                <a:cubicBezTo>
                  <a:pt x="1" y="8696"/>
                  <a:pt x="946" y="9735"/>
                  <a:pt x="2143" y="9861"/>
                </a:cubicBezTo>
                <a:lnTo>
                  <a:pt x="2143" y="9924"/>
                </a:lnTo>
                <a:cubicBezTo>
                  <a:pt x="2143" y="11090"/>
                  <a:pt x="3088" y="12035"/>
                  <a:pt x="4254" y="12035"/>
                </a:cubicBezTo>
                <a:cubicBezTo>
                  <a:pt x="5010" y="12035"/>
                  <a:pt x="5640" y="11657"/>
                  <a:pt x="6050" y="11058"/>
                </a:cubicBezTo>
                <a:cubicBezTo>
                  <a:pt x="6428" y="11657"/>
                  <a:pt x="7089" y="12035"/>
                  <a:pt x="7814" y="12035"/>
                </a:cubicBezTo>
                <a:cubicBezTo>
                  <a:pt x="8980" y="12035"/>
                  <a:pt x="9925" y="11058"/>
                  <a:pt x="9925" y="9924"/>
                </a:cubicBezTo>
                <a:lnTo>
                  <a:pt x="9925" y="9861"/>
                </a:lnTo>
                <a:cubicBezTo>
                  <a:pt x="11122" y="9704"/>
                  <a:pt x="12067" y="8696"/>
                  <a:pt x="12067" y="7435"/>
                </a:cubicBezTo>
                <a:cubicBezTo>
                  <a:pt x="12067" y="6931"/>
                  <a:pt x="11910" y="6459"/>
                  <a:pt x="11626" y="6018"/>
                </a:cubicBezTo>
                <a:cubicBezTo>
                  <a:pt x="11910" y="5577"/>
                  <a:pt x="12067" y="5104"/>
                  <a:pt x="12067" y="4600"/>
                </a:cubicBezTo>
                <a:cubicBezTo>
                  <a:pt x="12067" y="3371"/>
                  <a:pt x="11154" y="2363"/>
                  <a:pt x="9925" y="2174"/>
                </a:cubicBezTo>
                <a:lnTo>
                  <a:pt x="9925" y="2111"/>
                </a:lnTo>
                <a:cubicBezTo>
                  <a:pt x="9925" y="945"/>
                  <a:pt x="8980" y="0"/>
                  <a:pt x="7814" y="0"/>
                </a:cubicBezTo>
                <a:cubicBezTo>
                  <a:pt x="7089" y="0"/>
                  <a:pt x="6428" y="378"/>
                  <a:pt x="6050" y="977"/>
                </a:cubicBezTo>
                <a:cubicBezTo>
                  <a:pt x="5640" y="378"/>
                  <a:pt x="4979" y="0"/>
                  <a:pt x="425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4" name="صورة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3" y="4653125"/>
            <a:ext cx="1923292" cy="4236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8C023D-A194-03C4-3864-97B364DFA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9" y="1195145"/>
            <a:ext cx="8960778" cy="34917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AGENDA</a:t>
            </a:r>
            <a:endParaRPr dirty="0"/>
          </a:p>
        </p:txBody>
      </p:sp>
      <p:sp>
        <p:nvSpPr>
          <p:cNvPr id="202" name="Google Shape;202;p35"/>
          <p:cNvSpPr txBox="1">
            <a:spLocks noGrp="1"/>
          </p:cNvSpPr>
          <p:nvPr>
            <p:ph type="title" idx="2"/>
          </p:nvPr>
        </p:nvSpPr>
        <p:spPr>
          <a:xfrm>
            <a:off x="876525" y="1867600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+mj-lt"/>
              </a:rPr>
              <a:t>01</a:t>
            </a:r>
          </a:p>
        </p:txBody>
      </p:sp>
      <p:sp>
        <p:nvSpPr>
          <p:cNvPr id="203" name="Google Shape;203;p35"/>
          <p:cNvSpPr txBox="1">
            <a:spLocks noGrp="1"/>
          </p:cNvSpPr>
          <p:nvPr>
            <p:ph type="subTitle" idx="1"/>
          </p:nvPr>
        </p:nvSpPr>
        <p:spPr>
          <a:xfrm>
            <a:off x="2047875" y="1820249"/>
            <a:ext cx="2524200" cy="11837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/>
              <a:t>Connection between linear  algebra and </a:t>
            </a:r>
            <a:br>
              <a:rPr lang="en-US" sz="2000" dirty="0"/>
            </a:br>
            <a:r>
              <a:rPr lang="en-US" sz="2000" dirty="0"/>
              <a:t>data science</a:t>
            </a:r>
            <a:endParaRPr lang="en-GB" sz="2000" dirty="0">
              <a:latin typeface="+mj-lt"/>
            </a:endParaRPr>
          </a:p>
        </p:txBody>
      </p:sp>
      <p:sp>
        <p:nvSpPr>
          <p:cNvPr id="205" name="Google Shape;205;p35"/>
          <p:cNvSpPr txBox="1">
            <a:spLocks noGrp="1"/>
          </p:cNvSpPr>
          <p:nvPr>
            <p:ph type="title" idx="4"/>
          </p:nvPr>
        </p:nvSpPr>
        <p:spPr>
          <a:xfrm>
            <a:off x="876525" y="3534475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+mj-lt"/>
              </a:rPr>
              <a:t>03</a:t>
            </a:r>
          </a:p>
        </p:txBody>
      </p:sp>
      <p:sp>
        <p:nvSpPr>
          <p:cNvPr id="206" name="Google Shape;206;p35"/>
          <p:cNvSpPr txBox="1">
            <a:spLocks noGrp="1"/>
          </p:cNvSpPr>
          <p:nvPr>
            <p:ph type="subTitle" idx="5"/>
          </p:nvPr>
        </p:nvSpPr>
        <p:spPr>
          <a:xfrm>
            <a:off x="5867175" y="2030429"/>
            <a:ext cx="2524200" cy="515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200" dirty="0"/>
              <a:t>Vector</a:t>
            </a:r>
            <a:endParaRPr lang="en-GB" sz="3200" dirty="0">
              <a:latin typeface="+mj-lt"/>
            </a:endParaRPr>
          </a:p>
        </p:txBody>
      </p:sp>
      <p:sp>
        <p:nvSpPr>
          <p:cNvPr id="208" name="Google Shape;208;p35"/>
          <p:cNvSpPr txBox="1">
            <a:spLocks noGrp="1"/>
          </p:cNvSpPr>
          <p:nvPr>
            <p:ph type="title" idx="7"/>
          </p:nvPr>
        </p:nvSpPr>
        <p:spPr>
          <a:xfrm>
            <a:off x="4695825" y="1867600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+mj-lt"/>
              </a:rPr>
              <a:t>02</a:t>
            </a:r>
          </a:p>
        </p:txBody>
      </p:sp>
      <p:sp>
        <p:nvSpPr>
          <p:cNvPr id="209" name="Google Shape;209;p35"/>
          <p:cNvSpPr txBox="1">
            <a:spLocks noGrp="1"/>
          </p:cNvSpPr>
          <p:nvPr>
            <p:ph type="subTitle" idx="8"/>
          </p:nvPr>
        </p:nvSpPr>
        <p:spPr>
          <a:xfrm>
            <a:off x="2047875" y="3711520"/>
            <a:ext cx="2524200" cy="4871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200" dirty="0"/>
              <a:t>Matrices</a:t>
            </a:r>
            <a:endParaRPr lang="en-GB" sz="3200" dirty="0">
              <a:latin typeface="+mj-lt"/>
            </a:endParaRPr>
          </a:p>
        </p:txBody>
      </p:sp>
      <p:sp>
        <p:nvSpPr>
          <p:cNvPr id="211" name="Google Shape;211;p35"/>
          <p:cNvSpPr txBox="1">
            <a:spLocks noGrp="1"/>
          </p:cNvSpPr>
          <p:nvPr>
            <p:ph type="title" idx="13"/>
          </p:nvPr>
        </p:nvSpPr>
        <p:spPr>
          <a:xfrm>
            <a:off x="4695825" y="3534475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+mj-lt"/>
              </a:rPr>
              <a:t>04</a:t>
            </a:r>
          </a:p>
        </p:txBody>
      </p:sp>
      <p:sp>
        <p:nvSpPr>
          <p:cNvPr id="212" name="Google Shape;212;p35"/>
          <p:cNvSpPr txBox="1">
            <a:spLocks noGrp="1"/>
          </p:cNvSpPr>
          <p:nvPr>
            <p:ph type="subTitle" idx="14"/>
          </p:nvPr>
        </p:nvSpPr>
        <p:spPr>
          <a:xfrm>
            <a:off x="5867175" y="3576603"/>
            <a:ext cx="2524200" cy="906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200" dirty="0">
                <a:latin typeface="Reem Kufi" pitchFamily="2"/>
              </a:rPr>
              <a:t>coding</a:t>
            </a:r>
          </a:p>
        </p:txBody>
      </p:sp>
      <p:sp>
        <p:nvSpPr>
          <p:cNvPr id="214" name="Google Shape;214;p35"/>
          <p:cNvSpPr/>
          <p:nvPr/>
        </p:nvSpPr>
        <p:spPr>
          <a:xfrm>
            <a:off x="1943100" y="186762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15" name="Google Shape;215;p35"/>
          <p:cNvSpPr/>
          <p:nvPr/>
        </p:nvSpPr>
        <p:spPr>
          <a:xfrm>
            <a:off x="1943100" y="3534502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16" name="Google Shape;216;p35"/>
          <p:cNvSpPr/>
          <p:nvPr/>
        </p:nvSpPr>
        <p:spPr>
          <a:xfrm>
            <a:off x="5762400" y="186762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17" name="Google Shape;217;p35"/>
          <p:cNvSpPr/>
          <p:nvPr/>
        </p:nvSpPr>
        <p:spPr>
          <a:xfrm>
            <a:off x="5762400" y="3534502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pic>
        <p:nvPicPr>
          <p:cNvPr id="19" name="صورة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3" y="4653125"/>
            <a:ext cx="1923292" cy="42367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00623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 Matrix Operation</a:t>
            </a:r>
            <a:endParaRPr lang="en-GB" dirty="0"/>
          </a:p>
        </p:txBody>
      </p:sp>
      <p:sp>
        <p:nvSpPr>
          <p:cNvPr id="505" name="Google Shape;505;p52"/>
          <p:cNvSpPr/>
          <p:nvPr/>
        </p:nvSpPr>
        <p:spPr>
          <a:xfrm>
            <a:off x="1132749" y="1327509"/>
            <a:ext cx="166200" cy="166200"/>
          </a:xfrm>
          <a:prstGeom prst="ellipse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صورة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48" y="1137"/>
            <a:ext cx="1923292" cy="4236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03DF31-4DD1-E52F-FBF0-F32D5590B1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07"/>
          <a:stretch/>
        </p:blipFill>
        <p:spPr>
          <a:xfrm>
            <a:off x="1388125" y="1112700"/>
            <a:ext cx="5151702" cy="4030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5114EF-C74B-C905-8D40-DA94B6B6EC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2749" y="2370180"/>
            <a:ext cx="195089" cy="1950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E8FCB9-FAC1-C25B-DD8F-83D16854A7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036" y="3933255"/>
            <a:ext cx="195089" cy="195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11B37A-ED15-0194-C66C-A02ED47DC7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1397" y="2571750"/>
            <a:ext cx="2314898" cy="476316"/>
          </a:xfrm>
          <a:prstGeom prst="rect">
            <a:avLst/>
          </a:prstGeom>
          <a:ln w="38100">
            <a:solidFill>
              <a:srgbClr val="EBB55A"/>
            </a:solidFill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3"/>
          <p:cNvSpPr txBox="1">
            <a:spLocks noGrp="1"/>
          </p:cNvSpPr>
          <p:nvPr>
            <p:ph type="title"/>
          </p:nvPr>
        </p:nvSpPr>
        <p:spPr>
          <a:xfrm>
            <a:off x="1053462" y="54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 TASK</a:t>
            </a:r>
          </a:p>
        </p:txBody>
      </p:sp>
      <p:sp>
        <p:nvSpPr>
          <p:cNvPr id="514" name="Google Shape;514;p53"/>
          <p:cNvSpPr txBox="1">
            <a:spLocks noGrp="1"/>
          </p:cNvSpPr>
          <p:nvPr>
            <p:ph type="title" idx="2"/>
          </p:nvPr>
        </p:nvSpPr>
        <p:spPr>
          <a:xfrm>
            <a:off x="4572000" y="1060034"/>
            <a:ext cx="4124446" cy="27618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D84E2E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MA214: Linear Algebra</a:t>
            </a:r>
            <a:r>
              <a:rPr lang="en-US" sz="3200" dirty="0">
                <a:solidFill>
                  <a:srgbClr val="D84E2E"/>
                </a:solidFill>
              </a:rPr>
              <a:t> </a:t>
            </a:r>
            <a:br>
              <a:rPr lang="en-US" sz="3200" dirty="0">
                <a:solidFill>
                  <a:srgbClr val="D84E2E"/>
                </a:solidFill>
              </a:rPr>
            </a:br>
            <a:r>
              <a:rPr lang="en-US" sz="3200" dirty="0">
                <a:solidFill>
                  <a:srgbClr val="D84E2E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khan Academy  </a:t>
            </a:r>
            <a:br>
              <a:rPr lang="en-US" sz="3200" dirty="0">
                <a:solidFill>
                  <a:srgbClr val="D84E2E"/>
                </a:solidFill>
              </a:rPr>
            </a:br>
            <a:r>
              <a:rPr lang="en-US" sz="3200" dirty="0">
                <a:solidFill>
                  <a:srgbClr val="D84E2E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MIT 18.065 </a:t>
            </a:r>
            <a:br>
              <a:rPr lang="en-US" sz="3200" dirty="0">
                <a:solidFill>
                  <a:srgbClr val="D84E2E"/>
                </a:solidFill>
              </a:rPr>
            </a:br>
            <a:r>
              <a:rPr lang="en-US" sz="3200" dirty="0">
                <a:solidFill>
                  <a:srgbClr val="D84E2E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3Blue1Brown</a:t>
            </a:r>
            <a:endParaRPr lang="en-GB" sz="3200" dirty="0">
              <a:solidFill>
                <a:srgbClr val="D84E2E"/>
              </a:solidFill>
            </a:endParaRPr>
          </a:p>
        </p:txBody>
      </p:sp>
      <p:pic>
        <p:nvPicPr>
          <p:cNvPr id="9" name="صورة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816" y="0"/>
            <a:ext cx="1923292" cy="42367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BD6200B-3BBB-D7EE-53C3-482B9942AA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396" y="694844"/>
            <a:ext cx="305953" cy="2630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31F52F-C120-3108-A60F-BBDE2D764A8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421" b="3215"/>
          <a:stretch/>
        </p:blipFill>
        <p:spPr>
          <a:xfrm>
            <a:off x="231354" y="1081076"/>
            <a:ext cx="3938620" cy="2719743"/>
          </a:xfrm>
          <a:prstGeom prst="rect">
            <a:avLst/>
          </a:prstGeom>
        </p:spPr>
      </p:pic>
      <p:sp>
        <p:nvSpPr>
          <p:cNvPr id="16" name="Google Shape;437;p49">
            <a:extLst>
              <a:ext uri="{FF2B5EF4-FFF2-40B4-BE49-F238E27FC236}">
                <a16:creationId xmlns:a16="http://schemas.microsoft.com/office/drawing/2014/main" id="{2EA652EE-4D4A-A431-86DB-E72CA6393B75}"/>
              </a:ext>
            </a:extLst>
          </p:cNvPr>
          <p:cNvSpPr/>
          <p:nvPr/>
        </p:nvSpPr>
        <p:spPr>
          <a:xfrm flipH="1">
            <a:off x="4266506" y="1229027"/>
            <a:ext cx="45719" cy="2761826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عنوان 2"/>
          <p:cNvSpPr>
            <a:spLocks noGrp="1"/>
          </p:cNvSpPr>
          <p:nvPr>
            <p:ph type="title"/>
          </p:nvPr>
        </p:nvSpPr>
        <p:spPr>
          <a:xfrm>
            <a:off x="2418674" y="1509616"/>
            <a:ext cx="4306645" cy="971590"/>
          </a:xfrm>
        </p:spPr>
        <p:txBody>
          <a:bodyPr/>
          <a:lstStyle/>
          <a:p>
            <a:r>
              <a:rPr lang="en-GB" sz="8000" dirty="0">
                <a:solidFill>
                  <a:srgbClr val="637B7F"/>
                </a:solidFill>
              </a:rPr>
              <a:t>THANKS</a:t>
            </a:r>
            <a:endParaRPr lang="en-US" sz="8000" dirty="0"/>
          </a:p>
        </p:txBody>
      </p:sp>
      <p:grpSp>
        <p:nvGrpSpPr>
          <p:cNvPr id="6" name="Google Shape;630;p59"/>
          <p:cNvGrpSpPr/>
          <p:nvPr/>
        </p:nvGrpSpPr>
        <p:grpSpPr>
          <a:xfrm>
            <a:off x="272402" y="4630689"/>
            <a:ext cx="1916132" cy="391839"/>
            <a:chOff x="3621658" y="2812245"/>
            <a:chExt cx="1916132" cy="391839"/>
          </a:xfrm>
        </p:grpSpPr>
        <p:sp>
          <p:nvSpPr>
            <p:cNvPr id="7" name="Google Shape;631;p59"/>
            <p:cNvSpPr/>
            <p:nvPr/>
          </p:nvSpPr>
          <p:spPr>
            <a:xfrm>
              <a:off x="3621658" y="2812245"/>
              <a:ext cx="391740" cy="391720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9" y="1"/>
                    <a:pt x="0" y="2945"/>
                    <a:pt x="0" y="6580"/>
                  </a:cubicBezTo>
                  <a:cubicBezTo>
                    <a:pt x="0" y="10211"/>
                    <a:pt x="2949" y="13156"/>
                    <a:pt x="6580" y="13156"/>
                  </a:cubicBezTo>
                  <a:cubicBezTo>
                    <a:pt x="10214" y="13156"/>
                    <a:pt x="13159" y="10211"/>
                    <a:pt x="13159" y="6580"/>
                  </a:cubicBezTo>
                  <a:cubicBezTo>
                    <a:pt x="13159" y="2945"/>
                    <a:pt x="10214" y="1"/>
                    <a:pt x="6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32;p59"/>
            <p:cNvSpPr/>
            <p:nvPr/>
          </p:nvSpPr>
          <p:spPr>
            <a:xfrm>
              <a:off x="3791970" y="2812245"/>
              <a:ext cx="228346" cy="391839"/>
            </a:xfrm>
            <a:custGeom>
              <a:avLst/>
              <a:gdLst/>
              <a:ahLst/>
              <a:cxnLst/>
              <a:rect l="l" t="t" r="r" b="b"/>
              <a:pathLst>
                <a:path w="7671" h="13160" extrusionOk="0">
                  <a:moveTo>
                    <a:pt x="859" y="1"/>
                  </a:moveTo>
                  <a:cubicBezTo>
                    <a:pt x="574" y="1"/>
                    <a:pt x="285" y="18"/>
                    <a:pt x="0" y="57"/>
                  </a:cubicBezTo>
                  <a:cubicBezTo>
                    <a:pt x="3276" y="486"/>
                    <a:pt x="5721" y="3276"/>
                    <a:pt x="5721" y="6580"/>
                  </a:cubicBezTo>
                  <a:cubicBezTo>
                    <a:pt x="5721" y="9880"/>
                    <a:pt x="3276" y="12670"/>
                    <a:pt x="0" y="13103"/>
                  </a:cubicBezTo>
                  <a:cubicBezTo>
                    <a:pt x="290" y="13141"/>
                    <a:pt x="578" y="13160"/>
                    <a:pt x="863" y="13160"/>
                  </a:cubicBezTo>
                  <a:cubicBezTo>
                    <a:pt x="4274" y="13160"/>
                    <a:pt x="7190" y="10510"/>
                    <a:pt x="7421" y="7009"/>
                  </a:cubicBezTo>
                  <a:cubicBezTo>
                    <a:pt x="7670" y="3216"/>
                    <a:pt x="4659" y="4"/>
                    <a:pt x="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33;p59"/>
            <p:cNvSpPr/>
            <p:nvPr/>
          </p:nvSpPr>
          <p:spPr>
            <a:xfrm>
              <a:off x="3689830" y="2897426"/>
              <a:ext cx="212867" cy="306534"/>
            </a:xfrm>
            <a:custGeom>
              <a:avLst/>
              <a:gdLst/>
              <a:ahLst/>
              <a:cxnLst/>
              <a:rect l="l" t="t" r="r" b="b"/>
              <a:pathLst>
                <a:path w="7151" h="10295" extrusionOk="0">
                  <a:moveTo>
                    <a:pt x="6007" y="0"/>
                  </a:moveTo>
                  <a:cubicBezTo>
                    <a:pt x="3952" y="0"/>
                    <a:pt x="2003" y="1664"/>
                    <a:pt x="2003" y="3719"/>
                  </a:cubicBezTo>
                  <a:lnTo>
                    <a:pt x="2003" y="4008"/>
                  </a:lnTo>
                  <a:lnTo>
                    <a:pt x="1" y="4008"/>
                  </a:lnTo>
                  <a:lnTo>
                    <a:pt x="1" y="6010"/>
                  </a:lnTo>
                  <a:lnTo>
                    <a:pt x="2003" y="6010"/>
                  </a:lnTo>
                  <a:lnTo>
                    <a:pt x="2003" y="9894"/>
                  </a:lnTo>
                  <a:cubicBezTo>
                    <a:pt x="2643" y="10133"/>
                    <a:pt x="3318" y="10267"/>
                    <a:pt x="4005" y="10295"/>
                  </a:cubicBezTo>
                  <a:lnTo>
                    <a:pt x="4005" y="6010"/>
                  </a:lnTo>
                  <a:lnTo>
                    <a:pt x="7150" y="6010"/>
                  </a:lnTo>
                  <a:lnTo>
                    <a:pt x="7150" y="4008"/>
                  </a:lnTo>
                  <a:lnTo>
                    <a:pt x="4005" y="4008"/>
                  </a:lnTo>
                  <a:lnTo>
                    <a:pt x="4005" y="3719"/>
                  </a:lnTo>
                  <a:cubicBezTo>
                    <a:pt x="4005" y="2614"/>
                    <a:pt x="4898" y="2006"/>
                    <a:pt x="6007" y="2006"/>
                  </a:cubicBezTo>
                  <a:lnTo>
                    <a:pt x="7150" y="2006"/>
                  </a:lnTo>
                  <a:lnTo>
                    <a:pt x="71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34;p59"/>
            <p:cNvSpPr/>
            <p:nvPr/>
          </p:nvSpPr>
          <p:spPr>
            <a:xfrm>
              <a:off x="4127562" y="2812245"/>
              <a:ext cx="391621" cy="391720"/>
            </a:xfrm>
            <a:custGeom>
              <a:avLst/>
              <a:gdLst/>
              <a:ahLst/>
              <a:cxnLst/>
              <a:rect l="l" t="t" r="r" b="b"/>
              <a:pathLst>
                <a:path w="13156" h="13156" extrusionOk="0">
                  <a:moveTo>
                    <a:pt x="6576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76" y="13156"/>
                  </a:cubicBezTo>
                  <a:cubicBezTo>
                    <a:pt x="10211" y="13156"/>
                    <a:pt x="13156" y="10211"/>
                    <a:pt x="13156" y="6580"/>
                  </a:cubicBezTo>
                  <a:cubicBezTo>
                    <a:pt x="13156" y="2945"/>
                    <a:pt x="10211" y="1"/>
                    <a:pt x="65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35;p59"/>
            <p:cNvSpPr/>
            <p:nvPr/>
          </p:nvSpPr>
          <p:spPr>
            <a:xfrm>
              <a:off x="4297873" y="2812245"/>
              <a:ext cx="228257" cy="391839"/>
            </a:xfrm>
            <a:custGeom>
              <a:avLst/>
              <a:gdLst/>
              <a:ahLst/>
              <a:cxnLst/>
              <a:rect l="l" t="t" r="r" b="b"/>
              <a:pathLst>
                <a:path w="7668" h="13160" extrusionOk="0">
                  <a:moveTo>
                    <a:pt x="859" y="1"/>
                  </a:moveTo>
                  <a:cubicBezTo>
                    <a:pt x="570" y="1"/>
                    <a:pt x="282" y="18"/>
                    <a:pt x="0" y="57"/>
                  </a:cubicBezTo>
                  <a:cubicBezTo>
                    <a:pt x="3273" y="486"/>
                    <a:pt x="5721" y="3276"/>
                    <a:pt x="5721" y="6580"/>
                  </a:cubicBezTo>
                  <a:cubicBezTo>
                    <a:pt x="5721" y="9880"/>
                    <a:pt x="3273" y="12670"/>
                    <a:pt x="0" y="13103"/>
                  </a:cubicBezTo>
                  <a:cubicBezTo>
                    <a:pt x="291" y="13141"/>
                    <a:pt x="579" y="13160"/>
                    <a:pt x="863" y="13160"/>
                  </a:cubicBezTo>
                  <a:cubicBezTo>
                    <a:pt x="4274" y="13160"/>
                    <a:pt x="7190" y="10510"/>
                    <a:pt x="7417" y="7009"/>
                  </a:cubicBezTo>
                  <a:cubicBezTo>
                    <a:pt x="7667" y="3216"/>
                    <a:pt x="4659" y="4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36;p59"/>
            <p:cNvSpPr/>
            <p:nvPr/>
          </p:nvSpPr>
          <p:spPr>
            <a:xfrm>
              <a:off x="4197847" y="2882539"/>
              <a:ext cx="251178" cy="251241"/>
            </a:xfrm>
            <a:custGeom>
              <a:avLst/>
              <a:gdLst/>
              <a:ahLst/>
              <a:cxnLst/>
              <a:rect l="l" t="t" r="r" b="b"/>
              <a:pathLst>
                <a:path w="8438" h="8438" extrusionOk="0">
                  <a:moveTo>
                    <a:pt x="6654" y="430"/>
                  </a:moveTo>
                  <a:cubicBezTo>
                    <a:pt x="7400" y="430"/>
                    <a:pt x="8005" y="1035"/>
                    <a:pt x="8008" y="1781"/>
                  </a:cubicBezTo>
                  <a:lnTo>
                    <a:pt x="8008" y="6654"/>
                  </a:lnTo>
                  <a:cubicBezTo>
                    <a:pt x="8005" y="7403"/>
                    <a:pt x="7400" y="8005"/>
                    <a:pt x="6654" y="8008"/>
                  </a:cubicBezTo>
                  <a:lnTo>
                    <a:pt x="1781" y="8008"/>
                  </a:lnTo>
                  <a:cubicBezTo>
                    <a:pt x="1035" y="8005"/>
                    <a:pt x="429" y="7403"/>
                    <a:pt x="429" y="6654"/>
                  </a:cubicBezTo>
                  <a:lnTo>
                    <a:pt x="429" y="1781"/>
                  </a:lnTo>
                  <a:cubicBezTo>
                    <a:pt x="429" y="1035"/>
                    <a:pt x="1035" y="430"/>
                    <a:pt x="1781" y="430"/>
                  </a:cubicBezTo>
                  <a:close/>
                  <a:moveTo>
                    <a:pt x="1781" y="0"/>
                  </a:moveTo>
                  <a:cubicBezTo>
                    <a:pt x="795" y="0"/>
                    <a:pt x="0" y="799"/>
                    <a:pt x="0" y="1781"/>
                  </a:cubicBezTo>
                  <a:lnTo>
                    <a:pt x="0" y="6654"/>
                  </a:lnTo>
                  <a:cubicBezTo>
                    <a:pt x="0" y="7639"/>
                    <a:pt x="795" y="8434"/>
                    <a:pt x="1781" y="8438"/>
                  </a:cubicBezTo>
                  <a:lnTo>
                    <a:pt x="6654" y="8438"/>
                  </a:lnTo>
                  <a:cubicBezTo>
                    <a:pt x="7639" y="8434"/>
                    <a:pt x="8434" y="7639"/>
                    <a:pt x="8438" y="6654"/>
                  </a:cubicBezTo>
                  <a:lnTo>
                    <a:pt x="8438" y="1781"/>
                  </a:lnTo>
                  <a:cubicBezTo>
                    <a:pt x="8434" y="799"/>
                    <a:pt x="7639" y="0"/>
                    <a:pt x="66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37;p59"/>
            <p:cNvSpPr/>
            <p:nvPr/>
          </p:nvSpPr>
          <p:spPr>
            <a:xfrm>
              <a:off x="4374440" y="2914367"/>
              <a:ext cx="34054" cy="34182"/>
            </a:xfrm>
            <a:custGeom>
              <a:avLst/>
              <a:gdLst/>
              <a:ahLst/>
              <a:cxnLst/>
              <a:rect l="l" t="t" r="r" b="b"/>
              <a:pathLst>
                <a:path w="1144" h="1148" extrusionOk="0">
                  <a:moveTo>
                    <a:pt x="574" y="1"/>
                  </a:moveTo>
                  <a:cubicBezTo>
                    <a:pt x="257" y="1"/>
                    <a:pt x="0" y="258"/>
                    <a:pt x="0" y="575"/>
                  </a:cubicBezTo>
                  <a:cubicBezTo>
                    <a:pt x="0" y="891"/>
                    <a:pt x="257" y="1148"/>
                    <a:pt x="574" y="1148"/>
                  </a:cubicBezTo>
                  <a:cubicBezTo>
                    <a:pt x="891" y="1148"/>
                    <a:pt x="1144" y="891"/>
                    <a:pt x="1144" y="575"/>
                  </a:cubicBezTo>
                  <a:cubicBezTo>
                    <a:pt x="1144" y="258"/>
                    <a:pt x="891" y="1"/>
                    <a:pt x="5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38;p59"/>
            <p:cNvSpPr/>
            <p:nvPr/>
          </p:nvSpPr>
          <p:spPr>
            <a:xfrm>
              <a:off x="4197847" y="2882539"/>
              <a:ext cx="251178" cy="251241"/>
            </a:xfrm>
            <a:custGeom>
              <a:avLst/>
              <a:gdLst/>
              <a:ahLst/>
              <a:cxnLst/>
              <a:rect l="l" t="t" r="r" b="b"/>
              <a:pathLst>
                <a:path w="8438" h="8438" extrusionOk="0">
                  <a:moveTo>
                    <a:pt x="6654" y="430"/>
                  </a:moveTo>
                  <a:cubicBezTo>
                    <a:pt x="7400" y="430"/>
                    <a:pt x="8005" y="1035"/>
                    <a:pt x="8008" y="1781"/>
                  </a:cubicBezTo>
                  <a:lnTo>
                    <a:pt x="8008" y="6654"/>
                  </a:lnTo>
                  <a:cubicBezTo>
                    <a:pt x="8005" y="7403"/>
                    <a:pt x="7400" y="8005"/>
                    <a:pt x="6654" y="8008"/>
                  </a:cubicBezTo>
                  <a:lnTo>
                    <a:pt x="1781" y="8008"/>
                  </a:lnTo>
                  <a:cubicBezTo>
                    <a:pt x="1035" y="8005"/>
                    <a:pt x="429" y="7403"/>
                    <a:pt x="429" y="6654"/>
                  </a:cubicBezTo>
                  <a:lnTo>
                    <a:pt x="429" y="1781"/>
                  </a:lnTo>
                  <a:cubicBezTo>
                    <a:pt x="429" y="1035"/>
                    <a:pt x="1035" y="430"/>
                    <a:pt x="1781" y="430"/>
                  </a:cubicBezTo>
                  <a:close/>
                  <a:moveTo>
                    <a:pt x="1781" y="0"/>
                  </a:moveTo>
                  <a:cubicBezTo>
                    <a:pt x="795" y="0"/>
                    <a:pt x="0" y="799"/>
                    <a:pt x="0" y="1781"/>
                  </a:cubicBezTo>
                  <a:lnTo>
                    <a:pt x="0" y="6654"/>
                  </a:lnTo>
                  <a:cubicBezTo>
                    <a:pt x="0" y="7639"/>
                    <a:pt x="795" y="8434"/>
                    <a:pt x="1781" y="8438"/>
                  </a:cubicBezTo>
                  <a:lnTo>
                    <a:pt x="6654" y="8438"/>
                  </a:lnTo>
                  <a:cubicBezTo>
                    <a:pt x="7639" y="8434"/>
                    <a:pt x="8434" y="7639"/>
                    <a:pt x="8438" y="6654"/>
                  </a:cubicBezTo>
                  <a:lnTo>
                    <a:pt x="8438" y="1781"/>
                  </a:lnTo>
                  <a:cubicBezTo>
                    <a:pt x="8434" y="799"/>
                    <a:pt x="7639" y="0"/>
                    <a:pt x="66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39;p59"/>
            <p:cNvSpPr/>
            <p:nvPr/>
          </p:nvSpPr>
          <p:spPr>
            <a:xfrm>
              <a:off x="4251165" y="2941967"/>
              <a:ext cx="146010" cy="132201"/>
            </a:xfrm>
            <a:custGeom>
              <a:avLst/>
              <a:gdLst/>
              <a:ahLst/>
              <a:cxnLst/>
              <a:rect l="l" t="t" r="r" b="b"/>
              <a:pathLst>
                <a:path w="4905" h="4440" extrusionOk="0">
                  <a:moveTo>
                    <a:pt x="2426" y="0"/>
                  </a:moveTo>
                  <a:cubicBezTo>
                    <a:pt x="1830" y="0"/>
                    <a:pt x="1238" y="240"/>
                    <a:pt x="802" y="703"/>
                  </a:cubicBezTo>
                  <a:cubicBezTo>
                    <a:pt x="42" y="1516"/>
                    <a:pt x="0" y="2768"/>
                    <a:pt x="707" y="3627"/>
                  </a:cubicBezTo>
                  <a:cubicBezTo>
                    <a:pt x="1143" y="4158"/>
                    <a:pt x="1780" y="4440"/>
                    <a:pt x="2426" y="4440"/>
                  </a:cubicBezTo>
                  <a:cubicBezTo>
                    <a:pt x="2828" y="4440"/>
                    <a:pt x="3233" y="4331"/>
                    <a:pt x="3596" y="4105"/>
                  </a:cubicBezTo>
                  <a:cubicBezTo>
                    <a:pt x="3712" y="4032"/>
                    <a:pt x="3730" y="3870"/>
                    <a:pt x="3635" y="3775"/>
                  </a:cubicBezTo>
                  <a:lnTo>
                    <a:pt x="3631" y="3771"/>
                  </a:lnTo>
                  <a:cubicBezTo>
                    <a:pt x="3590" y="3730"/>
                    <a:pt x="3536" y="3708"/>
                    <a:pt x="3481" y="3708"/>
                  </a:cubicBezTo>
                  <a:cubicBezTo>
                    <a:pt x="3442" y="3708"/>
                    <a:pt x="3403" y="3719"/>
                    <a:pt x="3367" y="3743"/>
                  </a:cubicBezTo>
                  <a:cubicBezTo>
                    <a:pt x="3084" y="3916"/>
                    <a:pt x="2756" y="4010"/>
                    <a:pt x="2425" y="4010"/>
                  </a:cubicBezTo>
                  <a:cubicBezTo>
                    <a:pt x="2419" y="4010"/>
                    <a:pt x="2413" y="4010"/>
                    <a:pt x="2407" y="4010"/>
                  </a:cubicBezTo>
                  <a:cubicBezTo>
                    <a:pt x="1605" y="4003"/>
                    <a:pt x="904" y="3462"/>
                    <a:pt x="697" y="2687"/>
                  </a:cubicBezTo>
                  <a:cubicBezTo>
                    <a:pt x="489" y="1913"/>
                    <a:pt x="820" y="1094"/>
                    <a:pt x="1510" y="682"/>
                  </a:cubicBezTo>
                  <a:cubicBezTo>
                    <a:pt x="1793" y="514"/>
                    <a:pt x="2109" y="432"/>
                    <a:pt x="2422" y="432"/>
                  </a:cubicBezTo>
                  <a:cubicBezTo>
                    <a:pt x="2871" y="432"/>
                    <a:pt x="3316" y="600"/>
                    <a:pt x="3659" y="925"/>
                  </a:cubicBezTo>
                  <a:cubicBezTo>
                    <a:pt x="4240" y="1477"/>
                    <a:pt x="4381" y="2350"/>
                    <a:pt x="4008" y="3057"/>
                  </a:cubicBezTo>
                  <a:cubicBezTo>
                    <a:pt x="3962" y="3141"/>
                    <a:pt x="3976" y="3243"/>
                    <a:pt x="4043" y="3310"/>
                  </a:cubicBezTo>
                  <a:lnTo>
                    <a:pt x="4046" y="3314"/>
                  </a:lnTo>
                  <a:cubicBezTo>
                    <a:pt x="4087" y="3355"/>
                    <a:pt x="4141" y="3375"/>
                    <a:pt x="4194" y="3375"/>
                  </a:cubicBezTo>
                  <a:cubicBezTo>
                    <a:pt x="4268" y="3375"/>
                    <a:pt x="4342" y="3336"/>
                    <a:pt x="4381" y="3264"/>
                  </a:cubicBezTo>
                  <a:cubicBezTo>
                    <a:pt x="4905" y="2283"/>
                    <a:pt x="4620" y="1062"/>
                    <a:pt x="3716" y="415"/>
                  </a:cubicBezTo>
                  <a:cubicBezTo>
                    <a:pt x="3327" y="136"/>
                    <a:pt x="2875" y="0"/>
                    <a:pt x="2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40;p59"/>
            <p:cNvSpPr/>
            <p:nvPr/>
          </p:nvSpPr>
          <p:spPr>
            <a:xfrm>
              <a:off x="4374440" y="2914367"/>
              <a:ext cx="34054" cy="34182"/>
            </a:xfrm>
            <a:custGeom>
              <a:avLst/>
              <a:gdLst/>
              <a:ahLst/>
              <a:cxnLst/>
              <a:rect l="l" t="t" r="r" b="b"/>
              <a:pathLst>
                <a:path w="1144" h="1148" extrusionOk="0">
                  <a:moveTo>
                    <a:pt x="574" y="1"/>
                  </a:moveTo>
                  <a:cubicBezTo>
                    <a:pt x="257" y="1"/>
                    <a:pt x="0" y="258"/>
                    <a:pt x="0" y="575"/>
                  </a:cubicBezTo>
                  <a:cubicBezTo>
                    <a:pt x="0" y="891"/>
                    <a:pt x="257" y="1148"/>
                    <a:pt x="574" y="1148"/>
                  </a:cubicBezTo>
                  <a:cubicBezTo>
                    <a:pt x="891" y="1148"/>
                    <a:pt x="1144" y="891"/>
                    <a:pt x="1144" y="575"/>
                  </a:cubicBezTo>
                  <a:cubicBezTo>
                    <a:pt x="1144" y="258"/>
                    <a:pt x="891" y="1"/>
                    <a:pt x="5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41;p59"/>
            <p:cNvSpPr/>
            <p:nvPr/>
          </p:nvSpPr>
          <p:spPr>
            <a:xfrm>
              <a:off x="5139251" y="2812245"/>
              <a:ext cx="391740" cy="391720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80" y="13156"/>
                  </a:cubicBezTo>
                  <a:cubicBezTo>
                    <a:pt x="10211" y="13156"/>
                    <a:pt x="13159" y="10211"/>
                    <a:pt x="13159" y="6580"/>
                  </a:cubicBezTo>
                  <a:cubicBezTo>
                    <a:pt x="13159" y="2945"/>
                    <a:pt x="10211" y="1"/>
                    <a:pt x="6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42;p59"/>
            <p:cNvSpPr/>
            <p:nvPr/>
          </p:nvSpPr>
          <p:spPr>
            <a:xfrm>
              <a:off x="5309563" y="2812245"/>
              <a:ext cx="228227" cy="391839"/>
            </a:xfrm>
            <a:custGeom>
              <a:avLst/>
              <a:gdLst/>
              <a:ahLst/>
              <a:cxnLst/>
              <a:rect l="l" t="t" r="r" b="b"/>
              <a:pathLst>
                <a:path w="7667" h="13160" extrusionOk="0">
                  <a:moveTo>
                    <a:pt x="859" y="1"/>
                  </a:moveTo>
                  <a:cubicBezTo>
                    <a:pt x="570" y="1"/>
                    <a:pt x="285" y="18"/>
                    <a:pt x="0" y="57"/>
                  </a:cubicBezTo>
                  <a:cubicBezTo>
                    <a:pt x="3272" y="486"/>
                    <a:pt x="5721" y="3276"/>
                    <a:pt x="5721" y="6580"/>
                  </a:cubicBezTo>
                  <a:cubicBezTo>
                    <a:pt x="5721" y="9880"/>
                    <a:pt x="3272" y="12670"/>
                    <a:pt x="0" y="13103"/>
                  </a:cubicBezTo>
                  <a:cubicBezTo>
                    <a:pt x="290" y="13141"/>
                    <a:pt x="578" y="13160"/>
                    <a:pt x="863" y="13160"/>
                  </a:cubicBezTo>
                  <a:cubicBezTo>
                    <a:pt x="4274" y="13160"/>
                    <a:pt x="7190" y="10510"/>
                    <a:pt x="7421" y="7009"/>
                  </a:cubicBezTo>
                  <a:cubicBezTo>
                    <a:pt x="7667" y="3216"/>
                    <a:pt x="4659" y="4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43;p59"/>
            <p:cNvSpPr/>
            <p:nvPr/>
          </p:nvSpPr>
          <p:spPr>
            <a:xfrm>
              <a:off x="5232459" y="2973676"/>
              <a:ext cx="43490" cy="128568"/>
            </a:xfrm>
            <a:custGeom>
              <a:avLst/>
              <a:gdLst/>
              <a:ahLst/>
              <a:cxnLst/>
              <a:rect l="l" t="t" r="r" b="b"/>
              <a:pathLst>
                <a:path w="1461" h="4318" extrusionOk="0">
                  <a:moveTo>
                    <a:pt x="60" y="0"/>
                  </a:moveTo>
                  <a:cubicBezTo>
                    <a:pt x="29" y="0"/>
                    <a:pt x="0" y="25"/>
                    <a:pt x="0" y="57"/>
                  </a:cubicBezTo>
                  <a:lnTo>
                    <a:pt x="0" y="4261"/>
                  </a:lnTo>
                  <a:cubicBezTo>
                    <a:pt x="0" y="4293"/>
                    <a:pt x="29" y="4318"/>
                    <a:pt x="60" y="4318"/>
                  </a:cubicBezTo>
                  <a:lnTo>
                    <a:pt x="1404" y="4318"/>
                  </a:lnTo>
                  <a:cubicBezTo>
                    <a:pt x="1436" y="4318"/>
                    <a:pt x="1461" y="4293"/>
                    <a:pt x="1461" y="4261"/>
                  </a:cubicBezTo>
                  <a:lnTo>
                    <a:pt x="1461" y="57"/>
                  </a:lnTo>
                  <a:cubicBezTo>
                    <a:pt x="1461" y="25"/>
                    <a:pt x="1436" y="0"/>
                    <a:pt x="1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44;p59"/>
            <p:cNvSpPr/>
            <p:nvPr/>
          </p:nvSpPr>
          <p:spPr>
            <a:xfrm>
              <a:off x="5215282" y="2896920"/>
              <a:ext cx="60666" cy="52076"/>
            </a:xfrm>
            <a:custGeom>
              <a:avLst/>
              <a:gdLst/>
              <a:ahLst/>
              <a:cxnLst/>
              <a:rect l="l" t="t" r="r" b="b"/>
              <a:pathLst>
                <a:path w="2038" h="1749" extrusionOk="0">
                  <a:moveTo>
                    <a:pt x="1160" y="1"/>
                  </a:moveTo>
                  <a:cubicBezTo>
                    <a:pt x="946" y="1"/>
                    <a:pt x="727" y="81"/>
                    <a:pt x="549" y="260"/>
                  </a:cubicBezTo>
                  <a:cubicBezTo>
                    <a:pt x="0" y="809"/>
                    <a:pt x="387" y="1748"/>
                    <a:pt x="1165" y="1748"/>
                  </a:cubicBezTo>
                  <a:cubicBezTo>
                    <a:pt x="1647" y="1748"/>
                    <a:pt x="2038" y="1358"/>
                    <a:pt x="2038" y="876"/>
                  </a:cubicBezTo>
                  <a:cubicBezTo>
                    <a:pt x="2038" y="350"/>
                    <a:pt x="1608" y="1"/>
                    <a:pt x="1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45;p59"/>
            <p:cNvSpPr/>
            <p:nvPr/>
          </p:nvSpPr>
          <p:spPr>
            <a:xfrm>
              <a:off x="5317630" y="2973557"/>
              <a:ext cx="137020" cy="128688"/>
            </a:xfrm>
            <a:custGeom>
              <a:avLst/>
              <a:gdLst/>
              <a:ahLst/>
              <a:cxnLst/>
              <a:rect l="l" t="t" r="r" b="b"/>
              <a:pathLst>
                <a:path w="4603" h="4322" extrusionOk="0">
                  <a:moveTo>
                    <a:pt x="70" y="1"/>
                  </a:moveTo>
                  <a:cubicBezTo>
                    <a:pt x="32" y="1"/>
                    <a:pt x="0" y="33"/>
                    <a:pt x="0" y="71"/>
                  </a:cubicBezTo>
                  <a:lnTo>
                    <a:pt x="0" y="4255"/>
                  </a:lnTo>
                  <a:cubicBezTo>
                    <a:pt x="0" y="4290"/>
                    <a:pt x="32" y="4322"/>
                    <a:pt x="70" y="4322"/>
                  </a:cubicBezTo>
                  <a:lnTo>
                    <a:pt x="1390" y="4322"/>
                  </a:lnTo>
                  <a:cubicBezTo>
                    <a:pt x="1429" y="4322"/>
                    <a:pt x="1460" y="4290"/>
                    <a:pt x="1460" y="4255"/>
                  </a:cubicBezTo>
                  <a:lnTo>
                    <a:pt x="1460" y="2766"/>
                  </a:lnTo>
                  <a:cubicBezTo>
                    <a:pt x="1460" y="2281"/>
                    <a:pt x="1569" y="1461"/>
                    <a:pt x="2301" y="1461"/>
                  </a:cubicBezTo>
                  <a:cubicBezTo>
                    <a:pt x="3036" y="1461"/>
                    <a:pt x="3146" y="2281"/>
                    <a:pt x="3146" y="2766"/>
                  </a:cubicBezTo>
                  <a:lnTo>
                    <a:pt x="3146" y="4255"/>
                  </a:lnTo>
                  <a:cubicBezTo>
                    <a:pt x="3146" y="4290"/>
                    <a:pt x="3177" y="4322"/>
                    <a:pt x="3216" y="4322"/>
                  </a:cubicBezTo>
                  <a:lnTo>
                    <a:pt x="4535" y="4322"/>
                  </a:lnTo>
                  <a:cubicBezTo>
                    <a:pt x="4574" y="4322"/>
                    <a:pt x="4602" y="4290"/>
                    <a:pt x="4602" y="4255"/>
                  </a:cubicBezTo>
                  <a:lnTo>
                    <a:pt x="4602" y="2306"/>
                  </a:lnTo>
                  <a:cubicBezTo>
                    <a:pt x="4602" y="1707"/>
                    <a:pt x="4433" y="1151"/>
                    <a:pt x="4127" y="743"/>
                  </a:cubicBezTo>
                  <a:cubicBezTo>
                    <a:pt x="3761" y="258"/>
                    <a:pt x="3230" y="4"/>
                    <a:pt x="2586" y="4"/>
                  </a:cubicBezTo>
                  <a:cubicBezTo>
                    <a:pt x="2581" y="4"/>
                    <a:pt x="2575" y="4"/>
                    <a:pt x="2569" y="4"/>
                  </a:cubicBezTo>
                  <a:cubicBezTo>
                    <a:pt x="2107" y="4"/>
                    <a:pt x="1656" y="148"/>
                    <a:pt x="1277" y="413"/>
                  </a:cubicBezTo>
                  <a:cubicBezTo>
                    <a:pt x="1265" y="420"/>
                    <a:pt x="1253" y="423"/>
                    <a:pt x="1240" y="423"/>
                  </a:cubicBezTo>
                  <a:cubicBezTo>
                    <a:pt x="1205" y="423"/>
                    <a:pt x="1172" y="396"/>
                    <a:pt x="1172" y="356"/>
                  </a:cubicBezTo>
                  <a:lnTo>
                    <a:pt x="1172" y="71"/>
                  </a:lnTo>
                  <a:cubicBezTo>
                    <a:pt x="1172" y="33"/>
                    <a:pt x="1140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46;p59"/>
            <p:cNvSpPr/>
            <p:nvPr/>
          </p:nvSpPr>
          <p:spPr>
            <a:xfrm>
              <a:off x="5226476" y="2967691"/>
              <a:ext cx="55457" cy="140538"/>
            </a:xfrm>
            <a:custGeom>
              <a:avLst/>
              <a:gdLst/>
              <a:ahLst/>
              <a:cxnLst/>
              <a:rect l="l" t="t" r="r" b="b"/>
              <a:pathLst>
                <a:path w="1863" h="4720" extrusionOk="0">
                  <a:moveTo>
                    <a:pt x="1433" y="430"/>
                  </a:moveTo>
                  <a:lnTo>
                    <a:pt x="1433" y="4290"/>
                  </a:lnTo>
                  <a:lnTo>
                    <a:pt x="430" y="4290"/>
                  </a:lnTo>
                  <a:lnTo>
                    <a:pt x="430" y="430"/>
                  </a:lnTo>
                  <a:close/>
                  <a:moveTo>
                    <a:pt x="216" y="1"/>
                  </a:moveTo>
                  <a:cubicBezTo>
                    <a:pt x="99" y="1"/>
                    <a:pt x="1" y="96"/>
                    <a:pt x="1" y="216"/>
                  </a:cubicBezTo>
                  <a:lnTo>
                    <a:pt x="1" y="4505"/>
                  </a:lnTo>
                  <a:cubicBezTo>
                    <a:pt x="1" y="4624"/>
                    <a:pt x="99" y="4719"/>
                    <a:pt x="216" y="4719"/>
                  </a:cubicBezTo>
                  <a:lnTo>
                    <a:pt x="1648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16"/>
                  </a:lnTo>
                  <a:cubicBezTo>
                    <a:pt x="1862" y="96"/>
                    <a:pt x="1767" y="1"/>
                    <a:pt x="16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47;p59"/>
            <p:cNvSpPr/>
            <p:nvPr/>
          </p:nvSpPr>
          <p:spPr>
            <a:xfrm>
              <a:off x="5207215" y="2891025"/>
              <a:ext cx="74716" cy="63927"/>
            </a:xfrm>
            <a:custGeom>
              <a:avLst/>
              <a:gdLst/>
              <a:ahLst/>
              <a:cxnLst/>
              <a:rect l="l" t="t" r="r" b="b"/>
              <a:pathLst>
                <a:path w="2510" h="2147" extrusionOk="0">
                  <a:moveTo>
                    <a:pt x="1431" y="427"/>
                  </a:moveTo>
                  <a:cubicBezTo>
                    <a:pt x="1762" y="427"/>
                    <a:pt x="2080" y="685"/>
                    <a:pt x="2080" y="1074"/>
                  </a:cubicBezTo>
                  <a:cubicBezTo>
                    <a:pt x="2080" y="1429"/>
                    <a:pt x="1791" y="1717"/>
                    <a:pt x="1436" y="1717"/>
                  </a:cubicBezTo>
                  <a:cubicBezTo>
                    <a:pt x="863" y="1717"/>
                    <a:pt x="574" y="1024"/>
                    <a:pt x="982" y="616"/>
                  </a:cubicBezTo>
                  <a:cubicBezTo>
                    <a:pt x="1113" y="486"/>
                    <a:pt x="1273" y="427"/>
                    <a:pt x="1431" y="427"/>
                  </a:cubicBezTo>
                  <a:close/>
                  <a:moveTo>
                    <a:pt x="1436" y="0"/>
                  </a:moveTo>
                  <a:cubicBezTo>
                    <a:pt x="479" y="0"/>
                    <a:pt x="1" y="1154"/>
                    <a:pt x="676" y="1830"/>
                  </a:cubicBezTo>
                  <a:cubicBezTo>
                    <a:pt x="895" y="2049"/>
                    <a:pt x="1165" y="2147"/>
                    <a:pt x="1429" y="2147"/>
                  </a:cubicBezTo>
                  <a:cubicBezTo>
                    <a:pt x="1980" y="2147"/>
                    <a:pt x="2509" y="1720"/>
                    <a:pt x="2509" y="1074"/>
                  </a:cubicBezTo>
                  <a:cubicBezTo>
                    <a:pt x="2509" y="482"/>
                    <a:pt x="2027" y="0"/>
                    <a:pt x="1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48;p59"/>
            <p:cNvSpPr/>
            <p:nvPr/>
          </p:nvSpPr>
          <p:spPr>
            <a:xfrm>
              <a:off x="5311646" y="2967691"/>
              <a:ext cx="149076" cy="140538"/>
            </a:xfrm>
            <a:custGeom>
              <a:avLst/>
              <a:gdLst/>
              <a:ahLst/>
              <a:cxnLst/>
              <a:rect l="l" t="t" r="r" b="b"/>
              <a:pathLst>
                <a:path w="5008" h="4720" extrusionOk="0">
                  <a:moveTo>
                    <a:pt x="215" y="1"/>
                  </a:moveTo>
                  <a:cubicBezTo>
                    <a:pt x="99" y="1"/>
                    <a:pt x="0" y="96"/>
                    <a:pt x="0" y="216"/>
                  </a:cubicBezTo>
                  <a:lnTo>
                    <a:pt x="0" y="4505"/>
                  </a:lnTo>
                  <a:cubicBezTo>
                    <a:pt x="0" y="4624"/>
                    <a:pt x="99" y="4719"/>
                    <a:pt x="215" y="4719"/>
                  </a:cubicBezTo>
                  <a:lnTo>
                    <a:pt x="1647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963"/>
                  </a:lnTo>
                  <a:cubicBezTo>
                    <a:pt x="1862" y="2460"/>
                    <a:pt x="1974" y="1859"/>
                    <a:pt x="2506" y="1859"/>
                  </a:cubicBezTo>
                  <a:cubicBezTo>
                    <a:pt x="2900" y="1859"/>
                    <a:pt x="3065" y="2193"/>
                    <a:pt x="3121" y="2573"/>
                  </a:cubicBezTo>
                  <a:cubicBezTo>
                    <a:pt x="3135" y="2678"/>
                    <a:pt x="3227" y="2756"/>
                    <a:pt x="3332" y="2756"/>
                  </a:cubicBezTo>
                  <a:cubicBezTo>
                    <a:pt x="3463" y="2752"/>
                    <a:pt x="3565" y="2636"/>
                    <a:pt x="3544" y="2506"/>
                  </a:cubicBezTo>
                  <a:cubicBezTo>
                    <a:pt x="3434" y="1816"/>
                    <a:pt x="3069" y="1429"/>
                    <a:pt x="2506" y="1429"/>
                  </a:cubicBezTo>
                  <a:cubicBezTo>
                    <a:pt x="1823" y="1429"/>
                    <a:pt x="1432" y="1989"/>
                    <a:pt x="1432" y="2963"/>
                  </a:cubicBezTo>
                  <a:lnTo>
                    <a:pt x="1432" y="4290"/>
                  </a:lnTo>
                  <a:lnTo>
                    <a:pt x="430" y="4290"/>
                  </a:lnTo>
                  <a:lnTo>
                    <a:pt x="430" y="430"/>
                  </a:lnTo>
                  <a:lnTo>
                    <a:pt x="1144" y="430"/>
                  </a:lnTo>
                  <a:lnTo>
                    <a:pt x="1144" y="712"/>
                  </a:lnTo>
                  <a:cubicBezTo>
                    <a:pt x="1144" y="778"/>
                    <a:pt x="1172" y="842"/>
                    <a:pt x="1225" y="884"/>
                  </a:cubicBezTo>
                  <a:cubicBezTo>
                    <a:pt x="1264" y="916"/>
                    <a:pt x="1311" y="932"/>
                    <a:pt x="1359" y="932"/>
                  </a:cubicBezTo>
                  <a:cubicBezTo>
                    <a:pt x="1407" y="932"/>
                    <a:pt x="1455" y="916"/>
                    <a:pt x="1496" y="884"/>
                  </a:cubicBezTo>
                  <a:cubicBezTo>
                    <a:pt x="1858" y="592"/>
                    <a:pt x="2309" y="430"/>
                    <a:pt x="2776" y="430"/>
                  </a:cubicBezTo>
                  <a:cubicBezTo>
                    <a:pt x="2781" y="430"/>
                    <a:pt x="2786" y="430"/>
                    <a:pt x="2791" y="430"/>
                  </a:cubicBezTo>
                  <a:cubicBezTo>
                    <a:pt x="4026" y="430"/>
                    <a:pt x="4578" y="1472"/>
                    <a:pt x="4578" y="2503"/>
                  </a:cubicBezTo>
                  <a:lnTo>
                    <a:pt x="4578" y="4290"/>
                  </a:lnTo>
                  <a:lnTo>
                    <a:pt x="3575" y="4290"/>
                  </a:lnTo>
                  <a:lnTo>
                    <a:pt x="3575" y="3583"/>
                  </a:lnTo>
                  <a:cubicBezTo>
                    <a:pt x="3575" y="3467"/>
                    <a:pt x="3480" y="3372"/>
                    <a:pt x="3364" y="3372"/>
                  </a:cubicBezTo>
                  <a:cubicBezTo>
                    <a:pt x="3245" y="3372"/>
                    <a:pt x="3150" y="3467"/>
                    <a:pt x="3150" y="3583"/>
                  </a:cubicBezTo>
                  <a:lnTo>
                    <a:pt x="3150" y="4505"/>
                  </a:lnTo>
                  <a:cubicBezTo>
                    <a:pt x="3150" y="4624"/>
                    <a:pt x="3245" y="4719"/>
                    <a:pt x="3364" y="4719"/>
                  </a:cubicBezTo>
                  <a:lnTo>
                    <a:pt x="4793" y="4719"/>
                  </a:lnTo>
                  <a:cubicBezTo>
                    <a:pt x="4912" y="4719"/>
                    <a:pt x="5007" y="4624"/>
                    <a:pt x="5007" y="4505"/>
                  </a:cubicBezTo>
                  <a:lnTo>
                    <a:pt x="5007" y="2503"/>
                  </a:lnTo>
                  <a:cubicBezTo>
                    <a:pt x="5007" y="1028"/>
                    <a:pt x="4096" y="1"/>
                    <a:pt x="2791" y="1"/>
                  </a:cubicBezTo>
                  <a:cubicBezTo>
                    <a:pt x="2365" y="1"/>
                    <a:pt x="1946" y="110"/>
                    <a:pt x="1573" y="314"/>
                  </a:cubicBezTo>
                  <a:lnTo>
                    <a:pt x="1573" y="216"/>
                  </a:lnTo>
                  <a:cubicBezTo>
                    <a:pt x="1573" y="96"/>
                    <a:pt x="1478" y="1"/>
                    <a:pt x="13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49;p59"/>
            <p:cNvSpPr/>
            <p:nvPr/>
          </p:nvSpPr>
          <p:spPr>
            <a:xfrm>
              <a:off x="4633449" y="2812245"/>
              <a:ext cx="391621" cy="391720"/>
            </a:xfrm>
            <a:custGeom>
              <a:avLst/>
              <a:gdLst/>
              <a:ahLst/>
              <a:cxnLst/>
              <a:rect l="l" t="t" r="r" b="b"/>
              <a:pathLst>
                <a:path w="13156" h="13156" extrusionOk="0">
                  <a:moveTo>
                    <a:pt x="6576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76" y="13156"/>
                  </a:cubicBezTo>
                  <a:cubicBezTo>
                    <a:pt x="10211" y="13156"/>
                    <a:pt x="13156" y="10211"/>
                    <a:pt x="13156" y="6580"/>
                  </a:cubicBezTo>
                  <a:cubicBezTo>
                    <a:pt x="13156" y="2945"/>
                    <a:pt x="10211" y="1"/>
                    <a:pt x="6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50;p59"/>
            <p:cNvSpPr/>
            <p:nvPr/>
          </p:nvSpPr>
          <p:spPr>
            <a:xfrm>
              <a:off x="4803642" y="2812245"/>
              <a:ext cx="228376" cy="391839"/>
            </a:xfrm>
            <a:custGeom>
              <a:avLst/>
              <a:gdLst/>
              <a:ahLst/>
              <a:cxnLst/>
              <a:rect l="l" t="t" r="r" b="b"/>
              <a:pathLst>
                <a:path w="7672" h="13160" extrusionOk="0">
                  <a:moveTo>
                    <a:pt x="859" y="1"/>
                  </a:moveTo>
                  <a:cubicBezTo>
                    <a:pt x="574" y="1"/>
                    <a:pt x="286" y="18"/>
                    <a:pt x="1" y="57"/>
                  </a:cubicBezTo>
                  <a:cubicBezTo>
                    <a:pt x="3277" y="486"/>
                    <a:pt x="5725" y="3276"/>
                    <a:pt x="5725" y="6580"/>
                  </a:cubicBezTo>
                  <a:cubicBezTo>
                    <a:pt x="5725" y="9880"/>
                    <a:pt x="3277" y="12670"/>
                    <a:pt x="1" y="13103"/>
                  </a:cubicBezTo>
                  <a:cubicBezTo>
                    <a:pt x="291" y="13141"/>
                    <a:pt x="580" y="13160"/>
                    <a:pt x="864" y="13160"/>
                  </a:cubicBezTo>
                  <a:cubicBezTo>
                    <a:pt x="4278" y="13160"/>
                    <a:pt x="7194" y="10510"/>
                    <a:pt x="7421" y="7009"/>
                  </a:cubicBezTo>
                  <a:cubicBezTo>
                    <a:pt x="7671" y="3216"/>
                    <a:pt x="4663" y="4"/>
                    <a:pt x="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51;p59"/>
            <p:cNvSpPr/>
            <p:nvPr/>
          </p:nvSpPr>
          <p:spPr>
            <a:xfrm>
              <a:off x="4717340" y="2913921"/>
              <a:ext cx="249600" cy="205418"/>
            </a:xfrm>
            <a:custGeom>
              <a:avLst/>
              <a:gdLst/>
              <a:ahLst/>
              <a:cxnLst/>
              <a:rect l="l" t="t" r="r" b="b"/>
              <a:pathLst>
                <a:path w="8385" h="6899" extrusionOk="0">
                  <a:moveTo>
                    <a:pt x="5479" y="1"/>
                  </a:moveTo>
                  <a:cubicBezTo>
                    <a:pt x="5224" y="1"/>
                    <a:pt x="4967" y="51"/>
                    <a:pt x="4722" y="153"/>
                  </a:cubicBezTo>
                  <a:cubicBezTo>
                    <a:pt x="3998" y="456"/>
                    <a:pt x="3530" y="1163"/>
                    <a:pt x="3530" y="1948"/>
                  </a:cubicBezTo>
                  <a:lnTo>
                    <a:pt x="3530" y="1979"/>
                  </a:lnTo>
                  <a:lnTo>
                    <a:pt x="3435" y="1976"/>
                  </a:lnTo>
                  <a:lnTo>
                    <a:pt x="3431" y="1976"/>
                  </a:lnTo>
                  <a:cubicBezTo>
                    <a:pt x="3234" y="1976"/>
                    <a:pt x="2664" y="1814"/>
                    <a:pt x="2478" y="1754"/>
                  </a:cubicBezTo>
                  <a:cubicBezTo>
                    <a:pt x="1760" y="1508"/>
                    <a:pt x="1112" y="1107"/>
                    <a:pt x="574" y="575"/>
                  </a:cubicBezTo>
                  <a:lnTo>
                    <a:pt x="370" y="375"/>
                  </a:lnTo>
                  <a:cubicBezTo>
                    <a:pt x="357" y="362"/>
                    <a:pt x="341" y="356"/>
                    <a:pt x="325" y="356"/>
                  </a:cubicBezTo>
                  <a:cubicBezTo>
                    <a:pt x="298" y="356"/>
                    <a:pt x="271" y="374"/>
                    <a:pt x="265" y="403"/>
                  </a:cubicBezTo>
                  <a:lnTo>
                    <a:pt x="191" y="681"/>
                  </a:lnTo>
                  <a:cubicBezTo>
                    <a:pt x="1" y="1423"/>
                    <a:pt x="307" y="2208"/>
                    <a:pt x="954" y="2623"/>
                  </a:cubicBezTo>
                  <a:lnTo>
                    <a:pt x="947" y="2623"/>
                  </a:lnTo>
                  <a:cubicBezTo>
                    <a:pt x="817" y="2623"/>
                    <a:pt x="683" y="2609"/>
                    <a:pt x="553" y="2577"/>
                  </a:cubicBezTo>
                  <a:lnTo>
                    <a:pt x="314" y="2521"/>
                  </a:lnTo>
                  <a:cubicBezTo>
                    <a:pt x="309" y="2520"/>
                    <a:pt x="304" y="2519"/>
                    <a:pt x="299" y="2519"/>
                  </a:cubicBezTo>
                  <a:cubicBezTo>
                    <a:pt x="259" y="2519"/>
                    <a:pt x="227" y="2554"/>
                    <a:pt x="236" y="2595"/>
                  </a:cubicBezTo>
                  <a:lnTo>
                    <a:pt x="275" y="2838"/>
                  </a:lnTo>
                  <a:cubicBezTo>
                    <a:pt x="367" y="3376"/>
                    <a:pt x="715" y="3837"/>
                    <a:pt x="1211" y="4066"/>
                  </a:cubicBezTo>
                  <a:cubicBezTo>
                    <a:pt x="1274" y="4090"/>
                    <a:pt x="1257" y="4185"/>
                    <a:pt x="1190" y="4189"/>
                  </a:cubicBezTo>
                  <a:lnTo>
                    <a:pt x="1186" y="4189"/>
                  </a:lnTo>
                  <a:lnTo>
                    <a:pt x="919" y="4203"/>
                  </a:lnTo>
                  <a:cubicBezTo>
                    <a:pt x="873" y="4203"/>
                    <a:pt x="845" y="4256"/>
                    <a:pt x="866" y="4298"/>
                  </a:cubicBezTo>
                  <a:lnTo>
                    <a:pt x="1000" y="4530"/>
                  </a:lnTo>
                  <a:cubicBezTo>
                    <a:pt x="1260" y="4984"/>
                    <a:pt x="1714" y="5297"/>
                    <a:pt x="2235" y="5375"/>
                  </a:cubicBezTo>
                  <a:cubicBezTo>
                    <a:pt x="2291" y="5382"/>
                    <a:pt x="2309" y="5456"/>
                    <a:pt x="2263" y="5487"/>
                  </a:cubicBezTo>
                  <a:cubicBezTo>
                    <a:pt x="1820" y="5818"/>
                    <a:pt x="1306" y="6040"/>
                    <a:pt x="761" y="6135"/>
                  </a:cubicBezTo>
                  <a:lnTo>
                    <a:pt x="173" y="6237"/>
                  </a:lnTo>
                  <a:cubicBezTo>
                    <a:pt x="110" y="6247"/>
                    <a:pt x="99" y="6339"/>
                    <a:pt x="162" y="6360"/>
                  </a:cubicBezTo>
                  <a:lnTo>
                    <a:pt x="718" y="6574"/>
                  </a:lnTo>
                  <a:cubicBezTo>
                    <a:pt x="1281" y="6789"/>
                    <a:pt x="1879" y="6898"/>
                    <a:pt x="2478" y="6898"/>
                  </a:cubicBezTo>
                  <a:cubicBezTo>
                    <a:pt x="5194" y="6898"/>
                    <a:pt x="7414" y="4689"/>
                    <a:pt x="7421" y="1969"/>
                  </a:cubicBezTo>
                  <a:lnTo>
                    <a:pt x="7421" y="1951"/>
                  </a:lnTo>
                  <a:lnTo>
                    <a:pt x="7421" y="1902"/>
                  </a:lnTo>
                  <a:lnTo>
                    <a:pt x="7421" y="1891"/>
                  </a:lnTo>
                  <a:cubicBezTo>
                    <a:pt x="7611" y="1758"/>
                    <a:pt x="7787" y="1610"/>
                    <a:pt x="7949" y="1444"/>
                  </a:cubicBezTo>
                  <a:lnTo>
                    <a:pt x="8343" y="1036"/>
                  </a:lnTo>
                  <a:cubicBezTo>
                    <a:pt x="8384" y="995"/>
                    <a:pt x="8354" y="928"/>
                    <a:pt x="8301" y="928"/>
                  </a:cubicBezTo>
                  <a:cubicBezTo>
                    <a:pt x="8295" y="928"/>
                    <a:pt x="8289" y="929"/>
                    <a:pt x="8283" y="931"/>
                  </a:cubicBezTo>
                  <a:lnTo>
                    <a:pt x="7731" y="1061"/>
                  </a:lnTo>
                  <a:cubicBezTo>
                    <a:pt x="7674" y="1075"/>
                    <a:pt x="7618" y="1089"/>
                    <a:pt x="7558" y="1100"/>
                  </a:cubicBezTo>
                  <a:cubicBezTo>
                    <a:pt x="7554" y="1100"/>
                    <a:pt x="7551" y="1101"/>
                    <a:pt x="7547" y="1101"/>
                  </a:cubicBezTo>
                  <a:cubicBezTo>
                    <a:pt x="7487" y="1101"/>
                    <a:pt x="7456" y="1024"/>
                    <a:pt x="7506" y="987"/>
                  </a:cubicBezTo>
                  <a:cubicBezTo>
                    <a:pt x="7572" y="931"/>
                    <a:pt x="7632" y="875"/>
                    <a:pt x="7688" y="811"/>
                  </a:cubicBezTo>
                  <a:lnTo>
                    <a:pt x="8118" y="343"/>
                  </a:lnTo>
                  <a:cubicBezTo>
                    <a:pt x="8154" y="300"/>
                    <a:pt x="8122" y="236"/>
                    <a:pt x="8072" y="236"/>
                  </a:cubicBezTo>
                  <a:cubicBezTo>
                    <a:pt x="8064" y="236"/>
                    <a:pt x="8056" y="238"/>
                    <a:pt x="8047" y="241"/>
                  </a:cubicBezTo>
                  <a:lnTo>
                    <a:pt x="7449" y="442"/>
                  </a:lnTo>
                  <a:cubicBezTo>
                    <a:pt x="7266" y="502"/>
                    <a:pt x="7080" y="544"/>
                    <a:pt x="6893" y="572"/>
                  </a:cubicBezTo>
                  <a:cubicBezTo>
                    <a:pt x="6890" y="573"/>
                    <a:pt x="6886" y="573"/>
                    <a:pt x="6882" y="573"/>
                  </a:cubicBezTo>
                  <a:cubicBezTo>
                    <a:pt x="6865" y="573"/>
                    <a:pt x="6849" y="566"/>
                    <a:pt x="6837" y="554"/>
                  </a:cubicBezTo>
                  <a:cubicBezTo>
                    <a:pt x="6467" y="191"/>
                    <a:pt x="5977" y="1"/>
                    <a:pt x="54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52;p59"/>
            <p:cNvSpPr/>
            <p:nvPr/>
          </p:nvSpPr>
          <p:spPr>
            <a:xfrm>
              <a:off x="4709808" y="2908025"/>
              <a:ext cx="264782" cy="217209"/>
            </a:xfrm>
            <a:custGeom>
              <a:avLst/>
              <a:gdLst/>
              <a:ahLst/>
              <a:cxnLst/>
              <a:rect l="l" t="t" r="r" b="b"/>
              <a:pathLst>
                <a:path w="8895" h="7295" extrusionOk="0">
                  <a:moveTo>
                    <a:pt x="5726" y="0"/>
                  </a:moveTo>
                  <a:cubicBezTo>
                    <a:pt x="5464" y="0"/>
                    <a:pt x="5200" y="48"/>
                    <a:pt x="4947" y="147"/>
                  </a:cubicBezTo>
                  <a:cubicBezTo>
                    <a:pt x="4184" y="446"/>
                    <a:pt x="3660" y="1153"/>
                    <a:pt x="3589" y="1970"/>
                  </a:cubicBezTo>
                  <a:cubicBezTo>
                    <a:pt x="3322" y="1917"/>
                    <a:pt x="3054" y="1850"/>
                    <a:pt x="2794" y="1766"/>
                  </a:cubicBezTo>
                  <a:cubicBezTo>
                    <a:pt x="2006" y="1498"/>
                    <a:pt x="1302" y="1027"/>
                    <a:pt x="750" y="404"/>
                  </a:cubicBezTo>
                  <a:cubicBezTo>
                    <a:pt x="718" y="365"/>
                    <a:pt x="672" y="341"/>
                    <a:pt x="627" y="330"/>
                  </a:cubicBezTo>
                  <a:cubicBezTo>
                    <a:pt x="613" y="328"/>
                    <a:pt x="600" y="326"/>
                    <a:pt x="586" y="326"/>
                  </a:cubicBezTo>
                  <a:cubicBezTo>
                    <a:pt x="506" y="326"/>
                    <a:pt x="431" y="371"/>
                    <a:pt x="394" y="446"/>
                  </a:cubicBezTo>
                  <a:cubicBezTo>
                    <a:pt x="64" y="1104"/>
                    <a:pt x="130" y="1889"/>
                    <a:pt x="560" y="2487"/>
                  </a:cubicBezTo>
                  <a:cubicBezTo>
                    <a:pt x="547" y="2485"/>
                    <a:pt x="533" y="2483"/>
                    <a:pt x="520" y="2483"/>
                  </a:cubicBezTo>
                  <a:cubicBezTo>
                    <a:pt x="456" y="2483"/>
                    <a:pt x="393" y="2511"/>
                    <a:pt x="352" y="2561"/>
                  </a:cubicBezTo>
                  <a:cubicBezTo>
                    <a:pt x="324" y="2600"/>
                    <a:pt x="306" y="2645"/>
                    <a:pt x="306" y="2695"/>
                  </a:cubicBezTo>
                  <a:lnTo>
                    <a:pt x="306" y="2761"/>
                  </a:lnTo>
                  <a:cubicBezTo>
                    <a:pt x="306" y="3324"/>
                    <a:pt x="560" y="3856"/>
                    <a:pt x="1000" y="4207"/>
                  </a:cubicBezTo>
                  <a:cubicBezTo>
                    <a:pt x="968" y="4229"/>
                    <a:pt x="943" y="4257"/>
                    <a:pt x="929" y="4288"/>
                  </a:cubicBezTo>
                  <a:cubicBezTo>
                    <a:pt x="905" y="4341"/>
                    <a:pt x="897" y="4401"/>
                    <a:pt x="915" y="4454"/>
                  </a:cubicBezTo>
                  <a:cubicBezTo>
                    <a:pt x="1102" y="5041"/>
                    <a:pt x="1559" y="5506"/>
                    <a:pt x="2143" y="5696"/>
                  </a:cubicBezTo>
                  <a:cubicBezTo>
                    <a:pt x="1619" y="6016"/>
                    <a:pt x="1017" y="6185"/>
                    <a:pt x="401" y="6185"/>
                  </a:cubicBezTo>
                  <a:cubicBezTo>
                    <a:pt x="349" y="6185"/>
                    <a:pt x="292" y="6185"/>
                    <a:pt x="236" y="6181"/>
                  </a:cubicBezTo>
                  <a:cubicBezTo>
                    <a:pt x="231" y="6181"/>
                    <a:pt x="227" y="6181"/>
                    <a:pt x="222" y="6181"/>
                  </a:cubicBezTo>
                  <a:cubicBezTo>
                    <a:pt x="119" y="6181"/>
                    <a:pt x="31" y="6256"/>
                    <a:pt x="14" y="6361"/>
                  </a:cubicBezTo>
                  <a:cubicBezTo>
                    <a:pt x="0" y="6449"/>
                    <a:pt x="43" y="6537"/>
                    <a:pt x="123" y="6582"/>
                  </a:cubicBezTo>
                  <a:cubicBezTo>
                    <a:pt x="930" y="7059"/>
                    <a:pt x="1832" y="7294"/>
                    <a:pt x="2731" y="7294"/>
                  </a:cubicBezTo>
                  <a:cubicBezTo>
                    <a:pt x="3793" y="7294"/>
                    <a:pt x="4851" y="6966"/>
                    <a:pt x="5746" y="6319"/>
                  </a:cubicBezTo>
                  <a:cubicBezTo>
                    <a:pt x="5855" y="6241"/>
                    <a:pt x="5866" y="6086"/>
                    <a:pt x="5774" y="5991"/>
                  </a:cubicBezTo>
                  <a:cubicBezTo>
                    <a:pt x="5732" y="5949"/>
                    <a:pt x="5676" y="5927"/>
                    <a:pt x="5621" y="5927"/>
                  </a:cubicBezTo>
                  <a:cubicBezTo>
                    <a:pt x="5576" y="5927"/>
                    <a:pt x="5531" y="5942"/>
                    <a:pt x="5493" y="5970"/>
                  </a:cubicBezTo>
                  <a:cubicBezTo>
                    <a:pt x="4675" y="6560"/>
                    <a:pt x="3705" y="6864"/>
                    <a:pt x="2726" y="6864"/>
                  </a:cubicBezTo>
                  <a:cubicBezTo>
                    <a:pt x="2163" y="6864"/>
                    <a:pt x="1597" y="6763"/>
                    <a:pt x="1056" y="6558"/>
                  </a:cubicBezTo>
                  <a:cubicBezTo>
                    <a:pt x="1703" y="6442"/>
                    <a:pt x="2312" y="6160"/>
                    <a:pt x="2815" y="5741"/>
                  </a:cubicBezTo>
                  <a:cubicBezTo>
                    <a:pt x="2878" y="5692"/>
                    <a:pt x="2910" y="5611"/>
                    <a:pt x="2896" y="5530"/>
                  </a:cubicBezTo>
                  <a:cubicBezTo>
                    <a:pt x="2875" y="5432"/>
                    <a:pt x="2790" y="5362"/>
                    <a:pt x="2692" y="5358"/>
                  </a:cubicBezTo>
                  <a:cubicBezTo>
                    <a:pt x="2175" y="5344"/>
                    <a:pt x="1707" y="5062"/>
                    <a:pt x="1450" y="4612"/>
                  </a:cubicBezTo>
                  <a:cubicBezTo>
                    <a:pt x="1573" y="4609"/>
                    <a:pt x="1693" y="4591"/>
                    <a:pt x="1809" y="4566"/>
                  </a:cubicBezTo>
                  <a:cubicBezTo>
                    <a:pt x="1900" y="4549"/>
                    <a:pt x="1971" y="4475"/>
                    <a:pt x="1985" y="4380"/>
                  </a:cubicBezTo>
                  <a:cubicBezTo>
                    <a:pt x="1999" y="4274"/>
                    <a:pt x="1928" y="4172"/>
                    <a:pt x="1823" y="4144"/>
                  </a:cubicBezTo>
                  <a:cubicBezTo>
                    <a:pt x="1270" y="4010"/>
                    <a:pt x="852" y="3560"/>
                    <a:pt x="757" y="2997"/>
                  </a:cubicBezTo>
                  <a:lnTo>
                    <a:pt x="757" y="2997"/>
                  </a:lnTo>
                  <a:cubicBezTo>
                    <a:pt x="898" y="3030"/>
                    <a:pt x="1045" y="3048"/>
                    <a:pt x="1190" y="3048"/>
                  </a:cubicBezTo>
                  <a:cubicBezTo>
                    <a:pt x="1215" y="3048"/>
                    <a:pt x="1239" y="3047"/>
                    <a:pt x="1263" y="3046"/>
                  </a:cubicBezTo>
                  <a:cubicBezTo>
                    <a:pt x="1369" y="3043"/>
                    <a:pt x="1457" y="2962"/>
                    <a:pt x="1471" y="2856"/>
                  </a:cubicBezTo>
                  <a:cubicBezTo>
                    <a:pt x="1478" y="2772"/>
                    <a:pt x="1436" y="2691"/>
                    <a:pt x="1362" y="2645"/>
                  </a:cubicBezTo>
                  <a:cubicBezTo>
                    <a:pt x="778" y="2290"/>
                    <a:pt x="496" y="1597"/>
                    <a:pt x="669" y="935"/>
                  </a:cubicBezTo>
                  <a:lnTo>
                    <a:pt x="669" y="935"/>
                  </a:lnTo>
                  <a:cubicBezTo>
                    <a:pt x="1232" y="1491"/>
                    <a:pt x="1911" y="1913"/>
                    <a:pt x="2660" y="2170"/>
                  </a:cubicBezTo>
                  <a:cubicBezTo>
                    <a:pt x="2667" y="2174"/>
                    <a:pt x="3406" y="2402"/>
                    <a:pt x="3684" y="2402"/>
                  </a:cubicBezTo>
                  <a:lnTo>
                    <a:pt x="3790" y="2410"/>
                  </a:lnTo>
                  <a:cubicBezTo>
                    <a:pt x="3792" y="2410"/>
                    <a:pt x="3794" y="2410"/>
                    <a:pt x="3796" y="2410"/>
                  </a:cubicBezTo>
                  <a:cubicBezTo>
                    <a:pt x="3920" y="2410"/>
                    <a:pt x="4022" y="2309"/>
                    <a:pt x="4015" y="2184"/>
                  </a:cubicBezTo>
                  <a:lnTo>
                    <a:pt x="4015" y="2149"/>
                  </a:lnTo>
                  <a:cubicBezTo>
                    <a:pt x="4015" y="1449"/>
                    <a:pt x="4437" y="823"/>
                    <a:pt x="5081" y="559"/>
                  </a:cubicBezTo>
                  <a:cubicBezTo>
                    <a:pt x="5293" y="473"/>
                    <a:pt x="5514" y="431"/>
                    <a:pt x="5734" y="431"/>
                  </a:cubicBezTo>
                  <a:cubicBezTo>
                    <a:pt x="6187" y="431"/>
                    <a:pt x="6631" y="608"/>
                    <a:pt x="6960" y="942"/>
                  </a:cubicBezTo>
                  <a:cubicBezTo>
                    <a:pt x="7000" y="985"/>
                    <a:pt x="7056" y="1007"/>
                    <a:pt x="7114" y="1007"/>
                  </a:cubicBezTo>
                  <a:cubicBezTo>
                    <a:pt x="7123" y="1007"/>
                    <a:pt x="7131" y="1007"/>
                    <a:pt x="7139" y="1006"/>
                  </a:cubicBezTo>
                  <a:cubicBezTo>
                    <a:pt x="7354" y="974"/>
                    <a:pt x="7569" y="925"/>
                    <a:pt x="7776" y="854"/>
                  </a:cubicBezTo>
                  <a:lnTo>
                    <a:pt x="7776" y="854"/>
                  </a:lnTo>
                  <a:cubicBezTo>
                    <a:pt x="7667" y="978"/>
                    <a:pt x="7537" y="1080"/>
                    <a:pt x="7393" y="1160"/>
                  </a:cubicBezTo>
                  <a:cubicBezTo>
                    <a:pt x="7294" y="1213"/>
                    <a:pt x="7252" y="1336"/>
                    <a:pt x="7298" y="1438"/>
                  </a:cubicBezTo>
                  <a:lnTo>
                    <a:pt x="7301" y="1445"/>
                  </a:lnTo>
                  <a:cubicBezTo>
                    <a:pt x="7337" y="1519"/>
                    <a:pt x="7413" y="1570"/>
                    <a:pt x="7493" y="1570"/>
                  </a:cubicBezTo>
                  <a:cubicBezTo>
                    <a:pt x="7501" y="1570"/>
                    <a:pt x="7508" y="1570"/>
                    <a:pt x="7516" y="1569"/>
                  </a:cubicBezTo>
                  <a:cubicBezTo>
                    <a:pt x="7695" y="1551"/>
                    <a:pt x="7868" y="1523"/>
                    <a:pt x="8040" y="1481"/>
                  </a:cubicBezTo>
                  <a:lnTo>
                    <a:pt x="8040" y="1481"/>
                  </a:lnTo>
                  <a:cubicBezTo>
                    <a:pt x="7889" y="1639"/>
                    <a:pt x="7720" y="1783"/>
                    <a:pt x="7540" y="1906"/>
                  </a:cubicBezTo>
                  <a:cubicBezTo>
                    <a:pt x="7484" y="1949"/>
                    <a:pt x="7449" y="2019"/>
                    <a:pt x="7452" y="2089"/>
                  </a:cubicBezTo>
                  <a:lnTo>
                    <a:pt x="7452" y="2103"/>
                  </a:lnTo>
                  <a:lnTo>
                    <a:pt x="7452" y="2146"/>
                  </a:lnTo>
                  <a:lnTo>
                    <a:pt x="7452" y="2167"/>
                  </a:lnTo>
                  <a:cubicBezTo>
                    <a:pt x="7445" y="3324"/>
                    <a:pt x="7016" y="4440"/>
                    <a:pt x="6239" y="5298"/>
                  </a:cubicBezTo>
                  <a:cubicBezTo>
                    <a:pt x="6165" y="5383"/>
                    <a:pt x="6168" y="5513"/>
                    <a:pt x="6249" y="5594"/>
                  </a:cubicBezTo>
                  <a:cubicBezTo>
                    <a:pt x="6291" y="5636"/>
                    <a:pt x="6347" y="5657"/>
                    <a:pt x="6402" y="5657"/>
                  </a:cubicBezTo>
                  <a:cubicBezTo>
                    <a:pt x="6461" y="5657"/>
                    <a:pt x="6520" y="5632"/>
                    <a:pt x="6562" y="5583"/>
                  </a:cubicBezTo>
                  <a:cubicBezTo>
                    <a:pt x="7403" y="4654"/>
                    <a:pt x="7871" y="3444"/>
                    <a:pt x="7878" y="2191"/>
                  </a:cubicBezTo>
                  <a:cubicBezTo>
                    <a:pt x="8262" y="1906"/>
                    <a:pt x="8589" y="1555"/>
                    <a:pt x="8842" y="1153"/>
                  </a:cubicBezTo>
                  <a:cubicBezTo>
                    <a:pt x="8895" y="1062"/>
                    <a:pt x="8877" y="946"/>
                    <a:pt x="8796" y="879"/>
                  </a:cubicBezTo>
                  <a:cubicBezTo>
                    <a:pt x="8758" y="844"/>
                    <a:pt x="8707" y="827"/>
                    <a:pt x="8655" y="827"/>
                  </a:cubicBezTo>
                  <a:cubicBezTo>
                    <a:pt x="8623" y="827"/>
                    <a:pt x="8591" y="834"/>
                    <a:pt x="8561" y="847"/>
                  </a:cubicBezTo>
                  <a:cubicBezTo>
                    <a:pt x="8452" y="900"/>
                    <a:pt x="8339" y="946"/>
                    <a:pt x="8223" y="985"/>
                  </a:cubicBezTo>
                  <a:cubicBezTo>
                    <a:pt x="8339" y="826"/>
                    <a:pt x="8427" y="654"/>
                    <a:pt x="8494" y="467"/>
                  </a:cubicBezTo>
                  <a:cubicBezTo>
                    <a:pt x="8522" y="393"/>
                    <a:pt x="8504" y="305"/>
                    <a:pt x="8452" y="246"/>
                  </a:cubicBezTo>
                  <a:cubicBezTo>
                    <a:pt x="8410" y="200"/>
                    <a:pt x="8351" y="176"/>
                    <a:pt x="8292" y="176"/>
                  </a:cubicBezTo>
                  <a:cubicBezTo>
                    <a:pt x="8256" y="176"/>
                    <a:pt x="8220" y="185"/>
                    <a:pt x="8188" y="203"/>
                  </a:cubicBezTo>
                  <a:cubicBezTo>
                    <a:pt x="7875" y="383"/>
                    <a:pt x="7533" y="506"/>
                    <a:pt x="7182" y="566"/>
                  </a:cubicBezTo>
                  <a:cubicBezTo>
                    <a:pt x="6777" y="196"/>
                    <a:pt x="6255" y="0"/>
                    <a:pt x="572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628;p59"/>
          <p:cNvSpPr txBox="1">
            <a:spLocks noGrp="1"/>
          </p:cNvSpPr>
          <p:nvPr>
            <p:ph type="subTitle" idx="1"/>
          </p:nvPr>
        </p:nvSpPr>
        <p:spPr>
          <a:xfrm>
            <a:off x="1593178" y="2481206"/>
            <a:ext cx="5957639" cy="11778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7200" dirty="0"/>
              <a:t>Any questions?</a:t>
            </a:r>
            <a:endParaRPr sz="7200" dirty="0"/>
          </a:p>
        </p:txBody>
      </p:sp>
      <p:pic>
        <p:nvPicPr>
          <p:cNvPr id="30" name="صورة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248" y="3611009"/>
            <a:ext cx="5131495" cy="113039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3" y="4653125"/>
            <a:ext cx="1923292" cy="4236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1508760"/>
            <a:ext cx="1960880" cy="1800225"/>
          </a:xfrm>
        </p:spPr>
        <p:txBody>
          <a:bodyPr/>
          <a:lstStyle/>
          <a:p>
            <a:r>
              <a:rPr lang="en-US" sz="2400" dirty="0"/>
              <a:t>Connection </a:t>
            </a:r>
            <a:br>
              <a:rPr lang="en-US" sz="2400" dirty="0"/>
            </a:br>
            <a:r>
              <a:rPr lang="en-US" sz="2400" dirty="0"/>
              <a:t>between linear </a:t>
            </a:r>
            <a:br>
              <a:rPr lang="en-US" sz="2400" dirty="0"/>
            </a:br>
            <a:r>
              <a:rPr lang="en-US" sz="2400" dirty="0"/>
              <a:t>algebra and </a:t>
            </a:r>
            <a:br>
              <a:rPr lang="en-US" sz="2400" dirty="0"/>
            </a:br>
            <a:r>
              <a:rPr lang="en-US" sz="2400" dirty="0"/>
              <a:t>data science?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63240" y="1052830"/>
            <a:ext cx="5896610" cy="3291205"/>
          </a:xfrm>
        </p:spPr>
        <p:txBody>
          <a:bodyPr/>
          <a:lstStyle/>
          <a:p>
            <a:pPr algn="ctr"/>
            <a:r>
              <a:rPr lang="en-US" sz="2400" dirty="0">
                <a:latin typeface="+mj-lt"/>
              </a:rPr>
              <a:t>Linear algebra is at the core of data </a:t>
            </a:r>
          </a:p>
          <a:p>
            <a:pPr algn="ctr"/>
            <a:r>
              <a:rPr lang="en-US" sz="2400" dirty="0">
                <a:latin typeface="+mj-lt"/>
              </a:rPr>
              <a:t>science and is then largely used in the </a:t>
            </a:r>
          </a:p>
          <a:p>
            <a:pPr algn="ctr"/>
            <a:r>
              <a:rPr lang="en-US" sz="2400" dirty="0">
                <a:latin typeface="+mj-lt"/>
              </a:rPr>
              <a:t>most powerful Machine Learning </a:t>
            </a:r>
          </a:p>
          <a:p>
            <a:pPr algn="ctr"/>
            <a:r>
              <a:rPr lang="en-US" sz="2400" dirty="0">
                <a:latin typeface="+mj-lt"/>
              </a:rPr>
              <a:t>algorithms about recommendation </a:t>
            </a:r>
          </a:p>
          <a:p>
            <a:pPr algn="ctr"/>
            <a:r>
              <a:rPr lang="en-US" sz="2400" dirty="0">
                <a:latin typeface="+mj-lt"/>
              </a:rPr>
              <a:t>engines (Netflix, Amazon…),</a:t>
            </a:r>
          </a:p>
          <a:p>
            <a:pPr algn="ctr"/>
            <a:r>
              <a:rPr lang="en-US" sz="2400" dirty="0">
                <a:latin typeface="+mj-lt"/>
              </a:rPr>
              <a:t> Natural Language Processing (Alexa, Siri,...)</a:t>
            </a:r>
          </a:p>
          <a:p>
            <a:pPr algn="ctr"/>
            <a:r>
              <a:rPr lang="en-US" sz="2400" dirty="0">
                <a:latin typeface="+mj-lt"/>
              </a:rPr>
              <a:t>computer vision,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/>
          <p:nvPr/>
        </p:nvSpPr>
        <p:spPr>
          <a:xfrm rot="5400000">
            <a:off x="4558738" y="1137842"/>
            <a:ext cx="26525" cy="1264205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7"/>
          <p:cNvSpPr txBox="1">
            <a:spLocks noGrp="1"/>
          </p:cNvSpPr>
          <p:nvPr>
            <p:ph type="subTitle" idx="1"/>
          </p:nvPr>
        </p:nvSpPr>
        <p:spPr>
          <a:xfrm>
            <a:off x="876935" y="1821180"/>
            <a:ext cx="7389495" cy="1811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“</a:t>
            </a:r>
            <a:r>
              <a:rPr lang="en-GB" dirty="0">
                <a:latin typeface="Source Sans Pro" panose="020B0604020202020204" pitchFamily="34" charset="0"/>
              </a:rPr>
              <a:t>An array of numbers, either continuous or discrete, but most machine-learning /data science problems deal with fixed-length vectors”</a:t>
            </a:r>
            <a:endParaRPr dirty="0">
              <a:latin typeface="Source Sans Pro" panose="020B0604020202020204" pitchFamily="34" charset="0"/>
            </a:endParaRPr>
          </a:p>
        </p:txBody>
      </p:sp>
      <p:sp>
        <p:nvSpPr>
          <p:cNvPr id="231" name="Google Shape;231;p37"/>
          <p:cNvSpPr txBox="1">
            <a:spLocks noGrp="1"/>
          </p:cNvSpPr>
          <p:nvPr>
            <p:ph type="title"/>
          </p:nvPr>
        </p:nvSpPr>
        <p:spPr>
          <a:xfrm>
            <a:off x="3003760" y="1390737"/>
            <a:ext cx="3142800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—</a:t>
            </a:r>
            <a:r>
              <a:rPr lang="en-US" altLang="en-GB" b="1" dirty="0"/>
              <a:t> </a:t>
            </a:r>
            <a:r>
              <a:rPr lang="en-GB" b="1" dirty="0"/>
              <a:t>Vector</a:t>
            </a:r>
            <a:r>
              <a:rPr lang="en-US" altLang="en-GB" b="1" dirty="0"/>
              <a:t> </a:t>
            </a:r>
            <a:r>
              <a:rPr lang="en-GB" b="1" dirty="0"/>
              <a:t>: </a:t>
            </a:r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15" y="0"/>
            <a:ext cx="1923292" cy="423673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4356100" y="310134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Source Sans Pro" panose="020B0503030403020204" charset="0"/>
                <a:cs typeface="Source Sans Pro" panose="020B0503030403020204" charset="0"/>
                <a:sym typeface="+mn-ea"/>
              </a:rPr>
              <a:t>Direction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417570" y="3430905"/>
            <a:ext cx="927100" cy="111252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ight Brace 5"/>
          <p:cNvSpPr/>
          <p:nvPr/>
        </p:nvSpPr>
        <p:spPr>
          <a:xfrm rot="2340000">
            <a:off x="3876675" y="3619500"/>
            <a:ext cx="984885" cy="1435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 rot="18420000">
            <a:off x="4460875" y="4356735"/>
            <a:ext cx="1231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Source Sans Pro" panose="020B0503030403020204" charset="0"/>
                <a:cs typeface="Source Sans Pro" panose="020B0503030403020204" charset="0"/>
              </a:rPr>
              <a:t>magnitude</a:t>
            </a:r>
          </a:p>
        </p:txBody>
      </p:sp>
      <p:sp>
        <p:nvSpPr>
          <p:cNvPr id="12" name="Right Bracket 11"/>
          <p:cNvSpPr/>
          <p:nvPr/>
        </p:nvSpPr>
        <p:spPr>
          <a:xfrm>
            <a:off x="7844790" y="3581400"/>
            <a:ext cx="347345" cy="129794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/>
          <p:cNvSpPr/>
          <p:nvPr/>
        </p:nvSpPr>
        <p:spPr>
          <a:xfrm rot="10800000">
            <a:off x="7276465" y="3581400"/>
            <a:ext cx="347345" cy="129794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7276465" y="3581400"/>
            <a:ext cx="9899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rgbClr val="FF0000"/>
                </a:solidFill>
                <a:latin typeface="Source Sans Pro" panose="020B0503030403020204" charset="0"/>
                <a:cs typeface="Source Sans Pro" panose="020B0503030403020204" charset="0"/>
              </a:rPr>
              <a:t>20</a:t>
            </a:r>
          </a:p>
          <a:p>
            <a:pPr algn="ctr"/>
            <a:r>
              <a:rPr lang="en-US" sz="1800">
                <a:solidFill>
                  <a:srgbClr val="FF0000"/>
                </a:solidFill>
                <a:latin typeface="Source Sans Pro" panose="020B0503030403020204" charset="0"/>
                <a:cs typeface="Source Sans Pro" panose="020B0503030403020204" charset="0"/>
              </a:rPr>
              <a:t>10</a:t>
            </a:r>
          </a:p>
          <a:p>
            <a:pPr algn="ctr"/>
            <a:r>
              <a:rPr lang="en-US" sz="1800">
                <a:solidFill>
                  <a:srgbClr val="FF0000"/>
                </a:solidFill>
                <a:latin typeface="Source Sans Pro" panose="020B0503030403020204" charset="0"/>
                <a:cs typeface="Source Sans Pro" panose="020B0503030403020204" charset="0"/>
              </a:rPr>
              <a:t>15</a:t>
            </a:r>
          </a:p>
          <a:p>
            <a:pPr algn="ctr"/>
            <a:r>
              <a:rPr lang="en-US" sz="1800">
                <a:solidFill>
                  <a:srgbClr val="FF0000"/>
                </a:solidFill>
                <a:latin typeface="Source Sans Pro" panose="020B0503030403020204" charset="0"/>
                <a:cs typeface="Source Sans Pro" panose="020B0503030403020204" charset="0"/>
              </a:rPr>
              <a:t>22</a:t>
            </a:r>
            <a:endParaRPr lang="en-US" sz="1800">
              <a:latin typeface="Source Sans Pro" panose="020B0503030403020204" charset="0"/>
              <a:cs typeface="Source Sans Pro" panose="020B0503030403020204" charset="0"/>
            </a:endParaRPr>
          </a:p>
          <a:p>
            <a:endParaRPr lang="en-US" sz="1800">
              <a:latin typeface="Source Sans Pro" panose="020B0503030403020204" charset="0"/>
              <a:cs typeface="Source Sans Pro" panose="020B0503030403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48" y="4648162"/>
            <a:ext cx="1923292" cy="423673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96215" y="1167765"/>
            <a:ext cx="3443605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Scalar:</a:t>
            </a:r>
          </a:p>
          <a:p>
            <a:r>
              <a:rPr lang="en-US" sz="1800"/>
              <a:t>one-dimensional vector is a scalar. </a:t>
            </a:r>
          </a:p>
          <a:p>
            <a:r>
              <a:rPr lang="en-US" sz="1800"/>
              <a:t>is a quantity that has only </a:t>
            </a:r>
          </a:p>
          <a:p>
            <a:r>
              <a:rPr lang="en-US" sz="1800"/>
              <a:t>magnitude and no direction.</a:t>
            </a:r>
          </a:p>
          <a:p>
            <a:r>
              <a:rPr lang="en-US" sz="1800"/>
              <a:t>Unlike the vector that has direction </a:t>
            </a:r>
          </a:p>
          <a:p>
            <a:r>
              <a:rPr lang="en-US" sz="1800"/>
              <a:t>and magnitude</a:t>
            </a:r>
            <a:r>
              <a:rPr lang="en-US" sz="2000" b="1"/>
              <a:t>.</a:t>
            </a:r>
          </a:p>
        </p:txBody>
      </p:sp>
      <p:pic>
        <p:nvPicPr>
          <p:cNvPr id="100" name="Picture 99"/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04958" y="1011238"/>
            <a:ext cx="4619625" cy="1647825"/>
          </a:xfrm>
          <a:prstGeom prst="rect">
            <a:avLst/>
          </a:prstGeom>
          <a:noFill/>
        </p:spPr>
      </p:pic>
      <p:pic>
        <p:nvPicPr>
          <p:cNvPr id="101" name="Picture 100"/>
          <p:cNvPicPr/>
          <p:nvPr/>
        </p:nvPicPr>
        <p:blipFill>
          <a:blip r:embed="rId6"/>
          <a:stretch>
            <a:fillRect/>
          </a:stretch>
        </p:blipFill>
        <p:spPr>
          <a:xfrm>
            <a:off x="3639820" y="2658745"/>
            <a:ext cx="4911725" cy="22244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7"/>
          <p:cNvSpPr txBox="1"/>
          <p:nvPr/>
        </p:nvSpPr>
        <p:spPr>
          <a:xfrm>
            <a:off x="5782310" y="4514850"/>
            <a:ext cx="165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>
                <a:solidFill>
                  <a:srgbClr val="108CCB"/>
                </a:solidFill>
              </a:rPr>
              <a:t>Vector Scaling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>
            <a:spLocks noGrp="1"/>
          </p:cNvSpPr>
          <p:nvPr>
            <p:ph type="title"/>
          </p:nvPr>
        </p:nvSpPr>
        <p:spPr>
          <a:xfrm>
            <a:off x="720090" y="539750"/>
            <a:ext cx="2953385" cy="9664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Vector Addition</a:t>
            </a:r>
          </a:p>
        </p:txBody>
      </p:sp>
      <p:grpSp>
        <p:nvGrpSpPr>
          <p:cNvPr id="247" name="Google Shape;247;p39"/>
          <p:cNvGrpSpPr/>
          <p:nvPr/>
        </p:nvGrpSpPr>
        <p:grpSpPr>
          <a:xfrm>
            <a:off x="857245" y="1505947"/>
            <a:ext cx="332705" cy="331102"/>
            <a:chOff x="-49786250" y="2316650"/>
            <a:chExt cx="300900" cy="299450"/>
          </a:xfrm>
        </p:grpSpPr>
        <p:sp>
          <p:nvSpPr>
            <p:cNvPr id="248" name="Google Shape;248;p39"/>
            <p:cNvSpPr/>
            <p:nvPr/>
          </p:nvSpPr>
          <p:spPr>
            <a:xfrm>
              <a:off x="-49746875" y="2316650"/>
              <a:ext cx="217400" cy="299450"/>
            </a:xfrm>
            <a:custGeom>
              <a:avLst/>
              <a:gdLst/>
              <a:ahLst/>
              <a:cxnLst/>
              <a:rect l="l" t="t" r="r" b="b"/>
              <a:pathLst>
                <a:path w="8696" h="11978" extrusionOk="0">
                  <a:moveTo>
                    <a:pt x="4411" y="3944"/>
                  </a:moveTo>
                  <a:lnTo>
                    <a:pt x="5010" y="5110"/>
                  </a:lnTo>
                  <a:cubicBezTo>
                    <a:pt x="4837" y="5188"/>
                    <a:pt x="4640" y="5228"/>
                    <a:pt x="4439" y="5228"/>
                  </a:cubicBezTo>
                  <a:cubicBezTo>
                    <a:pt x="4238" y="5228"/>
                    <a:pt x="4033" y="5188"/>
                    <a:pt x="3844" y="5110"/>
                  </a:cubicBezTo>
                  <a:lnTo>
                    <a:pt x="4411" y="3944"/>
                  </a:lnTo>
                  <a:close/>
                  <a:moveTo>
                    <a:pt x="5136" y="5834"/>
                  </a:moveTo>
                  <a:lnTo>
                    <a:pt x="5136" y="8418"/>
                  </a:lnTo>
                  <a:lnTo>
                    <a:pt x="3718" y="8418"/>
                  </a:lnTo>
                  <a:lnTo>
                    <a:pt x="3718" y="5834"/>
                  </a:lnTo>
                  <a:cubicBezTo>
                    <a:pt x="3939" y="5897"/>
                    <a:pt x="4191" y="5960"/>
                    <a:pt x="4411" y="5960"/>
                  </a:cubicBezTo>
                  <a:cubicBezTo>
                    <a:pt x="4663" y="5960"/>
                    <a:pt x="4884" y="5897"/>
                    <a:pt x="5136" y="5834"/>
                  </a:cubicBezTo>
                  <a:close/>
                  <a:moveTo>
                    <a:pt x="4390" y="657"/>
                  </a:moveTo>
                  <a:cubicBezTo>
                    <a:pt x="5196" y="657"/>
                    <a:pt x="5982" y="942"/>
                    <a:pt x="6617" y="1455"/>
                  </a:cubicBezTo>
                  <a:cubicBezTo>
                    <a:pt x="7467" y="2117"/>
                    <a:pt x="7940" y="3156"/>
                    <a:pt x="7940" y="4196"/>
                  </a:cubicBezTo>
                  <a:cubicBezTo>
                    <a:pt x="7940" y="5078"/>
                    <a:pt x="7625" y="5897"/>
                    <a:pt x="7058" y="6527"/>
                  </a:cubicBezTo>
                  <a:cubicBezTo>
                    <a:pt x="6585" y="7095"/>
                    <a:pt x="6270" y="7756"/>
                    <a:pt x="6207" y="8418"/>
                  </a:cubicBezTo>
                  <a:lnTo>
                    <a:pt x="5829" y="8418"/>
                  </a:lnTo>
                  <a:lnTo>
                    <a:pt x="5829" y="5267"/>
                  </a:lnTo>
                  <a:cubicBezTo>
                    <a:pt x="5829" y="5236"/>
                    <a:pt x="5829" y="5141"/>
                    <a:pt x="5798" y="5110"/>
                  </a:cubicBezTo>
                  <a:lnTo>
                    <a:pt x="4726" y="2999"/>
                  </a:lnTo>
                  <a:cubicBezTo>
                    <a:pt x="4663" y="2873"/>
                    <a:pt x="4537" y="2778"/>
                    <a:pt x="4411" y="2778"/>
                  </a:cubicBezTo>
                  <a:cubicBezTo>
                    <a:pt x="4317" y="2778"/>
                    <a:pt x="4191" y="2873"/>
                    <a:pt x="4096" y="2999"/>
                  </a:cubicBezTo>
                  <a:lnTo>
                    <a:pt x="3057" y="5110"/>
                  </a:lnTo>
                  <a:cubicBezTo>
                    <a:pt x="2994" y="5141"/>
                    <a:pt x="2994" y="5236"/>
                    <a:pt x="2994" y="5267"/>
                  </a:cubicBezTo>
                  <a:lnTo>
                    <a:pt x="2994" y="8418"/>
                  </a:lnTo>
                  <a:lnTo>
                    <a:pt x="2647" y="8418"/>
                  </a:lnTo>
                  <a:cubicBezTo>
                    <a:pt x="2584" y="7756"/>
                    <a:pt x="2301" y="7095"/>
                    <a:pt x="1796" y="6527"/>
                  </a:cubicBezTo>
                  <a:cubicBezTo>
                    <a:pt x="1040" y="5708"/>
                    <a:pt x="757" y="4574"/>
                    <a:pt x="1009" y="3408"/>
                  </a:cubicBezTo>
                  <a:cubicBezTo>
                    <a:pt x="1261" y="2085"/>
                    <a:pt x="2332" y="1014"/>
                    <a:pt x="3687" y="731"/>
                  </a:cubicBezTo>
                  <a:cubicBezTo>
                    <a:pt x="3921" y="681"/>
                    <a:pt x="4156" y="657"/>
                    <a:pt x="4390" y="657"/>
                  </a:cubicBezTo>
                  <a:close/>
                  <a:moveTo>
                    <a:pt x="6207" y="9142"/>
                  </a:moveTo>
                  <a:lnTo>
                    <a:pt x="6207" y="9489"/>
                  </a:lnTo>
                  <a:cubicBezTo>
                    <a:pt x="6207" y="9678"/>
                    <a:pt x="6050" y="9835"/>
                    <a:pt x="5829" y="9835"/>
                  </a:cubicBezTo>
                  <a:lnTo>
                    <a:pt x="3057" y="9835"/>
                  </a:lnTo>
                  <a:cubicBezTo>
                    <a:pt x="2836" y="9835"/>
                    <a:pt x="2679" y="9678"/>
                    <a:pt x="2679" y="9489"/>
                  </a:cubicBezTo>
                  <a:lnTo>
                    <a:pt x="2679" y="9142"/>
                  </a:lnTo>
                  <a:close/>
                  <a:moveTo>
                    <a:pt x="5483" y="10529"/>
                  </a:moveTo>
                  <a:lnTo>
                    <a:pt x="5483" y="10907"/>
                  </a:lnTo>
                  <a:cubicBezTo>
                    <a:pt x="5483" y="11096"/>
                    <a:pt x="5325" y="11253"/>
                    <a:pt x="5136" y="11253"/>
                  </a:cubicBezTo>
                  <a:lnTo>
                    <a:pt x="3718" y="11253"/>
                  </a:lnTo>
                  <a:cubicBezTo>
                    <a:pt x="3529" y="11253"/>
                    <a:pt x="3372" y="11096"/>
                    <a:pt x="3372" y="10907"/>
                  </a:cubicBezTo>
                  <a:lnTo>
                    <a:pt x="3372" y="10529"/>
                  </a:lnTo>
                  <a:close/>
                  <a:moveTo>
                    <a:pt x="4318" y="0"/>
                  </a:moveTo>
                  <a:cubicBezTo>
                    <a:pt x="4056" y="0"/>
                    <a:pt x="3792" y="23"/>
                    <a:pt x="3529" y="69"/>
                  </a:cubicBezTo>
                  <a:cubicBezTo>
                    <a:pt x="1954" y="384"/>
                    <a:pt x="631" y="1707"/>
                    <a:pt x="284" y="3314"/>
                  </a:cubicBezTo>
                  <a:cubicBezTo>
                    <a:pt x="1" y="4637"/>
                    <a:pt x="379" y="6023"/>
                    <a:pt x="1261" y="7000"/>
                  </a:cubicBezTo>
                  <a:cubicBezTo>
                    <a:pt x="1702" y="7536"/>
                    <a:pt x="1986" y="8166"/>
                    <a:pt x="1986" y="8796"/>
                  </a:cubicBezTo>
                  <a:lnTo>
                    <a:pt x="1986" y="9489"/>
                  </a:lnTo>
                  <a:cubicBezTo>
                    <a:pt x="1986" y="9961"/>
                    <a:pt x="2269" y="10371"/>
                    <a:pt x="2679" y="10466"/>
                  </a:cubicBezTo>
                  <a:lnTo>
                    <a:pt x="2679" y="10907"/>
                  </a:lnTo>
                  <a:cubicBezTo>
                    <a:pt x="2679" y="11505"/>
                    <a:pt x="3151" y="11978"/>
                    <a:pt x="3750" y="11978"/>
                  </a:cubicBezTo>
                  <a:lnTo>
                    <a:pt x="5168" y="11978"/>
                  </a:lnTo>
                  <a:cubicBezTo>
                    <a:pt x="5766" y="11978"/>
                    <a:pt x="6239" y="11505"/>
                    <a:pt x="6239" y="10907"/>
                  </a:cubicBezTo>
                  <a:lnTo>
                    <a:pt x="6239" y="10466"/>
                  </a:lnTo>
                  <a:cubicBezTo>
                    <a:pt x="6617" y="10308"/>
                    <a:pt x="6963" y="9930"/>
                    <a:pt x="6963" y="9489"/>
                  </a:cubicBezTo>
                  <a:lnTo>
                    <a:pt x="6963" y="8796"/>
                  </a:lnTo>
                  <a:cubicBezTo>
                    <a:pt x="6963" y="8166"/>
                    <a:pt x="7184" y="7536"/>
                    <a:pt x="7656" y="6969"/>
                  </a:cubicBezTo>
                  <a:cubicBezTo>
                    <a:pt x="8318" y="6212"/>
                    <a:pt x="8696" y="5236"/>
                    <a:pt x="8696" y="4228"/>
                  </a:cubicBezTo>
                  <a:cubicBezTo>
                    <a:pt x="8633" y="2967"/>
                    <a:pt x="8097" y="1739"/>
                    <a:pt x="7058" y="951"/>
                  </a:cubicBezTo>
                  <a:cubicBezTo>
                    <a:pt x="6285" y="328"/>
                    <a:pt x="5314" y="0"/>
                    <a:pt x="43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9"/>
            <p:cNvSpPr/>
            <p:nvPr/>
          </p:nvSpPr>
          <p:spPr>
            <a:xfrm>
              <a:off x="-49786250" y="2422325"/>
              <a:ext cx="36250" cy="17350"/>
            </a:xfrm>
            <a:custGeom>
              <a:avLst/>
              <a:gdLst/>
              <a:ahLst/>
              <a:cxnLst/>
              <a:rect l="l" t="t" r="r" b="b"/>
              <a:pathLst>
                <a:path w="1450" h="694" extrusionOk="0">
                  <a:moveTo>
                    <a:pt x="379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50" y="127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9"/>
            <p:cNvSpPr/>
            <p:nvPr/>
          </p:nvSpPr>
          <p:spPr>
            <a:xfrm>
              <a:off x="-49783900" y="2362475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391" y="0"/>
                  </a:moveTo>
                  <a:cubicBezTo>
                    <a:pt x="300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4"/>
                  </a:lnTo>
                  <a:cubicBezTo>
                    <a:pt x="694" y="1182"/>
                    <a:pt x="781" y="1205"/>
                    <a:pt x="871" y="1205"/>
                  </a:cubicBezTo>
                  <a:cubicBezTo>
                    <a:pt x="962" y="1205"/>
                    <a:pt x="1056" y="1182"/>
                    <a:pt x="1135" y="1134"/>
                  </a:cubicBezTo>
                  <a:cubicBezTo>
                    <a:pt x="1261" y="1008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9"/>
            <p:cNvSpPr/>
            <p:nvPr/>
          </p:nvSpPr>
          <p:spPr>
            <a:xfrm>
              <a:off x="-49783900" y="2468800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871" y="0"/>
                  </a:moveTo>
                  <a:cubicBezTo>
                    <a:pt x="781" y="0"/>
                    <a:pt x="694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77"/>
                    <a:pt x="127" y="1135"/>
                  </a:cubicBezTo>
                  <a:cubicBezTo>
                    <a:pt x="174" y="1182"/>
                    <a:pt x="261" y="1205"/>
                    <a:pt x="355" y="1205"/>
                  </a:cubicBezTo>
                  <a:cubicBezTo>
                    <a:pt x="450" y="1205"/>
                    <a:pt x="552" y="1182"/>
                    <a:pt x="631" y="1135"/>
                  </a:cubicBezTo>
                  <a:lnTo>
                    <a:pt x="1135" y="599"/>
                  </a:lnTo>
                  <a:cubicBezTo>
                    <a:pt x="1261" y="504"/>
                    <a:pt x="1261" y="252"/>
                    <a:pt x="1135" y="95"/>
                  </a:cubicBezTo>
                  <a:cubicBezTo>
                    <a:pt x="1056" y="32"/>
                    <a:pt x="962" y="0"/>
                    <a:pt x="8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9"/>
            <p:cNvSpPr/>
            <p:nvPr/>
          </p:nvSpPr>
          <p:spPr>
            <a:xfrm>
              <a:off x="-49520825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9"/>
            <p:cNvSpPr/>
            <p:nvPr/>
          </p:nvSpPr>
          <p:spPr>
            <a:xfrm>
              <a:off x="-49519250" y="2362475"/>
              <a:ext cx="31525" cy="31325"/>
            </a:xfrm>
            <a:custGeom>
              <a:avLst/>
              <a:gdLst/>
              <a:ahLst/>
              <a:cxnLst/>
              <a:rect l="l" t="t" r="r" b="b"/>
              <a:pathLst>
                <a:path w="1261" h="1253" extrusionOk="0">
                  <a:moveTo>
                    <a:pt x="906" y="0"/>
                  </a:moveTo>
                  <a:cubicBezTo>
                    <a:pt x="812" y="0"/>
                    <a:pt x="709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45"/>
                    <a:pt x="127" y="1134"/>
                  </a:cubicBezTo>
                  <a:cubicBezTo>
                    <a:pt x="190" y="1213"/>
                    <a:pt x="276" y="1253"/>
                    <a:pt x="367" y="1253"/>
                  </a:cubicBezTo>
                  <a:cubicBezTo>
                    <a:pt x="457" y="1253"/>
                    <a:pt x="552" y="1213"/>
                    <a:pt x="631" y="1134"/>
                  </a:cubicBezTo>
                  <a:lnTo>
                    <a:pt x="1135" y="599"/>
                  </a:lnTo>
                  <a:cubicBezTo>
                    <a:pt x="1261" y="473"/>
                    <a:pt x="1261" y="252"/>
                    <a:pt x="1135" y="95"/>
                  </a:cubicBezTo>
                  <a:cubicBezTo>
                    <a:pt x="1088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9"/>
            <p:cNvSpPr/>
            <p:nvPr/>
          </p:nvSpPr>
          <p:spPr>
            <a:xfrm>
              <a:off x="-49519250" y="2468800"/>
              <a:ext cx="31525" cy="30150"/>
            </a:xfrm>
            <a:custGeom>
              <a:avLst/>
              <a:gdLst/>
              <a:ahLst/>
              <a:cxnLst/>
              <a:rect l="l" t="t" r="r" b="b"/>
              <a:pathLst>
                <a:path w="1261" h="1206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5"/>
                  </a:lnTo>
                  <a:cubicBezTo>
                    <a:pt x="694" y="1182"/>
                    <a:pt x="780" y="1205"/>
                    <a:pt x="871" y="1205"/>
                  </a:cubicBezTo>
                  <a:cubicBezTo>
                    <a:pt x="962" y="1205"/>
                    <a:pt x="1056" y="1182"/>
                    <a:pt x="1135" y="1135"/>
                  </a:cubicBezTo>
                  <a:cubicBezTo>
                    <a:pt x="1261" y="1009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39"/>
          <p:cNvSpPr/>
          <p:nvPr/>
        </p:nvSpPr>
        <p:spPr>
          <a:xfrm flipH="1">
            <a:off x="523240" y="1506220"/>
            <a:ext cx="76200" cy="1447165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صورة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7" y="0"/>
            <a:ext cx="1923292" cy="4236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90" y="1837055"/>
            <a:ext cx="3701415" cy="1114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1495" y="3196590"/>
            <a:ext cx="5650230" cy="17926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0415" y="836930"/>
            <a:ext cx="2413000" cy="23596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>
            <a:spLocks noGrp="1"/>
          </p:cNvSpPr>
          <p:nvPr>
            <p:ph type="title"/>
          </p:nvPr>
        </p:nvSpPr>
        <p:spPr>
          <a:xfrm>
            <a:off x="60325" y="539750"/>
            <a:ext cx="3798570" cy="12166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Vector Subtraction</a:t>
            </a:r>
            <a:br>
              <a:rPr lang="en-GB"/>
            </a:br>
            <a:r>
              <a:rPr lang="en-GB" sz="1600">
                <a:solidFill>
                  <a:srgbClr val="FF0000"/>
                </a:solidFill>
              </a:rPr>
              <a:t>first we reverse the direction of the vector we </a:t>
            </a:r>
            <a:r>
              <a:rPr lang="en-US" altLang="en-GB" sz="1600">
                <a:solidFill>
                  <a:srgbClr val="FF0000"/>
                </a:solidFill>
              </a:rPr>
              <a:t> </a:t>
            </a:r>
            <a:r>
              <a:rPr lang="en-GB" sz="1600">
                <a:solidFill>
                  <a:srgbClr val="FF0000"/>
                </a:solidFill>
              </a:rPr>
              <a:t>want to subtract, then add them as usual</a:t>
            </a:r>
          </a:p>
        </p:txBody>
      </p:sp>
      <p:grpSp>
        <p:nvGrpSpPr>
          <p:cNvPr id="247" name="Google Shape;247;p39"/>
          <p:cNvGrpSpPr/>
          <p:nvPr/>
        </p:nvGrpSpPr>
        <p:grpSpPr>
          <a:xfrm>
            <a:off x="857245" y="1850752"/>
            <a:ext cx="332705" cy="331102"/>
            <a:chOff x="-49786250" y="2316650"/>
            <a:chExt cx="300900" cy="299450"/>
          </a:xfrm>
        </p:grpSpPr>
        <p:sp>
          <p:nvSpPr>
            <p:cNvPr id="248" name="Google Shape;248;p39"/>
            <p:cNvSpPr/>
            <p:nvPr/>
          </p:nvSpPr>
          <p:spPr>
            <a:xfrm>
              <a:off x="-49746875" y="2316650"/>
              <a:ext cx="217400" cy="299450"/>
            </a:xfrm>
            <a:custGeom>
              <a:avLst/>
              <a:gdLst/>
              <a:ahLst/>
              <a:cxnLst/>
              <a:rect l="l" t="t" r="r" b="b"/>
              <a:pathLst>
                <a:path w="8696" h="11978" extrusionOk="0">
                  <a:moveTo>
                    <a:pt x="4411" y="3944"/>
                  </a:moveTo>
                  <a:lnTo>
                    <a:pt x="5010" y="5110"/>
                  </a:lnTo>
                  <a:cubicBezTo>
                    <a:pt x="4837" y="5188"/>
                    <a:pt x="4640" y="5228"/>
                    <a:pt x="4439" y="5228"/>
                  </a:cubicBezTo>
                  <a:cubicBezTo>
                    <a:pt x="4238" y="5228"/>
                    <a:pt x="4033" y="5188"/>
                    <a:pt x="3844" y="5110"/>
                  </a:cubicBezTo>
                  <a:lnTo>
                    <a:pt x="4411" y="3944"/>
                  </a:lnTo>
                  <a:close/>
                  <a:moveTo>
                    <a:pt x="5136" y="5834"/>
                  </a:moveTo>
                  <a:lnTo>
                    <a:pt x="5136" y="8418"/>
                  </a:lnTo>
                  <a:lnTo>
                    <a:pt x="3718" y="8418"/>
                  </a:lnTo>
                  <a:lnTo>
                    <a:pt x="3718" y="5834"/>
                  </a:lnTo>
                  <a:cubicBezTo>
                    <a:pt x="3939" y="5897"/>
                    <a:pt x="4191" y="5960"/>
                    <a:pt x="4411" y="5960"/>
                  </a:cubicBezTo>
                  <a:cubicBezTo>
                    <a:pt x="4663" y="5960"/>
                    <a:pt x="4884" y="5897"/>
                    <a:pt x="5136" y="5834"/>
                  </a:cubicBezTo>
                  <a:close/>
                  <a:moveTo>
                    <a:pt x="4390" y="657"/>
                  </a:moveTo>
                  <a:cubicBezTo>
                    <a:pt x="5196" y="657"/>
                    <a:pt x="5982" y="942"/>
                    <a:pt x="6617" y="1455"/>
                  </a:cubicBezTo>
                  <a:cubicBezTo>
                    <a:pt x="7467" y="2117"/>
                    <a:pt x="7940" y="3156"/>
                    <a:pt x="7940" y="4196"/>
                  </a:cubicBezTo>
                  <a:cubicBezTo>
                    <a:pt x="7940" y="5078"/>
                    <a:pt x="7625" y="5897"/>
                    <a:pt x="7058" y="6527"/>
                  </a:cubicBezTo>
                  <a:cubicBezTo>
                    <a:pt x="6585" y="7095"/>
                    <a:pt x="6270" y="7756"/>
                    <a:pt x="6207" y="8418"/>
                  </a:cubicBezTo>
                  <a:lnTo>
                    <a:pt x="5829" y="8418"/>
                  </a:lnTo>
                  <a:lnTo>
                    <a:pt x="5829" y="5267"/>
                  </a:lnTo>
                  <a:cubicBezTo>
                    <a:pt x="5829" y="5236"/>
                    <a:pt x="5829" y="5141"/>
                    <a:pt x="5798" y="5110"/>
                  </a:cubicBezTo>
                  <a:lnTo>
                    <a:pt x="4726" y="2999"/>
                  </a:lnTo>
                  <a:cubicBezTo>
                    <a:pt x="4663" y="2873"/>
                    <a:pt x="4537" y="2778"/>
                    <a:pt x="4411" y="2778"/>
                  </a:cubicBezTo>
                  <a:cubicBezTo>
                    <a:pt x="4317" y="2778"/>
                    <a:pt x="4191" y="2873"/>
                    <a:pt x="4096" y="2999"/>
                  </a:cubicBezTo>
                  <a:lnTo>
                    <a:pt x="3057" y="5110"/>
                  </a:lnTo>
                  <a:cubicBezTo>
                    <a:pt x="2994" y="5141"/>
                    <a:pt x="2994" y="5236"/>
                    <a:pt x="2994" y="5267"/>
                  </a:cubicBezTo>
                  <a:lnTo>
                    <a:pt x="2994" y="8418"/>
                  </a:lnTo>
                  <a:lnTo>
                    <a:pt x="2647" y="8418"/>
                  </a:lnTo>
                  <a:cubicBezTo>
                    <a:pt x="2584" y="7756"/>
                    <a:pt x="2301" y="7095"/>
                    <a:pt x="1796" y="6527"/>
                  </a:cubicBezTo>
                  <a:cubicBezTo>
                    <a:pt x="1040" y="5708"/>
                    <a:pt x="757" y="4574"/>
                    <a:pt x="1009" y="3408"/>
                  </a:cubicBezTo>
                  <a:cubicBezTo>
                    <a:pt x="1261" y="2085"/>
                    <a:pt x="2332" y="1014"/>
                    <a:pt x="3687" y="731"/>
                  </a:cubicBezTo>
                  <a:cubicBezTo>
                    <a:pt x="3921" y="681"/>
                    <a:pt x="4156" y="657"/>
                    <a:pt x="4390" y="657"/>
                  </a:cubicBezTo>
                  <a:close/>
                  <a:moveTo>
                    <a:pt x="6207" y="9142"/>
                  </a:moveTo>
                  <a:lnTo>
                    <a:pt x="6207" y="9489"/>
                  </a:lnTo>
                  <a:cubicBezTo>
                    <a:pt x="6207" y="9678"/>
                    <a:pt x="6050" y="9835"/>
                    <a:pt x="5829" y="9835"/>
                  </a:cubicBezTo>
                  <a:lnTo>
                    <a:pt x="3057" y="9835"/>
                  </a:lnTo>
                  <a:cubicBezTo>
                    <a:pt x="2836" y="9835"/>
                    <a:pt x="2679" y="9678"/>
                    <a:pt x="2679" y="9489"/>
                  </a:cubicBezTo>
                  <a:lnTo>
                    <a:pt x="2679" y="9142"/>
                  </a:lnTo>
                  <a:close/>
                  <a:moveTo>
                    <a:pt x="5483" y="10529"/>
                  </a:moveTo>
                  <a:lnTo>
                    <a:pt x="5483" y="10907"/>
                  </a:lnTo>
                  <a:cubicBezTo>
                    <a:pt x="5483" y="11096"/>
                    <a:pt x="5325" y="11253"/>
                    <a:pt x="5136" y="11253"/>
                  </a:cubicBezTo>
                  <a:lnTo>
                    <a:pt x="3718" y="11253"/>
                  </a:lnTo>
                  <a:cubicBezTo>
                    <a:pt x="3529" y="11253"/>
                    <a:pt x="3372" y="11096"/>
                    <a:pt x="3372" y="10907"/>
                  </a:cubicBezTo>
                  <a:lnTo>
                    <a:pt x="3372" y="10529"/>
                  </a:lnTo>
                  <a:close/>
                  <a:moveTo>
                    <a:pt x="4318" y="0"/>
                  </a:moveTo>
                  <a:cubicBezTo>
                    <a:pt x="4056" y="0"/>
                    <a:pt x="3792" y="23"/>
                    <a:pt x="3529" y="69"/>
                  </a:cubicBezTo>
                  <a:cubicBezTo>
                    <a:pt x="1954" y="384"/>
                    <a:pt x="631" y="1707"/>
                    <a:pt x="284" y="3314"/>
                  </a:cubicBezTo>
                  <a:cubicBezTo>
                    <a:pt x="1" y="4637"/>
                    <a:pt x="379" y="6023"/>
                    <a:pt x="1261" y="7000"/>
                  </a:cubicBezTo>
                  <a:cubicBezTo>
                    <a:pt x="1702" y="7536"/>
                    <a:pt x="1986" y="8166"/>
                    <a:pt x="1986" y="8796"/>
                  </a:cubicBezTo>
                  <a:lnTo>
                    <a:pt x="1986" y="9489"/>
                  </a:lnTo>
                  <a:cubicBezTo>
                    <a:pt x="1986" y="9961"/>
                    <a:pt x="2269" y="10371"/>
                    <a:pt x="2679" y="10466"/>
                  </a:cubicBezTo>
                  <a:lnTo>
                    <a:pt x="2679" y="10907"/>
                  </a:lnTo>
                  <a:cubicBezTo>
                    <a:pt x="2679" y="11505"/>
                    <a:pt x="3151" y="11978"/>
                    <a:pt x="3750" y="11978"/>
                  </a:cubicBezTo>
                  <a:lnTo>
                    <a:pt x="5168" y="11978"/>
                  </a:lnTo>
                  <a:cubicBezTo>
                    <a:pt x="5766" y="11978"/>
                    <a:pt x="6239" y="11505"/>
                    <a:pt x="6239" y="10907"/>
                  </a:cubicBezTo>
                  <a:lnTo>
                    <a:pt x="6239" y="10466"/>
                  </a:lnTo>
                  <a:cubicBezTo>
                    <a:pt x="6617" y="10308"/>
                    <a:pt x="6963" y="9930"/>
                    <a:pt x="6963" y="9489"/>
                  </a:cubicBezTo>
                  <a:lnTo>
                    <a:pt x="6963" y="8796"/>
                  </a:lnTo>
                  <a:cubicBezTo>
                    <a:pt x="6963" y="8166"/>
                    <a:pt x="7184" y="7536"/>
                    <a:pt x="7656" y="6969"/>
                  </a:cubicBezTo>
                  <a:cubicBezTo>
                    <a:pt x="8318" y="6212"/>
                    <a:pt x="8696" y="5236"/>
                    <a:pt x="8696" y="4228"/>
                  </a:cubicBezTo>
                  <a:cubicBezTo>
                    <a:pt x="8633" y="2967"/>
                    <a:pt x="8097" y="1739"/>
                    <a:pt x="7058" y="951"/>
                  </a:cubicBezTo>
                  <a:cubicBezTo>
                    <a:pt x="6285" y="328"/>
                    <a:pt x="5314" y="0"/>
                    <a:pt x="43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9"/>
            <p:cNvSpPr/>
            <p:nvPr/>
          </p:nvSpPr>
          <p:spPr>
            <a:xfrm>
              <a:off x="-49786250" y="2422325"/>
              <a:ext cx="36250" cy="17350"/>
            </a:xfrm>
            <a:custGeom>
              <a:avLst/>
              <a:gdLst/>
              <a:ahLst/>
              <a:cxnLst/>
              <a:rect l="l" t="t" r="r" b="b"/>
              <a:pathLst>
                <a:path w="1450" h="694" extrusionOk="0">
                  <a:moveTo>
                    <a:pt x="379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50" y="127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9"/>
            <p:cNvSpPr/>
            <p:nvPr/>
          </p:nvSpPr>
          <p:spPr>
            <a:xfrm>
              <a:off x="-49783900" y="2362475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391" y="0"/>
                  </a:moveTo>
                  <a:cubicBezTo>
                    <a:pt x="300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4"/>
                  </a:lnTo>
                  <a:cubicBezTo>
                    <a:pt x="694" y="1182"/>
                    <a:pt x="781" y="1205"/>
                    <a:pt x="871" y="1205"/>
                  </a:cubicBezTo>
                  <a:cubicBezTo>
                    <a:pt x="962" y="1205"/>
                    <a:pt x="1056" y="1182"/>
                    <a:pt x="1135" y="1134"/>
                  </a:cubicBezTo>
                  <a:cubicBezTo>
                    <a:pt x="1261" y="1008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9"/>
            <p:cNvSpPr/>
            <p:nvPr/>
          </p:nvSpPr>
          <p:spPr>
            <a:xfrm>
              <a:off x="-49783900" y="2468800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871" y="0"/>
                  </a:moveTo>
                  <a:cubicBezTo>
                    <a:pt x="781" y="0"/>
                    <a:pt x="694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77"/>
                    <a:pt x="127" y="1135"/>
                  </a:cubicBezTo>
                  <a:cubicBezTo>
                    <a:pt x="174" y="1182"/>
                    <a:pt x="261" y="1205"/>
                    <a:pt x="355" y="1205"/>
                  </a:cubicBezTo>
                  <a:cubicBezTo>
                    <a:pt x="450" y="1205"/>
                    <a:pt x="552" y="1182"/>
                    <a:pt x="631" y="1135"/>
                  </a:cubicBezTo>
                  <a:lnTo>
                    <a:pt x="1135" y="599"/>
                  </a:lnTo>
                  <a:cubicBezTo>
                    <a:pt x="1261" y="504"/>
                    <a:pt x="1261" y="252"/>
                    <a:pt x="1135" y="95"/>
                  </a:cubicBezTo>
                  <a:cubicBezTo>
                    <a:pt x="1056" y="32"/>
                    <a:pt x="962" y="0"/>
                    <a:pt x="8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9"/>
            <p:cNvSpPr/>
            <p:nvPr/>
          </p:nvSpPr>
          <p:spPr>
            <a:xfrm>
              <a:off x="-49520825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9"/>
            <p:cNvSpPr/>
            <p:nvPr/>
          </p:nvSpPr>
          <p:spPr>
            <a:xfrm>
              <a:off x="-49519250" y="2362475"/>
              <a:ext cx="31525" cy="31325"/>
            </a:xfrm>
            <a:custGeom>
              <a:avLst/>
              <a:gdLst/>
              <a:ahLst/>
              <a:cxnLst/>
              <a:rect l="l" t="t" r="r" b="b"/>
              <a:pathLst>
                <a:path w="1261" h="1253" extrusionOk="0">
                  <a:moveTo>
                    <a:pt x="906" y="0"/>
                  </a:moveTo>
                  <a:cubicBezTo>
                    <a:pt x="812" y="0"/>
                    <a:pt x="709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45"/>
                    <a:pt x="127" y="1134"/>
                  </a:cubicBezTo>
                  <a:cubicBezTo>
                    <a:pt x="190" y="1213"/>
                    <a:pt x="276" y="1253"/>
                    <a:pt x="367" y="1253"/>
                  </a:cubicBezTo>
                  <a:cubicBezTo>
                    <a:pt x="457" y="1253"/>
                    <a:pt x="552" y="1213"/>
                    <a:pt x="631" y="1134"/>
                  </a:cubicBezTo>
                  <a:lnTo>
                    <a:pt x="1135" y="599"/>
                  </a:lnTo>
                  <a:cubicBezTo>
                    <a:pt x="1261" y="473"/>
                    <a:pt x="1261" y="252"/>
                    <a:pt x="1135" y="95"/>
                  </a:cubicBezTo>
                  <a:cubicBezTo>
                    <a:pt x="1088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9"/>
            <p:cNvSpPr/>
            <p:nvPr/>
          </p:nvSpPr>
          <p:spPr>
            <a:xfrm>
              <a:off x="-49519250" y="2468800"/>
              <a:ext cx="31525" cy="30150"/>
            </a:xfrm>
            <a:custGeom>
              <a:avLst/>
              <a:gdLst/>
              <a:ahLst/>
              <a:cxnLst/>
              <a:rect l="l" t="t" r="r" b="b"/>
              <a:pathLst>
                <a:path w="1261" h="1206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5"/>
                  </a:lnTo>
                  <a:cubicBezTo>
                    <a:pt x="694" y="1182"/>
                    <a:pt x="780" y="1205"/>
                    <a:pt x="871" y="1205"/>
                  </a:cubicBezTo>
                  <a:cubicBezTo>
                    <a:pt x="962" y="1205"/>
                    <a:pt x="1056" y="1182"/>
                    <a:pt x="1135" y="1135"/>
                  </a:cubicBezTo>
                  <a:cubicBezTo>
                    <a:pt x="1261" y="1009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39"/>
          <p:cNvSpPr/>
          <p:nvPr/>
        </p:nvSpPr>
        <p:spPr>
          <a:xfrm flipH="1">
            <a:off x="527685" y="1934845"/>
            <a:ext cx="76200" cy="1447165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صورة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7" y="0"/>
            <a:ext cx="1923292" cy="4236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" y="2198370"/>
            <a:ext cx="3728720" cy="1123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9080" y="1442720"/>
            <a:ext cx="4898390" cy="24314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>
            <a:spLocks noGrp="1"/>
          </p:cNvSpPr>
          <p:nvPr>
            <p:ph type="title"/>
          </p:nvPr>
        </p:nvSpPr>
        <p:spPr>
          <a:xfrm>
            <a:off x="2475230" y="539750"/>
            <a:ext cx="5948680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Vector Addition &amp; Subtraction (3D)</a:t>
            </a:r>
          </a:p>
        </p:txBody>
      </p:sp>
      <p:pic>
        <p:nvPicPr>
          <p:cNvPr id="35" name="صورة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3" y="4653125"/>
            <a:ext cx="1923292" cy="4236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70" y="1112520"/>
            <a:ext cx="7703820" cy="357441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955665" y="1214120"/>
            <a:ext cx="2914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54D354"/>
                </a:solidFill>
              </a:rPr>
              <a:t>Z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1"/>
          <p:cNvSpPr/>
          <p:nvPr/>
        </p:nvSpPr>
        <p:spPr>
          <a:xfrm>
            <a:off x="1093453" y="1912963"/>
            <a:ext cx="26525" cy="933599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7" name="Google Shape;317;p41"/>
          <p:cNvGrpSpPr/>
          <p:nvPr/>
        </p:nvGrpSpPr>
        <p:grpSpPr>
          <a:xfrm>
            <a:off x="298199" y="2215299"/>
            <a:ext cx="375042" cy="328925"/>
            <a:chOff x="-46033225" y="1982825"/>
            <a:chExt cx="300900" cy="263900"/>
          </a:xfrm>
        </p:grpSpPr>
        <p:sp>
          <p:nvSpPr>
            <p:cNvPr id="318" name="Google Shape;318;p41"/>
            <p:cNvSpPr/>
            <p:nvPr/>
          </p:nvSpPr>
          <p:spPr>
            <a:xfrm>
              <a:off x="-45962325" y="2053725"/>
              <a:ext cx="157525" cy="157550"/>
            </a:xfrm>
            <a:custGeom>
              <a:avLst/>
              <a:gdLst/>
              <a:ahLst/>
              <a:cxnLst/>
              <a:rect l="l" t="t" r="r" b="b"/>
              <a:pathLst>
                <a:path w="6301" h="6302" extrusionOk="0">
                  <a:moveTo>
                    <a:pt x="3151" y="725"/>
                  </a:moveTo>
                  <a:cubicBezTo>
                    <a:pt x="4505" y="725"/>
                    <a:pt x="5608" y="1828"/>
                    <a:pt x="5608" y="3151"/>
                  </a:cubicBezTo>
                  <a:cubicBezTo>
                    <a:pt x="5608" y="4506"/>
                    <a:pt x="4505" y="5608"/>
                    <a:pt x="3151" y="5608"/>
                  </a:cubicBezTo>
                  <a:cubicBezTo>
                    <a:pt x="1827" y="5608"/>
                    <a:pt x="725" y="4474"/>
                    <a:pt x="725" y="3151"/>
                  </a:cubicBezTo>
                  <a:cubicBezTo>
                    <a:pt x="725" y="1828"/>
                    <a:pt x="1827" y="725"/>
                    <a:pt x="3151" y="725"/>
                  </a:cubicBezTo>
                  <a:close/>
                  <a:moveTo>
                    <a:pt x="3151" y="0"/>
                  </a:moveTo>
                  <a:cubicBezTo>
                    <a:pt x="1418" y="0"/>
                    <a:pt x="0" y="1418"/>
                    <a:pt x="0" y="3151"/>
                  </a:cubicBezTo>
                  <a:cubicBezTo>
                    <a:pt x="0" y="4884"/>
                    <a:pt x="1418" y="6301"/>
                    <a:pt x="3151" y="6301"/>
                  </a:cubicBezTo>
                  <a:cubicBezTo>
                    <a:pt x="4883" y="6301"/>
                    <a:pt x="6301" y="4884"/>
                    <a:pt x="6301" y="3151"/>
                  </a:cubicBezTo>
                  <a:cubicBezTo>
                    <a:pt x="6301" y="1418"/>
                    <a:pt x="4883" y="0"/>
                    <a:pt x="31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1"/>
            <p:cNvSpPr/>
            <p:nvPr/>
          </p:nvSpPr>
          <p:spPr>
            <a:xfrm>
              <a:off x="-45927675" y="2088375"/>
              <a:ext cx="89025" cy="88250"/>
            </a:xfrm>
            <a:custGeom>
              <a:avLst/>
              <a:gdLst/>
              <a:ahLst/>
              <a:cxnLst/>
              <a:rect l="l" t="t" r="r" b="b"/>
              <a:pathLst>
                <a:path w="3561" h="3530" extrusionOk="0">
                  <a:moveTo>
                    <a:pt x="1765" y="694"/>
                  </a:moveTo>
                  <a:cubicBezTo>
                    <a:pt x="2363" y="694"/>
                    <a:pt x="2836" y="1166"/>
                    <a:pt x="2836" y="1765"/>
                  </a:cubicBezTo>
                  <a:cubicBezTo>
                    <a:pt x="2804" y="2363"/>
                    <a:pt x="2332" y="2836"/>
                    <a:pt x="1765" y="2836"/>
                  </a:cubicBezTo>
                  <a:cubicBezTo>
                    <a:pt x="1197" y="2836"/>
                    <a:pt x="725" y="2363"/>
                    <a:pt x="725" y="1765"/>
                  </a:cubicBezTo>
                  <a:cubicBezTo>
                    <a:pt x="725" y="1166"/>
                    <a:pt x="1197" y="694"/>
                    <a:pt x="1765" y="694"/>
                  </a:cubicBezTo>
                  <a:close/>
                  <a:moveTo>
                    <a:pt x="1765" y="1"/>
                  </a:moveTo>
                  <a:cubicBezTo>
                    <a:pt x="788" y="1"/>
                    <a:pt x="0" y="788"/>
                    <a:pt x="0" y="1765"/>
                  </a:cubicBezTo>
                  <a:cubicBezTo>
                    <a:pt x="0" y="2741"/>
                    <a:pt x="788" y="3529"/>
                    <a:pt x="1765" y="3529"/>
                  </a:cubicBezTo>
                  <a:cubicBezTo>
                    <a:pt x="2773" y="3529"/>
                    <a:pt x="3560" y="2741"/>
                    <a:pt x="3560" y="1765"/>
                  </a:cubicBezTo>
                  <a:cubicBezTo>
                    <a:pt x="3497" y="788"/>
                    <a:pt x="2710" y="1"/>
                    <a:pt x="17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1"/>
            <p:cNvSpPr/>
            <p:nvPr/>
          </p:nvSpPr>
          <p:spPr>
            <a:xfrm>
              <a:off x="-46033225" y="1982825"/>
              <a:ext cx="300900" cy="263900"/>
            </a:xfrm>
            <a:custGeom>
              <a:avLst/>
              <a:gdLst/>
              <a:ahLst/>
              <a:cxnLst/>
              <a:rect l="l" t="t" r="r" b="b"/>
              <a:pathLst>
                <a:path w="12036" h="10556" extrusionOk="0">
                  <a:moveTo>
                    <a:pt x="7184" y="726"/>
                  </a:moveTo>
                  <a:lnTo>
                    <a:pt x="7530" y="1419"/>
                  </a:lnTo>
                  <a:lnTo>
                    <a:pt x="4474" y="1419"/>
                  </a:lnTo>
                  <a:lnTo>
                    <a:pt x="4821" y="726"/>
                  </a:lnTo>
                  <a:close/>
                  <a:moveTo>
                    <a:pt x="694" y="3750"/>
                  </a:moveTo>
                  <a:lnTo>
                    <a:pt x="1387" y="4097"/>
                  </a:lnTo>
                  <a:lnTo>
                    <a:pt x="1387" y="7877"/>
                  </a:lnTo>
                  <a:lnTo>
                    <a:pt x="694" y="8224"/>
                  </a:lnTo>
                  <a:lnTo>
                    <a:pt x="694" y="3750"/>
                  </a:lnTo>
                  <a:close/>
                  <a:moveTo>
                    <a:pt x="11279" y="3750"/>
                  </a:moveTo>
                  <a:lnTo>
                    <a:pt x="11279" y="8224"/>
                  </a:lnTo>
                  <a:lnTo>
                    <a:pt x="10555" y="7877"/>
                  </a:lnTo>
                  <a:lnTo>
                    <a:pt x="10555" y="4097"/>
                  </a:lnTo>
                  <a:lnTo>
                    <a:pt x="11279" y="3750"/>
                  </a:lnTo>
                  <a:close/>
                  <a:moveTo>
                    <a:pt x="10933" y="2175"/>
                  </a:moveTo>
                  <a:cubicBezTo>
                    <a:pt x="11122" y="2175"/>
                    <a:pt x="11279" y="2332"/>
                    <a:pt x="11279" y="2521"/>
                  </a:cubicBezTo>
                  <a:lnTo>
                    <a:pt x="11279" y="2994"/>
                  </a:lnTo>
                  <a:lnTo>
                    <a:pt x="10051" y="3592"/>
                  </a:lnTo>
                  <a:cubicBezTo>
                    <a:pt x="9925" y="3655"/>
                    <a:pt x="9862" y="3781"/>
                    <a:pt x="9862" y="3908"/>
                  </a:cubicBezTo>
                  <a:lnTo>
                    <a:pt x="9862" y="8098"/>
                  </a:lnTo>
                  <a:cubicBezTo>
                    <a:pt x="9862" y="8224"/>
                    <a:pt x="9925" y="8350"/>
                    <a:pt x="10051" y="8444"/>
                  </a:cubicBezTo>
                  <a:lnTo>
                    <a:pt x="11279" y="9011"/>
                  </a:lnTo>
                  <a:lnTo>
                    <a:pt x="11279" y="9484"/>
                  </a:lnTo>
                  <a:cubicBezTo>
                    <a:pt x="11279" y="9704"/>
                    <a:pt x="11122" y="9830"/>
                    <a:pt x="10933" y="9830"/>
                  </a:cubicBezTo>
                  <a:lnTo>
                    <a:pt x="1040" y="9830"/>
                  </a:lnTo>
                  <a:cubicBezTo>
                    <a:pt x="851" y="9830"/>
                    <a:pt x="694" y="9673"/>
                    <a:pt x="694" y="9484"/>
                  </a:cubicBezTo>
                  <a:lnTo>
                    <a:pt x="694" y="9011"/>
                  </a:lnTo>
                  <a:lnTo>
                    <a:pt x="1891" y="8444"/>
                  </a:lnTo>
                  <a:cubicBezTo>
                    <a:pt x="2017" y="8350"/>
                    <a:pt x="2111" y="8224"/>
                    <a:pt x="2111" y="8098"/>
                  </a:cubicBezTo>
                  <a:lnTo>
                    <a:pt x="2111" y="3908"/>
                  </a:lnTo>
                  <a:cubicBezTo>
                    <a:pt x="2111" y="3781"/>
                    <a:pt x="2017" y="3655"/>
                    <a:pt x="1891" y="3592"/>
                  </a:cubicBezTo>
                  <a:lnTo>
                    <a:pt x="694" y="2994"/>
                  </a:lnTo>
                  <a:lnTo>
                    <a:pt x="694" y="2521"/>
                  </a:lnTo>
                  <a:cubicBezTo>
                    <a:pt x="694" y="2332"/>
                    <a:pt x="851" y="2175"/>
                    <a:pt x="1040" y="2175"/>
                  </a:cubicBezTo>
                  <a:close/>
                  <a:moveTo>
                    <a:pt x="4632" y="1"/>
                  </a:moveTo>
                  <a:cubicBezTo>
                    <a:pt x="4506" y="1"/>
                    <a:pt x="4380" y="95"/>
                    <a:pt x="4317" y="190"/>
                  </a:cubicBezTo>
                  <a:lnTo>
                    <a:pt x="3718" y="1419"/>
                  </a:lnTo>
                  <a:lnTo>
                    <a:pt x="2143" y="1419"/>
                  </a:lnTo>
                  <a:lnTo>
                    <a:pt x="2143" y="1072"/>
                  </a:lnTo>
                  <a:cubicBezTo>
                    <a:pt x="2143" y="883"/>
                    <a:pt x="1985" y="694"/>
                    <a:pt x="1796" y="694"/>
                  </a:cubicBezTo>
                  <a:cubicBezTo>
                    <a:pt x="1576" y="694"/>
                    <a:pt x="1418" y="883"/>
                    <a:pt x="1418" y="1072"/>
                  </a:cubicBezTo>
                  <a:lnTo>
                    <a:pt x="1418" y="1419"/>
                  </a:lnTo>
                  <a:lnTo>
                    <a:pt x="1072" y="1419"/>
                  </a:lnTo>
                  <a:cubicBezTo>
                    <a:pt x="473" y="1419"/>
                    <a:pt x="1" y="1891"/>
                    <a:pt x="1" y="2490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lnTo>
                    <a:pt x="10964" y="10555"/>
                  </a:lnTo>
                  <a:cubicBezTo>
                    <a:pt x="11563" y="10555"/>
                    <a:pt x="12035" y="10082"/>
                    <a:pt x="12035" y="9484"/>
                  </a:cubicBezTo>
                  <a:lnTo>
                    <a:pt x="12035" y="2490"/>
                  </a:lnTo>
                  <a:cubicBezTo>
                    <a:pt x="12004" y="1891"/>
                    <a:pt x="11500" y="1419"/>
                    <a:pt x="10933" y="1419"/>
                  </a:cubicBezTo>
                  <a:lnTo>
                    <a:pt x="8318" y="1419"/>
                  </a:lnTo>
                  <a:lnTo>
                    <a:pt x="7719" y="190"/>
                  </a:lnTo>
                  <a:cubicBezTo>
                    <a:pt x="7656" y="95"/>
                    <a:pt x="7530" y="1"/>
                    <a:pt x="74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" name="صورة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08" y="0"/>
            <a:ext cx="1923292" cy="423673"/>
          </a:xfrm>
          <a:prstGeom prst="rect">
            <a:avLst/>
          </a:prstGeom>
        </p:spPr>
      </p:pic>
      <p:pic>
        <p:nvPicPr>
          <p:cNvPr id="2" name="Online Media 1" title="Vectors | Chapter 1, Essence of linear algebra">
            <a:hlinkClick r:id="" action="ppaction://media"/>
            <a:extLst>
              <a:ext uri="{FF2B5EF4-FFF2-40B4-BE49-F238E27FC236}">
                <a16:creationId xmlns:a16="http://schemas.microsoft.com/office/drawing/2014/main" id="{F088CE7E-2A22-0264-A3AE-40531ABBA8C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540190" y="853027"/>
            <a:ext cx="6802621" cy="37015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Meeting by Slidesgo">
  <a:themeElements>
    <a:clrScheme name="Simple Light">
      <a:dk1>
        <a:srgbClr val="000000"/>
      </a:dk1>
      <a:lt1>
        <a:srgbClr val="FFFFFF"/>
      </a:lt1>
      <a:dk2>
        <a:srgbClr val="637B7F"/>
      </a:dk2>
      <a:lt2>
        <a:srgbClr val="EBB55A"/>
      </a:lt2>
      <a:accent1>
        <a:srgbClr val="D84E2E"/>
      </a:accent1>
      <a:accent2>
        <a:srgbClr val="637B7F"/>
      </a:accent2>
      <a:accent3>
        <a:srgbClr val="EBB55A"/>
      </a:accent3>
      <a:accent4>
        <a:srgbClr val="D84E2E"/>
      </a:accent4>
      <a:accent5>
        <a:srgbClr val="637B7F"/>
      </a:accent5>
      <a:accent6>
        <a:srgbClr val="EBB55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339</Words>
  <Application>Microsoft Office PowerPoint</Application>
  <PresentationFormat>On-screen Show (16:9)</PresentationFormat>
  <Paragraphs>61</Paragraphs>
  <Slides>22</Slides>
  <Notes>21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Reem Kufi</vt:lpstr>
      <vt:lpstr>Source Sans Pro</vt:lpstr>
      <vt:lpstr>Simple Meeting by Slidesgo</vt:lpstr>
      <vt:lpstr>Linear Algebra</vt:lpstr>
      <vt:lpstr>AGENDA</vt:lpstr>
      <vt:lpstr>Connection  between linear  algebra and  data science?</vt:lpstr>
      <vt:lpstr>— Vector : </vt:lpstr>
      <vt:lpstr>PowerPoint Presentation</vt:lpstr>
      <vt:lpstr>Vector Addition</vt:lpstr>
      <vt:lpstr>Vector Subtraction first we reverse the direction of the vector we  want to subtract, then add them as usual</vt:lpstr>
      <vt:lpstr>Vector Addition &amp; Subtraction (3D)</vt:lpstr>
      <vt:lpstr>PowerPoint Presentation</vt:lpstr>
      <vt:lpstr>Vector Dot/Inner Product</vt:lpstr>
      <vt:lpstr>Matrices</vt:lpstr>
      <vt:lpstr>Addition of Two Matrices:</vt:lpstr>
      <vt:lpstr>Subtraction of Two Matrices:</vt:lpstr>
      <vt:lpstr>Transpose of  a Matrix:</vt:lpstr>
      <vt:lpstr>PowerPoint Presentation</vt:lpstr>
      <vt:lpstr>Product of Two Matrices </vt:lpstr>
      <vt:lpstr>Matrix–Vector Product </vt:lpstr>
      <vt:lpstr>PowerPoint Presentation</vt:lpstr>
      <vt:lpstr>Example</vt:lpstr>
      <vt:lpstr>Basic Matrix Operation</vt:lpstr>
      <vt:lpstr>THE  TASK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MEETING</dc:title>
  <dc:creator>Mohamed</dc:creator>
  <cp:lastModifiedBy>Ahmed Abdelmoneim</cp:lastModifiedBy>
  <cp:revision>14</cp:revision>
  <dcterms:created xsi:type="dcterms:W3CDTF">2021-09-15T17:33:00Z</dcterms:created>
  <dcterms:modified xsi:type="dcterms:W3CDTF">2022-10-27T03:32:30Z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351E3C8A14FD4CEEA5529AD312CA25AE</vt:lpwstr>
  </property>
  <property fmtid="{D5CDD505-2E9C-101B-9397-08002B2CF9AE}" pid="3" name="KSOProductBuildVer">
    <vt:lpwstr>1033-11.2.0.11380</vt:lpwstr>
  </property>
</Properties>
</file>