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0B701-3322-4B25-8066-DF4C8689E495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DC8A3-BBE7-4B64-9C13-A12B5274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4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D3DF-EE75-11F3-A627-491444FB7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7DFD8-F36A-BB9B-453B-56AD86910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E1103-F3C7-C174-D4A4-F706993A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0085-1F7C-4B37-9904-93310A431C27}" type="datetime1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85118-B05E-3C0C-8795-CBC3BDEF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Maher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7327-CFE8-1F3D-20CA-9BB49928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A871-4324-423A-8871-76737E54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9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64A6-31CA-B02C-042A-24FDBFF21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65DAD-35DA-BF7B-48AD-E31D43FF9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B8C0-D55A-A929-76B2-716FB997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FC5D-696F-4351-9D1A-4A44D672DF85}" type="datetime1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A4B8C-47D4-1B62-7218-1A00CCA8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Maher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BA425-E150-132E-92EA-A55E9090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A871-4324-423A-8871-76737E54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B8652-F044-3434-3787-E6B80967C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9CBE9-3E6A-BFB0-C4B8-D036BAB50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DDFE7-B331-E2FC-6387-20969DEB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4B35-1AE1-4A35-AD29-9D97211FDA72}" type="datetime1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EE896-590D-E84B-B973-A9A41D07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Maher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9E1CB-3EAC-776B-0666-B7F681CA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A871-4324-423A-8871-76737E54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9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71A0-254D-FA90-CF6C-B68E94F8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74545-596B-5ED4-58EA-9A6372835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3AADB-27AD-FDBA-3D82-DC2410A5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951C-04AD-4371-A736-C3A541970824}" type="datetime1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7382B-9EC0-3B2E-D58A-A223783B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Maher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C31D4-9456-C0EE-FB46-2DC4A74F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A871-4324-423A-8871-76737E54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3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1E4C-C5F4-CF6B-B7FC-2955A896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6510E-ACFC-67EB-996E-14B740DA6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27FF0-0391-AA67-827A-F9A662B6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4FA4-BC69-4C0F-9EE8-E76C51D68051}" type="datetime1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9D4A0-AA29-717D-8ED9-9671FAA4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Maher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ABD4B-338B-E10C-57BF-20844344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A871-4324-423A-8871-76737E54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8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BA3B-2550-1695-F189-E948DD02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5EAEC-74FA-8B45-5BF9-7684B9C5E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A6569-CF37-8A29-7833-544026EFF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0DCCA-1A7F-0AF6-FCB2-7B4BBA06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4065-A76A-41B9-9103-F7CD67FE9539}" type="datetime1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09AF8-6F80-CDCB-EADB-A5A62D62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Maher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193A3-D3F9-04F7-57B2-204EA424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A871-4324-423A-8871-76737E54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0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D0F7-A31F-E5EE-AC4F-A1002F5DD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2FD6-5AB3-5C56-1F16-4A0B4EEA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99F35-2CFC-C144-9118-ABF416DC0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01AEA-DA63-E007-C545-75A517280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02808-5B77-3C7B-4DE0-55466D694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21843-3C46-894B-C00A-4461C606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10BB-964D-4DFC-8EB6-AF9F4E46AAE6}" type="datetime1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8780A-D05E-FFA1-C210-6DCEF4B9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Maher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29440D-A81F-75C4-3BF8-3AF00B9E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A871-4324-423A-8871-76737E54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8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3BB1-1644-02E2-423A-D7544A8C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381AE-1D82-E31D-1159-BDC577B4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2A1C-8238-418E-B7CF-EF35890BB9F1}" type="datetime1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CA586-6B6A-F460-4333-21B68EED0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Maher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DBBCA-EF0E-DA69-8DC0-E8FDEAE1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A871-4324-423A-8871-76737E54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3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5BDF2-64D8-15BE-7FDA-C2C235FF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D186-2335-403B-AB2E-26F4F1B4F99F}" type="datetime1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9FAC7-1C28-4748-5ECC-A890E1C4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Maher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7FED1-0677-3A11-84F3-9D13D7DA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A871-4324-423A-8871-76737E54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3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022A-4EC0-9DF0-1A65-BE9C6024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C9EE0-0C39-D92C-A6A0-C442C1357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B0EAD-5E73-A7E8-1D79-DDD92FF5E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0E0EC-FCE7-649B-8771-CC741371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B404-1054-4682-A2A0-A10AB5CA15CF}" type="datetime1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66208-2AD4-AE9D-E2C9-7FBCAAD0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Maher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F38AB-A1D4-D0C0-3C2A-0A94160F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A871-4324-423A-8871-76737E54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1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F9083-99AA-DEB8-6BB1-2BFD6934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7F112-C29D-837C-2AB8-0B97E0684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0DC6F-1A83-83B0-9435-A9DCC947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BF664-CC00-D7C3-AF6D-B5A93DF9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0035-655B-4CDC-A653-D398B985FCB0}" type="datetime1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19BAA-9EB5-8738-31D5-A5BB9DD8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Maher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43D9F-6030-FBA4-8344-2C4DAE5A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A871-4324-423A-8871-76737E54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9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FBE88A-1649-9D93-512C-00034A45D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F17E7-9B27-594F-469A-512E0B85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6B23E-F0F6-682E-52A9-B5505E05E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5021F-CC71-4B03-9A8A-0BCE198631E8}" type="datetime1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A1210-1E01-0961-3BFE-269466711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Ahmed Maher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9F7F6-A684-6739-1E8B-ED7DFAB45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EA871-4324-423A-8871-76737E54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001D-0639-F71D-ECE9-C8C026B7A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Pressure Control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FEB19-2477-6F54-2716-A2AFD0B1B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Eng Ahmed Maher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3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3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35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45" name="Rectangle 36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37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39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08B34-238A-528B-F6F1-A4A9C122E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/>
              <a:t>1.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9AAF9-D1AD-6BB1-992C-2142A1E3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A pressure controller informs the crew of a cabin</a:t>
            </a:r>
            <a:r>
              <a:rPr lang="ar-EG" sz="1400" dirty="0"/>
              <a:t> </a:t>
            </a:r>
            <a:r>
              <a:rPr lang="en-US" sz="1400" dirty="0"/>
              <a:t>with an alarm when the pressure exceeds 20 bars in the cabin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alarm duration equals 60 seconds.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keeps track of the measured values.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Pressure Controller: Assumptions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controller set up and shutdown procedures are not modeled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controller maintenance is not modeled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The pressure sensor never fails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The alarm never fails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The controller never faces power cut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Versioning • The ”keep track of measured value”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option is not modeled in the first version of the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2DA50-1783-DCA1-9ACF-216BC743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Maher</a:t>
            </a:r>
          </a:p>
        </p:txBody>
      </p:sp>
    </p:spTree>
    <p:extLst>
      <p:ext uri="{BB962C8B-B14F-4D97-AF65-F5344CB8AC3E}">
        <p14:creationId xmlns:p14="http://schemas.microsoft.com/office/powerpoint/2010/main" val="293211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F6AAB-B0AB-772A-0F91-D8386BCB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Method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A6AB-CFFA-AD37-C444-EF121A255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800" kern="1200" dirty="0">
                <a:latin typeface="+mn-lt"/>
                <a:ea typeface="+mn-ea"/>
                <a:cs typeface="+mn-cs"/>
              </a:rPr>
              <a:t>V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E8138-E77E-A76B-31E4-41A59C911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532342"/>
            <a:ext cx="5150277" cy="3618069"/>
          </a:xfrm>
          <a:prstGeom prst="rect">
            <a:avLst/>
          </a:prstGeom>
        </p:spPr>
      </p:pic>
      <p:sp>
        <p:nvSpPr>
          <p:cNvPr id="63" name="Rectangle 5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B4CC5-0BB1-79D5-044F-35CE7211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Ahmed Maher</a:t>
            </a:r>
          </a:p>
        </p:txBody>
      </p:sp>
    </p:spTree>
    <p:extLst>
      <p:ext uri="{BB962C8B-B14F-4D97-AF65-F5344CB8AC3E}">
        <p14:creationId xmlns:p14="http://schemas.microsoft.com/office/powerpoint/2010/main" val="121551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8FBF3-A597-933B-B181-3642A862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 </a:t>
            </a:r>
          </a:p>
        </p:txBody>
      </p:sp>
      <p:pic>
        <p:nvPicPr>
          <p:cNvPr id="5" name="Picture 4" descr="A picture containing text, screenshot, post-it note, font&#10;&#10;Description automatically generated">
            <a:extLst>
              <a:ext uri="{FF2B5EF4-FFF2-40B4-BE49-F238E27FC236}">
                <a16:creationId xmlns:a16="http://schemas.microsoft.com/office/drawing/2014/main" id="{57CB0A48-A21B-BD64-114C-F98FF0C6C3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t="-2607" r="6244" b="2607"/>
          <a:stretch/>
        </p:blipFill>
        <p:spPr>
          <a:xfrm>
            <a:off x="1809345" y="1396588"/>
            <a:ext cx="8871625" cy="509861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2928D-7B01-10AD-19C1-6C77D77A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Maher</a:t>
            </a:r>
          </a:p>
        </p:txBody>
      </p:sp>
    </p:spTree>
    <p:extLst>
      <p:ext uri="{BB962C8B-B14F-4D97-AF65-F5344CB8AC3E}">
        <p14:creationId xmlns:p14="http://schemas.microsoft.com/office/powerpoint/2010/main" val="279233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1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8026C-6134-1D17-9450-0D674B3C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Space Exploration /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0224EF-BF7D-8683-AC66-4E76E70AE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856132" cy="3207258"/>
          </a:xfrm>
        </p:spPr>
        <p:txBody>
          <a:bodyPr anchor="t">
            <a:normAutofit/>
          </a:bodyPr>
          <a:lstStyle/>
          <a:p>
            <a:r>
              <a:rPr lang="ar-EG" sz="1700" dirty="0"/>
              <a:t>3 </a:t>
            </a:r>
            <a:r>
              <a:rPr lang="en-US" sz="1700" dirty="0"/>
              <a:t> Task Implementation </a:t>
            </a:r>
          </a:p>
          <a:p>
            <a:r>
              <a:rPr lang="en-US" sz="1700" dirty="0"/>
              <a:t>Target : STM32F103xx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Compute airflow </a:t>
            </a:r>
            <a:r>
              <a:rPr lang="en-US" sz="1700" dirty="0">
                <a:sym typeface="Wingdings" panose="05000000000000000000" pitchFamily="2" charset="2"/>
              </a:rPr>
              <a:t> DSP</a:t>
            </a:r>
            <a:endParaRPr lang="en-US" sz="1700" dirty="0"/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Compute injection Time </a:t>
            </a:r>
            <a:r>
              <a:rPr lang="en-US" sz="1700" dirty="0">
                <a:sym typeface="Wingdings" panose="05000000000000000000" pitchFamily="2" charset="2"/>
              </a:rPr>
              <a:t> CPU</a:t>
            </a:r>
            <a:endParaRPr lang="en-US" sz="1700" dirty="0"/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Drive Actuators </a:t>
            </a:r>
            <a:r>
              <a:rPr lang="en-US" sz="1700" dirty="0">
                <a:sym typeface="Wingdings" panose="05000000000000000000" pitchFamily="2" charset="2"/>
              </a:rPr>
              <a:t> FPGA</a:t>
            </a:r>
            <a:endParaRPr lang="en-US" sz="1700" dirty="0"/>
          </a:p>
          <a:p>
            <a:pPr marL="514350" indent="-514350">
              <a:buFont typeface="+mj-lt"/>
              <a:buAutoNum type="arabicPeriod"/>
            </a:pPr>
            <a:endParaRPr lang="en-US" sz="17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C50F667-4A91-97B6-3497-1995F9343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750" y="1356197"/>
            <a:ext cx="7337355" cy="4145605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3FABBE-163F-62C6-B944-339AB8F7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Ahmed Maher</a:t>
            </a:r>
          </a:p>
        </p:txBody>
      </p:sp>
    </p:spTree>
    <p:extLst>
      <p:ext uri="{BB962C8B-B14F-4D97-AF65-F5344CB8AC3E}">
        <p14:creationId xmlns:p14="http://schemas.microsoft.com/office/powerpoint/2010/main" val="308190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CF528-3AED-AD59-1140-D511B05C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System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CEFBB-7177-FD20-73F1-D65C7F70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1- Use Case Diagram</a:t>
            </a:r>
          </a:p>
        </p:txBody>
      </p:sp>
      <p:pic>
        <p:nvPicPr>
          <p:cNvPr id="6" name="Picture 5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41BDFD73-CB07-04D7-753C-7EE805FA5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12" y="2213215"/>
            <a:ext cx="6450898" cy="4025744"/>
          </a:xfrm>
          <a:prstGeom prst="rect">
            <a:avLst/>
          </a:prstGeom>
        </p:spPr>
      </p:pic>
      <p:sp>
        <p:nvSpPr>
          <p:cNvPr id="21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B4F60-AB27-B341-D9F2-2B4F4622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Ahmed Maher</a:t>
            </a:r>
          </a:p>
        </p:txBody>
      </p:sp>
    </p:spTree>
    <p:extLst>
      <p:ext uri="{BB962C8B-B14F-4D97-AF65-F5344CB8AC3E}">
        <p14:creationId xmlns:p14="http://schemas.microsoft.com/office/powerpoint/2010/main" val="323393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7E7DF-BEAD-A911-5CE6-115BF17B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2-Activity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144A1-9C0A-3CFB-A5EC-D1B0A8C7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Ahmed Maher</a:t>
            </a:r>
          </a:p>
        </p:txBody>
      </p:sp>
      <p:pic>
        <p:nvPicPr>
          <p:cNvPr id="10" name="Content Placeholder 9" descr="A picture containing diagram, sketch, line, drawing&#10;&#10;Description automatically generated">
            <a:extLst>
              <a:ext uri="{FF2B5EF4-FFF2-40B4-BE49-F238E27FC236}">
                <a16:creationId xmlns:a16="http://schemas.microsoft.com/office/drawing/2014/main" id="{D226EB3F-5BAA-320C-A149-790BEA7C0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848" y="1067776"/>
            <a:ext cx="5963065" cy="5790224"/>
          </a:xfrm>
        </p:spPr>
      </p:pic>
    </p:spTree>
    <p:extLst>
      <p:ext uri="{BB962C8B-B14F-4D97-AF65-F5344CB8AC3E}">
        <p14:creationId xmlns:p14="http://schemas.microsoft.com/office/powerpoint/2010/main" val="115420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48CCB-0374-DD6F-BAC9-B8AECE5F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3-Sequance Diagram</a:t>
            </a:r>
          </a:p>
        </p:txBody>
      </p:sp>
      <p:pic>
        <p:nvPicPr>
          <p:cNvPr id="6" name="Content Placeholder 5" descr="A picture containing text, diagram, line, parallel&#10;&#10;Description automatically generated">
            <a:extLst>
              <a:ext uri="{FF2B5EF4-FFF2-40B4-BE49-F238E27FC236}">
                <a16:creationId xmlns:a16="http://schemas.microsoft.com/office/drawing/2014/main" id="{75746E4F-EB9B-C7DC-3463-DB353E6B1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439" y="1675227"/>
            <a:ext cx="7709121" cy="43941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C4476-D75C-E2F9-860F-61A30D53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Ahmed Maher</a:t>
            </a:r>
          </a:p>
        </p:txBody>
      </p:sp>
    </p:spTree>
    <p:extLst>
      <p:ext uri="{BB962C8B-B14F-4D97-AF65-F5344CB8AC3E}">
        <p14:creationId xmlns:p14="http://schemas.microsoft.com/office/powerpoint/2010/main" val="56718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9A3D6-8D85-87E7-5107-4C6DBAA3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4-Block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3B1740-6919-FE11-CAE7-1964D8D56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59470"/>
            <a:ext cx="10905066" cy="422571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594AB-9FD3-2C31-E72E-DE0B9D0F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Ahmed Maher</a:t>
            </a:r>
          </a:p>
        </p:txBody>
      </p:sp>
    </p:spTree>
    <p:extLst>
      <p:ext uri="{BB962C8B-B14F-4D97-AF65-F5344CB8AC3E}">
        <p14:creationId xmlns:p14="http://schemas.microsoft.com/office/powerpoint/2010/main" val="252828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160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Pressure Control System</vt:lpstr>
      <vt:lpstr>1. Case Study</vt:lpstr>
      <vt:lpstr>Method</vt:lpstr>
      <vt:lpstr>Requirement </vt:lpstr>
      <vt:lpstr>Space Exploration / Partitioning</vt:lpstr>
      <vt:lpstr>System Analysis</vt:lpstr>
      <vt:lpstr>2-Activity Diagram</vt:lpstr>
      <vt:lpstr>3-Sequance Diagram</vt:lpstr>
      <vt:lpstr>4-Block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Pressure Control System</dc:title>
  <dc:creator>amaher2070@gmail.com</dc:creator>
  <cp:lastModifiedBy>amaher2070@gmail.com</cp:lastModifiedBy>
  <cp:revision>9</cp:revision>
  <dcterms:created xsi:type="dcterms:W3CDTF">2023-06-10T13:08:53Z</dcterms:created>
  <dcterms:modified xsi:type="dcterms:W3CDTF">2023-06-11T07:58:11Z</dcterms:modified>
</cp:coreProperties>
</file>