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708" r:id="rId4"/>
    <p:sldMasterId id="2147483720" r:id="rId5"/>
    <p:sldMasterId id="2147483816" r:id="rId6"/>
  </p:sldMasterIdLst>
  <p:notesMasterIdLst>
    <p:notesMasterId r:id="rId20"/>
  </p:notesMasterIdLst>
  <p:sldIdLst>
    <p:sldId id="256" r:id="rId7"/>
    <p:sldId id="264" r:id="rId8"/>
    <p:sldId id="266" r:id="rId9"/>
    <p:sldId id="267" r:id="rId10"/>
    <p:sldId id="270" r:id="rId11"/>
    <p:sldId id="271" r:id="rId12"/>
    <p:sldId id="279" r:id="rId13"/>
    <p:sldId id="257" r:id="rId14"/>
    <p:sldId id="289" r:id="rId15"/>
    <p:sldId id="287" r:id="rId16"/>
    <p:sldId id="286" r:id="rId17"/>
    <p:sldId id="259"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8" autoAdjust="0"/>
    <p:restoredTop sz="94660"/>
  </p:normalViewPr>
  <p:slideViewPr>
    <p:cSldViewPr>
      <p:cViewPr varScale="1">
        <p:scale>
          <a:sx n="50" d="100"/>
          <a:sy n="50" d="100"/>
        </p:scale>
        <p:origin x="-145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IQ"/>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DD68EE9F-C815-4BBC-AF3E-F87753798C8B}" type="datetimeFigureOut">
              <a:rPr lang="ar-IQ" smtClean="0"/>
              <a:t>28/06/1440</a:t>
            </a:fld>
            <a:endParaRPr lang="ar-IQ"/>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IQ"/>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IQ"/>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IQ"/>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433AEBD-2719-467C-8FF2-4749E3275A98}" type="slidenum">
              <a:rPr lang="ar-IQ" smtClean="0"/>
              <a:t>‹#›</a:t>
            </a:fld>
            <a:endParaRPr lang="ar-IQ"/>
          </a:p>
        </p:txBody>
      </p:sp>
    </p:spTree>
    <p:extLst>
      <p:ext uri="{BB962C8B-B14F-4D97-AF65-F5344CB8AC3E}">
        <p14:creationId xmlns:p14="http://schemas.microsoft.com/office/powerpoint/2010/main" val="319903466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IQ" dirty="0"/>
          </a:p>
        </p:txBody>
      </p:sp>
      <p:sp>
        <p:nvSpPr>
          <p:cNvPr id="4" name="Slide Number Placeholder 3"/>
          <p:cNvSpPr>
            <a:spLocks noGrp="1"/>
          </p:cNvSpPr>
          <p:nvPr>
            <p:ph type="sldNum" sz="quarter" idx="10"/>
          </p:nvPr>
        </p:nvSpPr>
        <p:spPr/>
        <p:txBody>
          <a:bodyPr/>
          <a:lstStyle/>
          <a:p>
            <a:fld id="{0433AEBD-2719-467C-8FF2-4749E3275A98}" type="slidenum">
              <a:rPr lang="ar-IQ" smtClean="0"/>
              <a:t>8</a:t>
            </a:fld>
            <a:endParaRPr lang="ar-IQ"/>
          </a:p>
        </p:txBody>
      </p:sp>
    </p:spTree>
    <p:extLst>
      <p:ext uri="{BB962C8B-B14F-4D97-AF65-F5344CB8AC3E}">
        <p14:creationId xmlns:p14="http://schemas.microsoft.com/office/powerpoint/2010/main" val="319407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3.xml"/><Relationship Id="rId1" Type="http://schemas.openxmlformats.org/officeDocument/2006/relationships/themeOverride" Target="../theme/themeOverride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9.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4.xml"/><Relationship Id="rId1" Type="http://schemas.openxmlformats.org/officeDocument/2006/relationships/themeOverride" Target="../theme/themeOverride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3.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5.xml"/><Relationship Id="rId1" Type="http://schemas.openxmlformats.org/officeDocument/2006/relationships/themeOverride" Target="../theme/themeOverride1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17.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1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1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6.xml"/><Relationship Id="rId1" Type="http://schemas.openxmlformats.org/officeDocument/2006/relationships/themeOverride" Target="../theme/themeOverride2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7" name="Freeform 18"/>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8" name="Freeform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0" name="Straight Connector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99DA9783-1A79-472E-A3A2-224DAC89E857}" type="datetimeFigureOut">
              <a:rPr lang="en-US"/>
              <a:pPr>
                <a:defRPr/>
              </a:pPr>
              <a:t>3/5/2019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B205544-03D0-4ECC-8D0F-FF95A9B3C121}" type="slidenum">
              <a:rPr lang="en-US"/>
              <a:pPr>
                <a:defRPr/>
              </a:pPr>
              <a:t>‹#›</a:t>
            </a:fld>
            <a:endParaRPr lang="en-US"/>
          </a:p>
        </p:txBody>
      </p:sp>
    </p:spTree>
    <p:extLst>
      <p:ext uri="{BB962C8B-B14F-4D97-AF65-F5344CB8AC3E}">
        <p14:creationId xmlns:p14="http://schemas.microsoft.com/office/powerpoint/2010/main" val="210867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8A9274DF-E98C-4FBC-B9B8-8AFB63F4B9CD}"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49AA7DF8-03C6-43A5-BCA4-28441D3EA80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89999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5" name="Chevron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AAA134D2-6A51-4108-B001-5BDD8EBD1646}" type="datetimeFigureOut">
              <a:rPr lang="en-US">
                <a:solidFill>
                  <a:prstClr val="white"/>
                </a:solidFill>
              </a:rPr>
              <a:pPr>
                <a:defRPr/>
              </a:pPr>
              <a:t>3/5/2019</a:t>
            </a:fld>
            <a:endParaRPr lang="en-US">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8" name="Slide Number Placeholder 5"/>
          <p:cNvSpPr>
            <a:spLocks noGrp="1"/>
          </p:cNvSpPr>
          <p:nvPr>
            <p:ph type="sldNum" sz="quarter" idx="12"/>
          </p:nvPr>
        </p:nvSpPr>
        <p:spPr/>
        <p:txBody>
          <a:bodyPr/>
          <a:lstStyle>
            <a:lvl1pPr>
              <a:defRPr/>
            </a:lvl1pPr>
            <a:extLst/>
          </a:lstStyle>
          <a:p>
            <a:pPr>
              <a:defRPr/>
            </a:pPr>
            <a:fld id="{09906D0D-F2D1-4276-B002-D402DC043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1623384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B592A9D1-23A4-4E22-AAB6-16D04AF8CC6D}" type="datetimeFigureOut">
              <a:rPr lang="en-US">
                <a:solidFill>
                  <a:prstClr val="white"/>
                </a:solidFill>
              </a:rPr>
              <a:pPr>
                <a:defRPr/>
              </a:pPr>
              <a:t>3/5/2019</a:t>
            </a:fld>
            <a:endParaRPr lang="en-US">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6A834266-D3D4-4F28-9132-D1BA80FB7A2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6026676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8AF84D8-7BF7-4959-BFF8-67CAA834280B}" type="datetimeFigureOut">
              <a:rPr lang="en-US">
                <a:solidFill>
                  <a:prstClr val="black"/>
                </a:solidFill>
              </a:rPr>
              <a:pPr>
                <a:defRPr/>
              </a:pPr>
              <a:t>3/5/2019</a:t>
            </a:fld>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extLst/>
          </a:lstStyle>
          <a:p>
            <a:pPr>
              <a:defRPr/>
            </a:pPr>
            <a:fld id="{299D51E2-F7B6-4E18-872F-4F80A955E78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16872529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037F1316-54B8-4F69-8773-CD03A64781C8}" type="datetimeFigureOut">
              <a:rPr lang="en-US">
                <a:solidFill>
                  <a:prstClr val="white"/>
                </a:solidFill>
              </a:rPr>
              <a:pPr>
                <a:defRPr/>
              </a:pPr>
              <a:t>3/5/2019</a:t>
            </a:fld>
            <a:endParaRPr lang="en-US">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5" name="Slide Number Placeholder 4"/>
          <p:cNvSpPr>
            <a:spLocks noGrp="1"/>
          </p:cNvSpPr>
          <p:nvPr>
            <p:ph type="sldNum" sz="quarter" idx="12"/>
          </p:nvPr>
        </p:nvSpPr>
        <p:spPr/>
        <p:txBody>
          <a:bodyPr/>
          <a:lstStyle>
            <a:lvl1pPr>
              <a:defRPr/>
            </a:lvl1pPr>
            <a:extLst/>
          </a:lstStyle>
          <a:p>
            <a:pPr>
              <a:defRPr/>
            </a:pPr>
            <a:fld id="{2423E905-E025-446E-ACC1-C28AEB98E698}"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28810054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48293D8-2DAB-4FFA-B785-7117F8049F87}" type="datetimeFigureOut">
              <a:rPr lang="en-US">
                <a:solidFill>
                  <a:prstClr val="black"/>
                </a:solidFill>
              </a:rPr>
              <a:pPr>
                <a:defRPr/>
              </a:pPr>
              <a:t>3/5/2019</a:t>
            </a:fld>
            <a:endParaRPr lang="en-US">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7344454E-23C6-45F3-92FD-12D7EEF0CE8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743594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3D63914-A59F-4659-8734-1ED20F6C6A51}" type="datetimeFigureOut">
              <a:rPr lang="en-US">
                <a:solidFill>
                  <a:prstClr val="black"/>
                </a:solidFill>
              </a:rPr>
              <a:pPr>
                <a:defRPr/>
              </a:pPr>
              <a:t>3/5/2019</a:t>
            </a:fld>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B66C23D9-39BA-4D9F-8787-941F35331B13}"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5176147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white"/>
              </a:solidFill>
              <a:cs typeface="Arial" pitchFamily="34" charset="0"/>
            </a:endParaRPr>
          </a:p>
        </p:txBody>
      </p:sp>
      <p:sp>
        <p:nvSpPr>
          <p:cNvPr id="6" name="Freeform 15"/>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white"/>
              </a:solidFill>
              <a:latin typeface="Arial" pitchFamily="34" charset="0"/>
            </a:endParaRPr>
          </a:p>
        </p:txBody>
      </p:sp>
      <p:sp>
        <p:nvSpPr>
          <p:cNvPr id="7" name="Right Triangle 1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8" name="Straight Connector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10" name="Chevron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4D2ACA2E-52DB-402F-958C-4B252325E819}" type="datetimeFigureOut">
              <a:rPr lang="en-US">
                <a:solidFill>
                  <a:prstClr val="white"/>
                </a:solidFill>
              </a:rPr>
              <a:pPr>
                <a:defRPr/>
              </a:pPr>
              <a:t>3/5/2019</a:t>
            </a:fld>
            <a:endParaRPr lang="en-US">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solidFill>
                <a:prstClr val="white"/>
              </a:solidFill>
            </a:endParaRP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1F37F8A5-C831-41C4-B8DB-D158BEBA9031}"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33197087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07B5A0B-7EEB-49C8-9A29-D342237FA2E1}"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5AE575A9-C772-43D5-8EC2-5DC70A6B1BB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143115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3FB4AEA-E74B-4BE1-AA73-7DCC826B1280}"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851B012A-53DB-4796-8863-DE502D83AAE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5105105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7" name="Freeform 18"/>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8" name="Freeform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0" name="Straight Connector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99DA9783-1A79-472E-A3A2-224DAC89E857}" type="datetimeFigureOut">
              <a:rPr lang="en-US"/>
              <a:pPr>
                <a:defRPr/>
              </a:pPr>
              <a:t>3/5/2019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B205544-03D0-4ECC-8D0F-FF95A9B3C121}" type="slidenum">
              <a:rPr lang="en-US"/>
              <a:pPr>
                <a:defRPr/>
              </a:pPr>
              <a:t>‹#›</a:t>
            </a:fld>
            <a:endParaRPr lang="en-US"/>
          </a:p>
        </p:txBody>
      </p:sp>
    </p:spTree>
    <p:extLst>
      <p:ext uri="{BB962C8B-B14F-4D97-AF65-F5344CB8AC3E}">
        <p14:creationId xmlns:p14="http://schemas.microsoft.com/office/powerpoint/2010/main" val="1302096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8A9274DF-E98C-4FBC-B9B8-8AFB63F4B9CD}"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49AA7DF8-03C6-43A5-BCA4-28441D3EA80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188633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5" name="Chevron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AAA134D2-6A51-4108-B001-5BDD8EBD1646}" type="datetimeFigureOut">
              <a:rPr lang="en-US">
                <a:solidFill>
                  <a:prstClr val="white"/>
                </a:solidFill>
              </a:rPr>
              <a:pPr>
                <a:defRPr/>
              </a:pPr>
              <a:t>3/5/2019</a:t>
            </a:fld>
            <a:endParaRPr lang="en-US">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8" name="Slide Number Placeholder 5"/>
          <p:cNvSpPr>
            <a:spLocks noGrp="1"/>
          </p:cNvSpPr>
          <p:nvPr>
            <p:ph type="sldNum" sz="quarter" idx="12"/>
          </p:nvPr>
        </p:nvSpPr>
        <p:spPr/>
        <p:txBody>
          <a:bodyPr/>
          <a:lstStyle>
            <a:lvl1pPr>
              <a:defRPr/>
            </a:lvl1pPr>
            <a:extLst/>
          </a:lstStyle>
          <a:p>
            <a:pPr>
              <a:defRPr/>
            </a:pPr>
            <a:fld id="{09906D0D-F2D1-4276-B002-D402DC043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1192163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B592A9D1-23A4-4E22-AAB6-16D04AF8CC6D}" type="datetimeFigureOut">
              <a:rPr lang="en-US">
                <a:solidFill>
                  <a:prstClr val="white"/>
                </a:solidFill>
              </a:rPr>
              <a:pPr>
                <a:defRPr/>
              </a:pPr>
              <a:t>3/5/2019</a:t>
            </a:fld>
            <a:endParaRPr lang="en-US">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6A834266-D3D4-4F28-9132-D1BA80FB7A2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03179568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8AF84D8-7BF7-4959-BFF8-67CAA834280B}" type="datetimeFigureOut">
              <a:rPr lang="en-US">
                <a:solidFill>
                  <a:prstClr val="black"/>
                </a:solidFill>
              </a:rPr>
              <a:pPr>
                <a:defRPr/>
              </a:pPr>
              <a:t>3/5/2019</a:t>
            </a:fld>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extLst/>
          </a:lstStyle>
          <a:p>
            <a:pPr>
              <a:defRPr/>
            </a:pPr>
            <a:fld id="{299D51E2-F7B6-4E18-872F-4F80A955E78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50642703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037F1316-54B8-4F69-8773-CD03A64781C8}" type="datetimeFigureOut">
              <a:rPr lang="en-US">
                <a:solidFill>
                  <a:prstClr val="white"/>
                </a:solidFill>
              </a:rPr>
              <a:pPr>
                <a:defRPr/>
              </a:pPr>
              <a:t>3/5/2019</a:t>
            </a:fld>
            <a:endParaRPr lang="en-US">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5" name="Slide Number Placeholder 4"/>
          <p:cNvSpPr>
            <a:spLocks noGrp="1"/>
          </p:cNvSpPr>
          <p:nvPr>
            <p:ph type="sldNum" sz="quarter" idx="12"/>
          </p:nvPr>
        </p:nvSpPr>
        <p:spPr/>
        <p:txBody>
          <a:bodyPr/>
          <a:lstStyle>
            <a:lvl1pPr>
              <a:defRPr/>
            </a:lvl1pPr>
            <a:extLst/>
          </a:lstStyle>
          <a:p>
            <a:pPr>
              <a:defRPr/>
            </a:pPr>
            <a:fld id="{2423E905-E025-446E-ACC1-C28AEB98E698}"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120342302"/>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48293D8-2DAB-4FFA-B785-7117F8049F87}" type="datetimeFigureOut">
              <a:rPr lang="en-US">
                <a:solidFill>
                  <a:prstClr val="black"/>
                </a:solidFill>
              </a:rPr>
              <a:pPr>
                <a:defRPr/>
              </a:pPr>
              <a:t>3/5/2019</a:t>
            </a:fld>
            <a:endParaRPr lang="en-US">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7344454E-23C6-45F3-92FD-12D7EEF0CE8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266090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3D63914-A59F-4659-8734-1ED20F6C6A51}" type="datetimeFigureOut">
              <a:rPr lang="en-US">
                <a:solidFill>
                  <a:prstClr val="black"/>
                </a:solidFill>
              </a:rPr>
              <a:pPr>
                <a:defRPr/>
              </a:pPr>
              <a:t>3/5/2019</a:t>
            </a:fld>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B66C23D9-39BA-4D9F-8787-941F35331B13}"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01195573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white"/>
              </a:solidFill>
              <a:cs typeface="Arial" pitchFamily="34" charset="0"/>
            </a:endParaRPr>
          </a:p>
        </p:txBody>
      </p:sp>
      <p:sp>
        <p:nvSpPr>
          <p:cNvPr id="6" name="Freeform 15"/>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white"/>
              </a:solidFill>
              <a:latin typeface="Arial" pitchFamily="34" charset="0"/>
            </a:endParaRPr>
          </a:p>
        </p:txBody>
      </p:sp>
      <p:sp>
        <p:nvSpPr>
          <p:cNvPr id="7" name="Right Triangle 1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8" name="Straight Connector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10" name="Chevron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4D2ACA2E-52DB-402F-958C-4B252325E819}" type="datetimeFigureOut">
              <a:rPr lang="en-US">
                <a:solidFill>
                  <a:prstClr val="white"/>
                </a:solidFill>
              </a:rPr>
              <a:pPr>
                <a:defRPr/>
              </a:pPr>
              <a:t>3/5/2019</a:t>
            </a:fld>
            <a:endParaRPr lang="en-US">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solidFill>
                <a:prstClr val="white"/>
              </a:solidFill>
            </a:endParaRP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1F37F8A5-C831-41C4-B8DB-D158BEBA9031}"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763722853"/>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07B5A0B-7EEB-49C8-9A29-D342237FA2E1}"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5AE575A9-C772-43D5-8EC2-5DC70A6B1BB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300904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3FB4AEA-E74B-4BE1-AA73-7DCC826B1280}"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851B012A-53DB-4796-8863-DE502D83AAE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3501213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7" name="Freeform 18"/>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8" name="Freeform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0" name="Straight Connector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99DA9783-1A79-472E-A3A2-224DAC89E857}" type="datetimeFigureOut">
              <a:rPr lang="en-US"/>
              <a:pPr>
                <a:defRPr/>
              </a:pPr>
              <a:t>3/5/2019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B205544-03D0-4ECC-8D0F-FF95A9B3C121}" type="slidenum">
              <a:rPr lang="en-US"/>
              <a:pPr>
                <a:defRPr/>
              </a:pPr>
              <a:t>‹#›</a:t>
            </a:fld>
            <a:endParaRPr lang="en-US"/>
          </a:p>
        </p:txBody>
      </p:sp>
    </p:spTree>
    <p:extLst>
      <p:ext uri="{BB962C8B-B14F-4D97-AF65-F5344CB8AC3E}">
        <p14:creationId xmlns:p14="http://schemas.microsoft.com/office/powerpoint/2010/main" val="23985741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8A9274DF-E98C-4FBC-B9B8-8AFB63F4B9CD}"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49AA7DF8-03C6-43A5-BCA4-28441D3EA80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760699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5" name="Chevron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AAA134D2-6A51-4108-B001-5BDD8EBD1646}" type="datetimeFigureOut">
              <a:rPr lang="en-US">
                <a:solidFill>
                  <a:prstClr val="white"/>
                </a:solidFill>
              </a:rPr>
              <a:pPr>
                <a:defRPr/>
              </a:pPr>
              <a:t>3/5/2019</a:t>
            </a:fld>
            <a:endParaRPr lang="en-US">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8" name="Slide Number Placeholder 5"/>
          <p:cNvSpPr>
            <a:spLocks noGrp="1"/>
          </p:cNvSpPr>
          <p:nvPr>
            <p:ph type="sldNum" sz="quarter" idx="12"/>
          </p:nvPr>
        </p:nvSpPr>
        <p:spPr/>
        <p:txBody>
          <a:bodyPr/>
          <a:lstStyle>
            <a:lvl1pPr>
              <a:defRPr/>
            </a:lvl1pPr>
            <a:extLst/>
          </a:lstStyle>
          <a:p>
            <a:pPr>
              <a:defRPr/>
            </a:pPr>
            <a:fld id="{09906D0D-F2D1-4276-B002-D402DC043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118963593"/>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B592A9D1-23A4-4E22-AAB6-16D04AF8CC6D}" type="datetimeFigureOut">
              <a:rPr lang="en-US">
                <a:solidFill>
                  <a:prstClr val="white"/>
                </a:solidFill>
              </a:rPr>
              <a:pPr>
                <a:defRPr/>
              </a:pPr>
              <a:t>3/5/2019</a:t>
            </a:fld>
            <a:endParaRPr lang="en-US">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6A834266-D3D4-4F28-9132-D1BA80FB7A2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468171628"/>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8AF84D8-7BF7-4959-BFF8-67CAA834280B}" type="datetimeFigureOut">
              <a:rPr lang="en-US">
                <a:solidFill>
                  <a:prstClr val="black"/>
                </a:solidFill>
              </a:rPr>
              <a:pPr>
                <a:defRPr/>
              </a:pPr>
              <a:t>3/5/2019</a:t>
            </a:fld>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extLst/>
          </a:lstStyle>
          <a:p>
            <a:pPr>
              <a:defRPr/>
            </a:pPr>
            <a:fld id="{299D51E2-F7B6-4E18-872F-4F80A955E78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316891304"/>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037F1316-54B8-4F69-8773-CD03A64781C8}" type="datetimeFigureOut">
              <a:rPr lang="en-US">
                <a:solidFill>
                  <a:prstClr val="white"/>
                </a:solidFill>
              </a:rPr>
              <a:pPr>
                <a:defRPr/>
              </a:pPr>
              <a:t>3/5/2019</a:t>
            </a:fld>
            <a:endParaRPr lang="en-US">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5" name="Slide Number Placeholder 4"/>
          <p:cNvSpPr>
            <a:spLocks noGrp="1"/>
          </p:cNvSpPr>
          <p:nvPr>
            <p:ph type="sldNum" sz="quarter" idx="12"/>
          </p:nvPr>
        </p:nvSpPr>
        <p:spPr/>
        <p:txBody>
          <a:bodyPr/>
          <a:lstStyle>
            <a:lvl1pPr>
              <a:defRPr/>
            </a:lvl1pPr>
            <a:extLst/>
          </a:lstStyle>
          <a:p>
            <a:pPr>
              <a:defRPr/>
            </a:pPr>
            <a:fld id="{2423E905-E025-446E-ACC1-C28AEB98E698}"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830559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48293D8-2DAB-4FFA-B785-7117F8049F87}" type="datetimeFigureOut">
              <a:rPr lang="en-US">
                <a:solidFill>
                  <a:prstClr val="black"/>
                </a:solidFill>
              </a:rPr>
              <a:pPr>
                <a:defRPr/>
              </a:pPr>
              <a:t>3/5/2019</a:t>
            </a:fld>
            <a:endParaRPr lang="en-US">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7344454E-23C6-45F3-92FD-12D7EEF0CE8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854341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3D63914-A59F-4659-8734-1ED20F6C6A51}" type="datetimeFigureOut">
              <a:rPr lang="en-US">
                <a:solidFill>
                  <a:prstClr val="black"/>
                </a:solidFill>
              </a:rPr>
              <a:pPr>
                <a:defRPr/>
              </a:pPr>
              <a:t>3/5/2019</a:t>
            </a:fld>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B66C23D9-39BA-4D9F-8787-941F35331B13}"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431509439"/>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white"/>
              </a:solidFill>
              <a:cs typeface="Arial" pitchFamily="34" charset="0"/>
            </a:endParaRPr>
          </a:p>
        </p:txBody>
      </p:sp>
      <p:sp>
        <p:nvSpPr>
          <p:cNvPr id="6" name="Freeform 15"/>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white"/>
              </a:solidFill>
              <a:latin typeface="Arial" pitchFamily="34" charset="0"/>
            </a:endParaRPr>
          </a:p>
        </p:txBody>
      </p:sp>
      <p:sp>
        <p:nvSpPr>
          <p:cNvPr id="7" name="Right Triangle 1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8" name="Straight Connector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10" name="Chevron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4D2ACA2E-52DB-402F-958C-4B252325E819}" type="datetimeFigureOut">
              <a:rPr lang="en-US">
                <a:solidFill>
                  <a:prstClr val="white"/>
                </a:solidFill>
              </a:rPr>
              <a:pPr>
                <a:defRPr/>
              </a:pPr>
              <a:t>3/5/2019</a:t>
            </a:fld>
            <a:endParaRPr lang="en-US">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solidFill>
                <a:prstClr val="white"/>
              </a:solidFill>
            </a:endParaRP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1F37F8A5-C831-41C4-B8DB-D158BEBA9031}"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569034539"/>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07B5A0B-7EEB-49C8-9A29-D342237FA2E1}"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5AE575A9-C772-43D5-8EC2-5DC70A6B1BB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414537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3FB4AEA-E74B-4BE1-AA73-7DCC826B1280}"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851B012A-53DB-4796-8863-DE502D83AAE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3870778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7" name="Freeform 18"/>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8" name="Freeform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0" name="Straight Connector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99DA9783-1A79-472E-A3A2-224DAC89E857}" type="datetimeFigureOut">
              <a:rPr lang="en-US"/>
              <a:pPr>
                <a:defRPr/>
              </a:pPr>
              <a:t>3/5/2019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B205544-03D0-4ECC-8D0F-FF95A9B3C121}" type="slidenum">
              <a:rPr lang="en-US"/>
              <a:pPr>
                <a:defRPr/>
              </a:pPr>
              <a:t>‹#›</a:t>
            </a:fld>
            <a:endParaRPr lang="en-US"/>
          </a:p>
        </p:txBody>
      </p:sp>
    </p:spTree>
    <p:extLst>
      <p:ext uri="{BB962C8B-B14F-4D97-AF65-F5344CB8AC3E}">
        <p14:creationId xmlns:p14="http://schemas.microsoft.com/office/powerpoint/2010/main" val="7241600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8A9274DF-E98C-4FBC-B9B8-8AFB63F4B9CD}"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49AA7DF8-03C6-43A5-BCA4-28441D3EA80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89826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5" name="Chevron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AAA134D2-6A51-4108-B001-5BDD8EBD1646}" type="datetimeFigureOut">
              <a:rPr lang="en-US">
                <a:solidFill>
                  <a:prstClr val="white"/>
                </a:solidFill>
              </a:rPr>
              <a:pPr>
                <a:defRPr/>
              </a:pPr>
              <a:t>3/5/2019</a:t>
            </a:fld>
            <a:endParaRPr lang="en-US">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8" name="Slide Number Placeholder 5"/>
          <p:cNvSpPr>
            <a:spLocks noGrp="1"/>
          </p:cNvSpPr>
          <p:nvPr>
            <p:ph type="sldNum" sz="quarter" idx="12"/>
          </p:nvPr>
        </p:nvSpPr>
        <p:spPr/>
        <p:txBody>
          <a:bodyPr/>
          <a:lstStyle>
            <a:lvl1pPr>
              <a:defRPr/>
            </a:lvl1pPr>
            <a:extLst/>
          </a:lstStyle>
          <a:p>
            <a:pPr>
              <a:defRPr/>
            </a:pPr>
            <a:fld id="{09906D0D-F2D1-4276-B002-D402DC043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545780840"/>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B592A9D1-23A4-4E22-AAB6-16D04AF8CC6D}" type="datetimeFigureOut">
              <a:rPr lang="en-US">
                <a:solidFill>
                  <a:prstClr val="white"/>
                </a:solidFill>
              </a:rPr>
              <a:pPr>
                <a:defRPr/>
              </a:pPr>
              <a:t>3/5/2019</a:t>
            </a:fld>
            <a:endParaRPr lang="en-US">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6A834266-D3D4-4F28-9132-D1BA80FB7A2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459886635"/>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8AF84D8-7BF7-4959-BFF8-67CAA834280B}" type="datetimeFigureOut">
              <a:rPr lang="en-US">
                <a:solidFill>
                  <a:prstClr val="black"/>
                </a:solidFill>
              </a:rPr>
              <a:pPr>
                <a:defRPr/>
              </a:pPr>
              <a:t>3/5/2019</a:t>
            </a:fld>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extLst/>
          </a:lstStyle>
          <a:p>
            <a:pPr>
              <a:defRPr/>
            </a:pPr>
            <a:fld id="{299D51E2-F7B6-4E18-872F-4F80A955E78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59338427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037F1316-54B8-4F69-8773-CD03A64781C8}" type="datetimeFigureOut">
              <a:rPr lang="en-US">
                <a:solidFill>
                  <a:prstClr val="white"/>
                </a:solidFill>
              </a:rPr>
              <a:pPr>
                <a:defRPr/>
              </a:pPr>
              <a:t>3/5/2019</a:t>
            </a:fld>
            <a:endParaRPr lang="en-US">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5" name="Slide Number Placeholder 4"/>
          <p:cNvSpPr>
            <a:spLocks noGrp="1"/>
          </p:cNvSpPr>
          <p:nvPr>
            <p:ph type="sldNum" sz="quarter" idx="12"/>
          </p:nvPr>
        </p:nvSpPr>
        <p:spPr/>
        <p:txBody>
          <a:bodyPr/>
          <a:lstStyle>
            <a:lvl1pPr>
              <a:defRPr/>
            </a:lvl1pPr>
            <a:extLst/>
          </a:lstStyle>
          <a:p>
            <a:pPr>
              <a:defRPr/>
            </a:pPr>
            <a:fld id="{2423E905-E025-446E-ACC1-C28AEB98E698}"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927009983"/>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48293D8-2DAB-4FFA-B785-7117F8049F87}" type="datetimeFigureOut">
              <a:rPr lang="en-US">
                <a:solidFill>
                  <a:prstClr val="black"/>
                </a:solidFill>
              </a:rPr>
              <a:pPr>
                <a:defRPr/>
              </a:pPr>
              <a:t>3/5/2019</a:t>
            </a:fld>
            <a:endParaRPr lang="en-US">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7344454E-23C6-45F3-92FD-12D7EEF0CE8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0335292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3D63914-A59F-4659-8734-1ED20F6C6A51}" type="datetimeFigureOut">
              <a:rPr lang="en-US">
                <a:solidFill>
                  <a:prstClr val="black"/>
                </a:solidFill>
              </a:rPr>
              <a:pPr>
                <a:defRPr/>
              </a:pPr>
              <a:t>3/5/2019</a:t>
            </a:fld>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B66C23D9-39BA-4D9F-8787-941F35331B13}"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070981076"/>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white"/>
              </a:solidFill>
              <a:cs typeface="Arial" pitchFamily="34" charset="0"/>
            </a:endParaRPr>
          </a:p>
        </p:txBody>
      </p:sp>
      <p:sp>
        <p:nvSpPr>
          <p:cNvPr id="6" name="Freeform 15"/>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white"/>
              </a:solidFill>
              <a:latin typeface="Arial" pitchFamily="34" charset="0"/>
            </a:endParaRPr>
          </a:p>
        </p:txBody>
      </p:sp>
      <p:sp>
        <p:nvSpPr>
          <p:cNvPr id="7" name="Right Triangle 1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8" name="Straight Connector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10" name="Chevron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4D2ACA2E-52DB-402F-958C-4B252325E819}" type="datetimeFigureOut">
              <a:rPr lang="en-US">
                <a:solidFill>
                  <a:prstClr val="white"/>
                </a:solidFill>
              </a:rPr>
              <a:pPr>
                <a:defRPr/>
              </a:pPr>
              <a:t>3/5/2019</a:t>
            </a:fld>
            <a:endParaRPr lang="en-US">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solidFill>
                <a:prstClr val="white"/>
              </a:solidFill>
            </a:endParaRP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1F37F8A5-C831-41C4-B8DB-D158BEBA9031}"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861163933"/>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07B5A0B-7EEB-49C8-9A29-D342237FA2E1}"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5AE575A9-C772-43D5-8EC2-5DC70A6B1BB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3796493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3FB4AEA-E74B-4BE1-AA73-7DCC826B1280}"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851B012A-53DB-4796-8863-DE502D83AAE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356854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7" name="Freeform 18"/>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8" name="Freeform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0" name="Straight Connector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99DA9783-1A79-472E-A3A2-224DAC89E857}" type="datetimeFigureOut">
              <a:rPr lang="en-US"/>
              <a:pPr>
                <a:defRPr/>
              </a:pPr>
              <a:t>3/5/2019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B205544-03D0-4ECC-8D0F-FF95A9B3C121}" type="slidenum">
              <a:rPr lang="en-US"/>
              <a:pPr>
                <a:defRPr/>
              </a:pPr>
              <a:t>‹#›</a:t>
            </a:fld>
            <a:endParaRPr lang="en-US"/>
          </a:p>
        </p:txBody>
      </p:sp>
    </p:spTree>
    <p:extLst>
      <p:ext uri="{BB962C8B-B14F-4D97-AF65-F5344CB8AC3E}">
        <p14:creationId xmlns:p14="http://schemas.microsoft.com/office/powerpoint/2010/main" val="3795787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8A9274DF-E98C-4FBC-B9B8-8AFB63F4B9CD}"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49AA7DF8-03C6-43A5-BCA4-28441D3EA805}"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1856227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5" name="Chevron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AAA134D2-6A51-4108-B001-5BDD8EBD1646}" type="datetimeFigureOut">
              <a:rPr lang="en-US">
                <a:solidFill>
                  <a:prstClr val="white"/>
                </a:solidFill>
              </a:rPr>
              <a:pPr>
                <a:defRPr/>
              </a:pPr>
              <a:t>3/5/2019</a:t>
            </a:fld>
            <a:endParaRPr lang="en-US">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8" name="Slide Number Placeholder 5"/>
          <p:cNvSpPr>
            <a:spLocks noGrp="1"/>
          </p:cNvSpPr>
          <p:nvPr>
            <p:ph type="sldNum" sz="quarter" idx="12"/>
          </p:nvPr>
        </p:nvSpPr>
        <p:spPr/>
        <p:txBody>
          <a:bodyPr/>
          <a:lstStyle>
            <a:lvl1pPr>
              <a:defRPr/>
            </a:lvl1pPr>
            <a:extLst/>
          </a:lstStyle>
          <a:p>
            <a:pPr>
              <a:defRPr/>
            </a:pPr>
            <a:fld id="{09906D0D-F2D1-4276-B002-D402DC04345F}"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45052576"/>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B592A9D1-23A4-4E22-AAB6-16D04AF8CC6D}" type="datetimeFigureOut">
              <a:rPr lang="en-US">
                <a:solidFill>
                  <a:prstClr val="white"/>
                </a:solidFill>
              </a:rPr>
              <a:pPr>
                <a:defRPr/>
              </a:pPr>
              <a:t>3/5/2019</a:t>
            </a:fld>
            <a:endParaRPr lang="en-US">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6A834266-D3D4-4F28-9132-D1BA80FB7A2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33687572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8AF84D8-7BF7-4959-BFF8-67CAA834280B}" type="datetimeFigureOut">
              <a:rPr lang="en-US">
                <a:solidFill>
                  <a:prstClr val="black"/>
                </a:solidFill>
              </a:rPr>
              <a:pPr>
                <a:defRPr/>
              </a:pPr>
              <a:t>3/5/2019</a:t>
            </a:fld>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lvl1pPr>
              <a:defRPr/>
            </a:lvl1pPr>
            <a:extLst/>
          </a:lstStyle>
          <a:p>
            <a:pPr>
              <a:defRPr/>
            </a:pPr>
            <a:fld id="{299D51E2-F7B6-4E18-872F-4F80A955E78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6350818"/>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037F1316-54B8-4F69-8773-CD03A64781C8}" type="datetimeFigureOut">
              <a:rPr lang="en-US">
                <a:solidFill>
                  <a:prstClr val="white"/>
                </a:solidFill>
              </a:rPr>
              <a:pPr>
                <a:defRPr/>
              </a:pPr>
              <a:t>3/5/2019</a:t>
            </a:fld>
            <a:endParaRPr lang="en-US">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endParaRPr lang="en-US">
              <a:solidFill>
                <a:prstClr val="white"/>
              </a:solidFill>
            </a:endParaRPr>
          </a:p>
        </p:txBody>
      </p:sp>
      <p:sp>
        <p:nvSpPr>
          <p:cNvPr id="5" name="Slide Number Placeholder 4"/>
          <p:cNvSpPr>
            <a:spLocks noGrp="1"/>
          </p:cNvSpPr>
          <p:nvPr>
            <p:ph type="sldNum" sz="quarter" idx="12"/>
          </p:nvPr>
        </p:nvSpPr>
        <p:spPr/>
        <p:txBody>
          <a:bodyPr/>
          <a:lstStyle>
            <a:lvl1pPr>
              <a:defRPr/>
            </a:lvl1pPr>
            <a:extLst/>
          </a:lstStyle>
          <a:p>
            <a:pPr>
              <a:defRPr/>
            </a:pPr>
            <a:fld id="{2423E905-E025-446E-ACC1-C28AEB98E698}"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2817966931"/>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48293D8-2DAB-4FFA-B785-7117F8049F87}" type="datetimeFigureOut">
              <a:rPr lang="en-US">
                <a:solidFill>
                  <a:prstClr val="black"/>
                </a:solidFill>
              </a:rPr>
              <a:pPr>
                <a:defRPr/>
              </a:pPr>
              <a:t>3/5/2019</a:t>
            </a:fld>
            <a:endParaRPr lang="en-US">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4" name="Slide Number Placeholder 17"/>
          <p:cNvSpPr>
            <a:spLocks noGrp="1"/>
          </p:cNvSpPr>
          <p:nvPr>
            <p:ph type="sldNum" sz="quarter" idx="12"/>
          </p:nvPr>
        </p:nvSpPr>
        <p:spPr/>
        <p:txBody>
          <a:bodyPr/>
          <a:lstStyle>
            <a:lvl1pPr>
              <a:defRPr/>
            </a:lvl1pPr>
          </a:lstStyle>
          <a:p>
            <a:pPr>
              <a:defRPr/>
            </a:pPr>
            <a:fld id="{7344454E-23C6-45F3-92FD-12D7EEF0CE8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2903814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53D63914-A59F-4659-8734-1ED20F6C6A51}" type="datetimeFigureOut">
              <a:rPr lang="en-US">
                <a:solidFill>
                  <a:prstClr val="black"/>
                </a:solidFill>
              </a:rPr>
              <a:pPr>
                <a:defRPr/>
              </a:pPr>
              <a:t>3/5/2019</a:t>
            </a:fld>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lvl1pPr>
              <a:defRPr/>
            </a:lvl1pPr>
            <a:extLst/>
          </a:lstStyle>
          <a:p>
            <a:pPr>
              <a:defRPr/>
            </a:pPr>
            <a:fld id="{B66C23D9-39BA-4D9F-8787-941F35331B13}"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044470216"/>
      </p:ext>
    </p:extLst>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white"/>
              </a:solidFill>
              <a:cs typeface="Arial" pitchFamily="34" charset="0"/>
            </a:endParaRPr>
          </a:p>
        </p:txBody>
      </p:sp>
      <p:sp>
        <p:nvSpPr>
          <p:cNvPr id="6" name="Freeform 15"/>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white"/>
              </a:solidFill>
              <a:latin typeface="Arial" pitchFamily="34" charset="0"/>
            </a:endParaRPr>
          </a:p>
        </p:txBody>
      </p:sp>
      <p:sp>
        <p:nvSpPr>
          <p:cNvPr id="7" name="Right Triangle 1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8" name="Straight Connector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10" name="Chevron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4D2ACA2E-52DB-402F-958C-4B252325E819}" type="datetimeFigureOut">
              <a:rPr lang="en-US">
                <a:solidFill>
                  <a:prstClr val="white"/>
                </a:solidFill>
              </a:rPr>
              <a:pPr>
                <a:defRPr/>
              </a:pPr>
              <a:t>3/5/2019</a:t>
            </a:fld>
            <a:endParaRPr lang="en-US">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solidFill>
                <a:prstClr val="white"/>
              </a:solidFill>
            </a:endParaRP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1F37F8A5-C831-41C4-B8DB-D158BEBA9031}"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594779758"/>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07B5A0B-7EEB-49C8-9A29-D342237FA2E1}"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5AE575A9-C772-43D5-8EC2-5DC70A6B1BBE}"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801780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3FB4AEA-E74B-4BE1-AA73-7DCC826B1280}" type="datetimeFigureOut">
              <a:rPr lang="en-US">
                <a:solidFill>
                  <a:prstClr val="black"/>
                </a:solidFill>
              </a:rPr>
              <a:pPr>
                <a:defRPr/>
              </a:pPr>
              <a:t>3/5/2019</a:t>
            </a:fld>
            <a:endParaRPr lang="en-US">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prstClr val="black"/>
              </a:solidFill>
            </a:endParaRPr>
          </a:p>
        </p:txBody>
      </p:sp>
      <p:sp>
        <p:nvSpPr>
          <p:cNvPr id="6" name="Slide Number Placeholder 17"/>
          <p:cNvSpPr>
            <a:spLocks noGrp="1"/>
          </p:cNvSpPr>
          <p:nvPr>
            <p:ph type="sldNum" sz="quarter" idx="12"/>
          </p:nvPr>
        </p:nvSpPr>
        <p:spPr/>
        <p:txBody>
          <a:bodyPr/>
          <a:lstStyle>
            <a:lvl1pPr>
              <a:defRPr/>
            </a:lvl1pPr>
          </a:lstStyle>
          <a:p>
            <a:pPr>
              <a:defRPr/>
            </a:pPr>
            <a:fld id="{851B012A-53DB-4796-8863-DE502D83AAE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4789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1027" name="Freeform 11"/>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rtl="0" eaLnBrk="1" fontAlgn="auto" latinLnBrk="0" hangingPunct="1">
              <a:spcBef>
                <a:spcPts val="0"/>
              </a:spcBef>
              <a:spcAft>
                <a:spcPts val="0"/>
              </a:spcAft>
              <a:defRPr kumimoji="0" sz="1000">
                <a:solidFill>
                  <a:schemeClr val="tx1"/>
                </a:solidFill>
                <a:latin typeface="+mn-lt"/>
                <a:cs typeface="+mn-cs"/>
              </a:defRPr>
            </a:lvl1pPr>
            <a:extLst/>
          </a:lstStyle>
          <a:p>
            <a:pPr>
              <a:defRPr/>
            </a:pPr>
            <a:fld id="{909E70AE-7CC7-4C3E-9C9F-BA0E8DFDB89E}" type="datetimeFigureOut">
              <a:rPr lang="en-US">
                <a:solidFill>
                  <a:prstClr val="black"/>
                </a:solidFill>
              </a:rPr>
              <a:pPr>
                <a:defRPr/>
              </a:pPr>
              <a:t>3/5/2019</a:t>
            </a:fld>
            <a:endParaRPr lang="en-US">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rtl="0"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rtl="0" eaLnBrk="1" fontAlgn="auto" latinLnBrk="0" hangingPunct="1">
              <a:spcBef>
                <a:spcPts val="0"/>
              </a:spcBef>
              <a:spcAft>
                <a:spcPts val="0"/>
              </a:spcAft>
              <a:defRPr kumimoji="0" sz="1000" b="0">
                <a:solidFill>
                  <a:schemeClr val="tx1"/>
                </a:solidFill>
                <a:latin typeface="+mn-lt"/>
                <a:cs typeface="+mn-cs"/>
              </a:defRPr>
            </a:lvl1pPr>
            <a:extLst/>
          </a:lstStyle>
          <a:p>
            <a:pPr>
              <a:defRPr/>
            </a:pPr>
            <a:fld id="{0E207061-14A7-465D-93DF-873EA3D4AD9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869015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1" eaLnBrk="0" fontAlgn="base" hangingPunct="0">
        <a:spcBef>
          <a:spcPct val="0"/>
        </a:spcBef>
        <a:spcAft>
          <a:spcPct val="0"/>
        </a:spcAft>
        <a:defRPr sz="4100" b="1">
          <a:solidFill>
            <a:schemeClr val="tx2"/>
          </a:solidFill>
          <a:latin typeface="Lucida Sans Unicode" pitchFamily="34" charset="0"/>
        </a:defRPr>
      </a:lvl2pPr>
      <a:lvl3pPr algn="l" rtl="1" eaLnBrk="0" fontAlgn="base" hangingPunct="0">
        <a:spcBef>
          <a:spcPct val="0"/>
        </a:spcBef>
        <a:spcAft>
          <a:spcPct val="0"/>
        </a:spcAft>
        <a:defRPr sz="4100" b="1">
          <a:solidFill>
            <a:schemeClr val="tx2"/>
          </a:solidFill>
          <a:latin typeface="Lucida Sans Unicode" pitchFamily="34" charset="0"/>
        </a:defRPr>
      </a:lvl3pPr>
      <a:lvl4pPr algn="l" rtl="1" eaLnBrk="0" fontAlgn="base" hangingPunct="0">
        <a:spcBef>
          <a:spcPct val="0"/>
        </a:spcBef>
        <a:spcAft>
          <a:spcPct val="0"/>
        </a:spcAft>
        <a:defRPr sz="4100" b="1">
          <a:solidFill>
            <a:schemeClr val="tx2"/>
          </a:solidFill>
          <a:latin typeface="Lucida Sans Unicode" pitchFamily="34" charset="0"/>
        </a:defRPr>
      </a:lvl4pPr>
      <a:lvl5pPr algn="l" rtl="1" eaLnBrk="0" fontAlgn="base" hangingPunct="0">
        <a:spcBef>
          <a:spcPct val="0"/>
        </a:spcBef>
        <a:spcAft>
          <a:spcPct val="0"/>
        </a:spcAft>
        <a:defRPr sz="4100" b="1">
          <a:solidFill>
            <a:schemeClr val="tx2"/>
          </a:solidFill>
          <a:latin typeface="Lucida Sans Unicode" pitchFamily="34" charset="0"/>
        </a:defRPr>
      </a:lvl5pPr>
      <a:lvl6pPr marL="457200" algn="l" rtl="1" fontAlgn="base">
        <a:spcBef>
          <a:spcPct val="0"/>
        </a:spcBef>
        <a:spcAft>
          <a:spcPct val="0"/>
        </a:spcAft>
        <a:defRPr sz="4100" b="1">
          <a:solidFill>
            <a:schemeClr val="tx2"/>
          </a:solidFill>
          <a:latin typeface="Lucida Sans Unicode" pitchFamily="34" charset="0"/>
        </a:defRPr>
      </a:lvl6pPr>
      <a:lvl7pPr marL="914400" algn="l" rtl="1" fontAlgn="base">
        <a:spcBef>
          <a:spcPct val="0"/>
        </a:spcBef>
        <a:spcAft>
          <a:spcPct val="0"/>
        </a:spcAft>
        <a:defRPr sz="4100" b="1">
          <a:solidFill>
            <a:schemeClr val="tx2"/>
          </a:solidFill>
          <a:latin typeface="Lucida Sans Unicode" pitchFamily="34" charset="0"/>
        </a:defRPr>
      </a:lvl7pPr>
      <a:lvl8pPr marL="1371600" algn="l" rtl="1" fontAlgn="base">
        <a:spcBef>
          <a:spcPct val="0"/>
        </a:spcBef>
        <a:spcAft>
          <a:spcPct val="0"/>
        </a:spcAft>
        <a:defRPr sz="4100" b="1">
          <a:solidFill>
            <a:schemeClr val="tx2"/>
          </a:solidFill>
          <a:latin typeface="Lucida Sans Unicode" pitchFamily="34" charset="0"/>
        </a:defRPr>
      </a:lvl8pPr>
      <a:lvl9pPr marL="1828800" algn="l" rtl="1" fontAlgn="base">
        <a:spcBef>
          <a:spcPct val="0"/>
        </a:spcBef>
        <a:spcAft>
          <a:spcPct val="0"/>
        </a:spcAft>
        <a:defRPr sz="4100" b="1">
          <a:solidFill>
            <a:schemeClr val="tx2"/>
          </a:solidFill>
          <a:latin typeface="Lucida Sans Unicode" pitchFamily="34" charset="0"/>
        </a:defRPr>
      </a:lvl9pPr>
      <a:extLst/>
    </p:titleStyle>
    <p:bodyStyle>
      <a:lvl1pPr marL="365125" indent="-255588" algn="r" rtl="1"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r" rtl="1"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r" rtl="1"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r" rtl="1"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r" rtl="1"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1027" name="Freeform 11"/>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rtl="0" eaLnBrk="1" fontAlgn="auto" latinLnBrk="0" hangingPunct="1">
              <a:spcBef>
                <a:spcPts val="0"/>
              </a:spcBef>
              <a:spcAft>
                <a:spcPts val="0"/>
              </a:spcAft>
              <a:defRPr kumimoji="0" sz="1000">
                <a:solidFill>
                  <a:schemeClr val="tx1"/>
                </a:solidFill>
                <a:latin typeface="+mn-lt"/>
                <a:cs typeface="+mn-cs"/>
              </a:defRPr>
            </a:lvl1pPr>
            <a:extLst/>
          </a:lstStyle>
          <a:p>
            <a:pPr>
              <a:defRPr/>
            </a:pPr>
            <a:fld id="{909E70AE-7CC7-4C3E-9C9F-BA0E8DFDB89E}" type="datetimeFigureOut">
              <a:rPr lang="en-US">
                <a:solidFill>
                  <a:prstClr val="black"/>
                </a:solidFill>
              </a:rPr>
              <a:pPr>
                <a:defRPr/>
              </a:pPr>
              <a:t>3/5/2019</a:t>
            </a:fld>
            <a:endParaRPr lang="en-US">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rtl="0"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rtl="0" eaLnBrk="1" fontAlgn="auto" latinLnBrk="0" hangingPunct="1">
              <a:spcBef>
                <a:spcPts val="0"/>
              </a:spcBef>
              <a:spcAft>
                <a:spcPts val="0"/>
              </a:spcAft>
              <a:defRPr kumimoji="0" sz="1000" b="0">
                <a:solidFill>
                  <a:schemeClr val="tx1"/>
                </a:solidFill>
                <a:latin typeface="+mn-lt"/>
                <a:cs typeface="+mn-cs"/>
              </a:defRPr>
            </a:lvl1pPr>
            <a:extLst/>
          </a:lstStyle>
          <a:p>
            <a:pPr>
              <a:defRPr/>
            </a:pPr>
            <a:fld id="{0E207061-14A7-465D-93DF-873EA3D4AD9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09909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1" eaLnBrk="0" fontAlgn="base" hangingPunct="0">
        <a:spcBef>
          <a:spcPct val="0"/>
        </a:spcBef>
        <a:spcAft>
          <a:spcPct val="0"/>
        </a:spcAft>
        <a:defRPr sz="4100" b="1">
          <a:solidFill>
            <a:schemeClr val="tx2"/>
          </a:solidFill>
          <a:latin typeface="Lucida Sans Unicode" pitchFamily="34" charset="0"/>
        </a:defRPr>
      </a:lvl2pPr>
      <a:lvl3pPr algn="l" rtl="1" eaLnBrk="0" fontAlgn="base" hangingPunct="0">
        <a:spcBef>
          <a:spcPct val="0"/>
        </a:spcBef>
        <a:spcAft>
          <a:spcPct val="0"/>
        </a:spcAft>
        <a:defRPr sz="4100" b="1">
          <a:solidFill>
            <a:schemeClr val="tx2"/>
          </a:solidFill>
          <a:latin typeface="Lucida Sans Unicode" pitchFamily="34" charset="0"/>
        </a:defRPr>
      </a:lvl3pPr>
      <a:lvl4pPr algn="l" rtl="1" eaLnBrk="0" fontAlgn="base" hangingPunct="0">
        <a:spcBef>
          <a:spcPct val="0"/>
        </a:spcBef>
        <a:spcAft>
          <a:spcPct val="0"/>
        </a:spcAft>
        <a:defRPr sz="4100" b="1">
          <a:solidFill>
            <a:schemeClr val="tx2"/>
          </a:solidFill>
          <a:latin typeface="Lucida Sans Unicode" pitchFamily="34" charset="0"/>
        </a:defRPr>
      </a:lvl4pPr>
      <a:lvl5pPr algn="l" rtl="1" eaLnBrk="0" fontAlgn="base" hangingPunct="0">
        <a:spcBef>
          <a:spcPct val="0"/>
        </a:spcBef>
        <a:spcAft>
          <a:spcPct val="0"/>
        </a:spcAft>
        <a:defRPr sz="4100" b="1">
          <a:solidFill>
            <a:schemeClr val="tx2"/>
          </a:solidFill>
          <a:latin typeface="Lucida Sans Unicode" pitchFamily="34" charset="0"/>
        </a:defRPr>
      </a:lvl5pPr>
      <a:lvl6pPr marL="457200" algn="l" rtl="1" fontAlgn="base">
        <a:spcBef>
          <a:spcPct val="0"/>
        </a:spcBef>
        <a:spcAft>
          <a:spcPct val="0"/>
        </a:spcAft>
        <a:defRPr sz="4100" b="1">
          <a:solidFill>
            <a:schemeClr val="tx2"/>
          </a:solidFill>
          <a:latin typeface="Lucida Sans Unicode" pitchFamily="34" charset="0"/>
        </a:defRPr>
      </a:lvl6pPr>
      <a:lvl7pPr marL="914400" algn="l" rtl="1" fontAlgn="base">
        <a:spcBef>
          <a:spcPct val="0"/>
        </a:spcBef>
        <a:spcAft>
          <a:spcPct val="0"/>
        </a:spcAft>
        <a:defRPr sz="4100" b="1">
          <a:solidFill>
            <a:schemeClr val="tx2"/>
          </a:solidFill>
          <a:latin typeface="Lucida Sans Unicode" pitchFamily="34" charset="0"/>
        </a:defRPr>
      </a:lvl7pPr>
      <a:lvl8pPr marL="1371600" algn="l" rtl="1" fontAlgn="base">
        <a:spcBef>
          <a:spcPct val="0"/>
        </a:spcBef>
        <a:spcAft>
          <a:spcPct val="0"/>
        </a:spcAft>
        <a:defRPr sz="4100" b="1">
          <a:solidFill>
            <a:schemeClr val="tx2"/>
          </a:solidFill>
          <a:latin typeface="Lucida Sans Unicode" pitchFamily="34" charset="0"/>
        </a:defRPr>
      </a:lvl8pPr>
      <a:lvl9pPr marL="1828800" algn="l" rtl="1" fontAlgn="base">
        <a:spcBef>
          <a:spcPct val="0"/>
        </a:spcBef>
        <a:spcAft>
          <a:spcPct val="0"/>
        </a:spcAft>
        <a:defRPr sz="4100" b="1">
          <a:solidFill>
            <a:schemeClr val="tx2"/>
          </a:solidFill>
          <a:latin typeface="Lucida Sans Unicode" pitchFamily="34" charset="0"/>
        </a:defRPr>
      </a:lvl9pPr>
      <a:extLst/>
    </p:titleStyle>
    <p:bodyStyle>
      <a:lvl1pPr marL="365125" indent="-255588" algn="r" rtl="1"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r" rtl="1"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r" rtl="1"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r" rtl="1"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r" rtl="1"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1027" name="Freeform 11"/>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rtl="0" eaLnBrk="1" fontAlgn="auto" latinLnBrk="0" hangingPunct="1">
              <a:spcBef>
                <a:spcPts val="0"/>
              </a:spcBef>
              <a:spcAft>
                <a:spcPts val="0"/>
              </a:spcAft>
              <a:defRPr kumimoji="0" sz="1000">
                <a:solidFill>
                  <a:schemeClr val="tx1"/>
                </a:solidFill>
                <a:latin typeface="+mn-lt"/>
                <a:cs typeface="+mn-cs"/>
              </a:defRPr>
            </a:lvl1pPr>
            <a:extLst/>
          </a:lstStyle>
          <a:p>
            <a:pPr>
              <a:defRPr/>
            </a:pPr>
            <a:fld id="{909E70AE-7CC7-4C3E-9C9F-BA0E8DFDB89E}" type="datetimeFigureOut">
              <a:rPr lang="en-US">
                <a:solidFill>
                  <a:prstClr val="black"/>
                </a:solidFill>
              </a:rPr>
              <a:pPr>
                <a:defRPr/>
              </a:pPr>
              <a:t>3/5/2019</a:t>
            </a:fld>
            <a:endParaRPr lang="en-US">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rtl="0"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rtl="0" eaLnBrk="1" fontAlgn="auto" latinLnBrk="0" hangingPunct="1">
              <a:spcBef>
                <a:spcPts val="0"/>
              </a:spcBef>
              <a:spcAft>
                <a:spcPts val="0"/>
              </a:spcAft>
              <a:defRPr kumimoji="0" sz="1000" b="0">
                <a:solidFill>
                  <a:schemeClr val="tx1"/>
                </a:solidFill>
                <a:latin typeface="+mn-lt"/>
                <a:cs typeface="+mn-cs"/>
              </a:defRPr>
            </a:lvl1pPr>
            <a:extLst/>
          </a:lstStyle>
          <a:p>
            <a:pPr>
              <a:defRPr/>
            </a:pPr>
            <a:fld id="{0E207061-14A7-465D-93DF-873EA3D4AD9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2601680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1"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1" eaLnBrk="0" fontAlgn="base" hangingPunct="0">
        <a:spcBef>
          <a:spcPct val="0"/>
        </a:spcBef>
        <a:spcAft>
          <a:spcPct val="0"/>
        </a:spcAft>
        <a:defRPr sz="4100" b="1">
          <a:solidFill>
            <a:schemeClr val="tx2"/>
          </a:solidFill>
          <a:latin typeface="Lucida Sans Unicode" pitchFamily="34" charset="0"/>
        </a:defRPr>
      </a:lvl2pPr>
      <a:lvl3pPr algn="l" rtl="1" eaLnBrk="0" fontAlgn="base" hangingPunct="0">
        <a:spcBef>
          <a:spcPct val="0"/>
        </a:spcBef>
        <a:spcAft>
          <a:spcPct val="0"/>
        </a:spcAft>
        <a:defRPr sz="4100" b="1">
          <a:solidFill>
            <a:schemeClr val="tx2"/>
          </a:solidFill>
          <a:latin typeface="Lucida Sans Unicode" pitchFamily="34" charset="0"/>
        </a:defRPr>
      </a:lvl3pPr>
      <a:lvl4pPr algn="l" rtl="1" eaLnBrk="0" fontAlgn="base" hangingPunct="0">
        <a:spcBef>
          <a:spcPct val="0"/>
        </a:spcBef>
        <a:spcAft>
          <a:spcPct val="0"/>
        </a:spcAft>
        <a:defRPr sz="4100" b="1">
          <a:solidFill>
            <a:schemeClr val="tx2"/>
          </a:solidFill>
          <a:latin typeface="Lucida Sans Unicode" pitchFamily="34" charset="0"/>
        </a:defRPr>
      </a:lvl4pPr>
      <a:lvl5pPr algn="l" rtl="1" eaLnBrk="0" fontAlgn="base" hangingPunct="0">
        <a:spcBef>
          <a:spcPct val="0"/>
        </a:spcBef>
        <a:spcAft>
          <a:spcPct val="0"/>
        </a:spcAft>
        <a:defRPr sz="4100" b="1">
          <a:solidFill>
            <a:schemeClr val="tx2"/>
          </a:solidFill>
          <a:latin typeface="Lucida Sans Unicode" pitchFamily="34" charset="0"/>
        </a:defRPr>
      </a:lvl5pPr>
      <a:lvl6pPr marL="457200" algn="l" rtl="1" fontAlgn="base">
        <a:spcBef>
          <a:spcPct val="0"/>
        </a:spcBef>
        <a:spcAft>
          <a:spcPct val="0"/>
        </a:spcAft>
        <a:defRPr sz="4100" b="1">
          <a:solidFill>
            <a:schemeClr val="tx2"/>
          </a:solidFill>
          <a:latin typeface="Lucida Sans Unicode" pitchFamily="34" charset="0"/>
        </a:defRPr>
      </a:lvl6pPr>
      <a:lvl7pPr marL="914400" algn="l" rtl="1" fontAlgn="base">
        <a:spcBef>
          <a:spcPct val="0"/>
        </a:spcBef>
        <a:spcAft>
          <a:spcPct val="0"/>
        </a:spcAft>
        <a:defRPr sz="4100" b="1">
          <a:solidFill>
            <a:schemeClr val="tx2"/>
          </a:solidFill>
          <a:latin typeface="Lucida Sans Unicode" pitchFamily="34" charset="0"/>
        </a:defRPr>
      </a:lvl7pPr>
      <a:lvl8pPr marL="1371600" algn="l" rtl="1" fontAlgn="base">
        <a:spcBef>
          <a:spcPct val="0"/>
        </a:spcBef>
        <a:spcAft>
          <a:spcPct val="0"/>
        </a:spcAft>
        <a:defRPr sz="4100" b="1">
          <a:solidFill>
            <a:schemeClr val="tx2"/>
          </a:solidFill>
          <a:latin typeface="Lucida Sans Unicode" pitchFamily="34" charset="0"/>
        </a:defRPr>
      </a:lvl8pPr>
      <a:lvl9pPr marL="1828800" algn="l" rtl="1" fontAlgn="base">
        <a:spcBef>
          <a:spcPct val="0"/>
        </a:spcBef>
        <a:spcAft>
          <a:spcPct val="0"/>
        </a:spcAft>
        <a:defRPr sz="4100" b="1">
          <a:solidFill>
            <a:schemeClr val="tx2"/>
          </a:solidFill>
          <a:latin typeface="Lucida Sans Unicode" pitchFamily="34" charset="0"/>
        </a:defRPr>
      </a:lvl9pPr>
      <a:extLst/>
    </p:titleStyle>
    <p:bodyStyle>
      <a:lvl1pPr marL="365125" indent="-255588" algn="r" rtl="1"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r" rtl="1"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r" rtl="1"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r" rtl="1"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r" rtl="1"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1027" name="Freeform 11"/>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rtl="0" eaLnBrk="1" fontAlgn="auto" latinLnBrk="0" hangingPunct="1">
              <a:spcBef>
                <a:spcPts val="0"/>
              </a:spcBef>
              <a:spcAft>
                <a:spcPts val="0"/>
              </a:spcAft>
              <a:defRPr kumimoji="0" sz="1000">
                <a:solidFill>
                  <a:schemeClr val="tx1"/>
                </a:solidFill>
                <a:latin typeface="+mn-lt"/>
                <a:cs typeface="+mn-cs"/>
              </a:defRPr>
            </a:lvl1pPr>
            <a:extLst/>
          </a:lstStyle>
          <a:p>
            <a:pPr>
              <a:defRPr/>
            </a:pPr>
            <a:fld id="{909E70AE-7CC7-4C3E-9C9F-BA0E8DFDB89E}" type="datetimeFigureOut">
              <a:rPr lang="en-US">
                <a:solidFill>
                  <a:prstClr val="black"/>
                </a:solidFill>
              </a:rPr>
              <a:pPr>
                <a:defRPr/>
              </a:pPr>
              <a:t>3/5/2019</a:t>
            </a:fld>
            <a:endParaRPr lang="en-US">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rtl="0"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rtl="0" eaLnBrk="1" fontAlgn="auto" latinLnBrk="0" hangingPunct="1">
              <a:spcBef>
                <a:spcPts val="0"/>
              </a:spcBef>
              <a:spcAft>
                <a:spcPts val="0"/>
              </a:spcAft>
              <a:defRPr kumimoji="0" sz="1000" b="0">
                <a:solidFill>
                  <a:schemeClr val="tx1"/>
                </a:solidFill>
                <a:latin typeface="+mn-lt"/>
                <a:cs typeface="+mn-cs"/>
              </a:defRPr>
            </a:lvl1pPr>
            <a:extLst/>
          </a:lstStyle>
          <a:p>
            <a:pPr>
              <a:defRPr/>
            </a:pPr>
            <a:fld id="{0E207061-14A7-465D-93DF-873EA3D4AD9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20788801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1"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1" eaLnBrk="0" fontAlgn="base" hangingPunct="0">
        <a:spcBef>
          <a:spcPct val="0"/>
        </a:spcBef>
        <a:spcAft>
          <a:spcPct val="0"/>
        </a:spcAft>
        <a:defRPr sz="4100" b="1">
          <a:solidFill>
            <a:schemeClr val="tx2"/>
          </a:solidFill>
          <a:latin typeface="Lucida Sans Unicode" pitchFamily="34" charset="0"/>
        </a:defRPr>
      </a:lvl2pPr>
      <a:lvl3pPr algn="l" rtl="1" eaLnBrk="0" fontAlgn="base" hangingPunct="0">
        <a:spcBef>
          <a:spcPct val="0"/>
        </a:spcBef>
        <a:spcAft>
          <a:spcPct val="0"/>
        </a:spcAft>
        <a:defRPr sz="4100" b="1">
          <a:solidFill>
            <a:schemeClr val="tx2"/>
          </a:solidFill>
          <a:latin typeface="Lucida Sans Unicode" pitchFamily="34" charset="0"/>
        </a:defRPr>
      </a:lvl3pPr>
      <a:lvl4pPr algn="l" rtl="1" eaLnBrk="0" fontAlgn="base" hangingPunct="0">
        <a:spcBef>
          <a:spcPct val="0"/>
        </a:spcBef>
        <a:spcAft>
          <a:spcPct val="0"/>
        </a:spcAft>
        <a:defRPr sz="4100" b="1">
          <a:solidFill>
            <a:schemeClr val="tx2"/>
          </a:solidFill>
          <a:latin typeface="Lucida Sans Unicode" pitchFamily="34" charset="0"/>
        </a:defRPr>
      </a:lvl4pPr>
      <a:lvl5pPr algn="l" rtl="1" eaLnBrk="0" fontAlgn="base" hangingPunct="0">
        <a:spcBef>
          <a:spcPct val="0"/>
        </a:spcBef>
        <a:spcAft>
          <a:spcPct val="0"/>
        </a:spcAft>
        <a:defRPr sz="4100" b="1">
          <a:solidFill>
            <a:schemeClr val="tx2"/>
          </a:solidFill>
          <a:latin typeface="Lucida Sans Unicode" pitchFamily="34" charset="0"/>
        </a:defRPr>
      </a:lvl5pPr>
      <a:lvl6pPr marL="457200" algn="l" rtl="1" fontAlgn="base">
        <a:spcBef>
          <a:spcPct val="0"/>
        </a:spcBef>
        <a:spcAft>
          <a:spcPct val="0"/>
        </a:spcAft>
        <a:defRPr sz="4100" b="1">
          <a:solidFill>
            <a:schemeClr val="tx2"/>
          </a:solidFill>
          <a:latin typeface="Lucida Sans Unicode" pitchFamily="34" charset="0"/>
        </a:defRPr>
      </a:lvl6pPr>
      <a:lvl7pPr marL="914400" algn="l" rtl="1" fontAlgn="base">
        <a:spcBef>
          <a:spcPct val="0"/>
        </a:spcBef>
        <a:spcAft>
          <a:spcPct val="0"/>
        </a:spcAft>
        <a:defRPr sz="4100" b="1">
          <a:solidFill>
            <a:schemeClr val="tx2"/>
          </a:solidFill>
          <a:latin typeface="Lucida Sans Unicode" pitchFamily="34" charset="0"/>
        </a:defRPr>
      </a:lvl7pPr>
      <a:lvl8pPr marL="1371600" algn="l" rtl="1" fontAlgn="base">
        <a:spcBef>
          <a:spcPct val="0"/>
        </a:spcBef>
        <a:spcAft>
          <a:spcPct val="0"/>
        </a:spcAft>
        <a:defRPr sz="4100" b="1">
          <a:solidFill>
            <a:schemeClr val="tx2"/>
          </a:solidFill>
          <a:latin typeface="Lucida Sans Unicode" pitchFamily="34" charset="0"/>
        </a:defRPr>
      </a:lvl8pPr>
      <a:lvl9pPr marL="1828800" algn="l" rtl="1" fontAlgn="base">
        <a:spcBef>
          <a:spcPct val="0"/>
        </a:spcBef>
        <a:spcAft>
          <a:spcPct val="0"/>
        </a:spcAft>
        <a:defRPr sz="4100" b="1">
          <a:solidFill>
            <a:schemeClr val="tx2"/>
          </a:solidFill>
          <a:latin typeface="Lucida Sans Unicode" pitchFamily="34" charset="0"/>
        </a:defRPr>
      </a:lvl9pPr>
      <a:extLst/>
    </p:titleStyle>
    <p:bodyStyle>
      <a:lvl1pPr marL="365125" indent="-255588" algn="r" rtl="1"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r" rtl="1"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r" rtl="1"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r" rtl="1"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r" rtl="1"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solidFill>
                <a:prstClr val="black"/>
              </a:solidFill>
              <a:cs typeface="Arial" pitchFamily="34" charset="0"/>
            </a:endParaRPr>
          </a:p>
        </p:txBody>
      </p:sp>
      <p:sp>
        <p:nvSpPr>
          <p:cNvPr id="1027" name="Freeform 11"/>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r" rtl="1" fontAlgn="base">
              <a:spcBef>
                <a:spcPct val="0"/>
              </a:spcBef>
              <a:spcAft>
                <a:spcPct val="0"/>
              </a:spcAft>
            </a:pPr>
            <a:endParaRPr lang="ar-IQ" smtClean="0">
              <a:solidFill>
                <a:prstClr val="black"/>
              </a:solidFill>
              <a:latin typeface="Arial"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rtl="0" eaLnBrk="1" fontAlgn="auto" latinLnBrk="0" hangingPunct="1">
              <a:spcBef>
                <a:spcPts val="0"/>
              </a:spcBef>
              <a:spcAft>
                <a:spcPts val="0"/>
              </a:spcAft>
              <a:defRPr kumimoji="0" sz="1000">
                <a:solidFill>
                  <a:schemeClr val="tx1"/>
                </a:solidFill>
                <a:latin typeface="+mn-lt"/>
                <a:cs typeface="+mn-cs"/>
              </a:defRPr>
            </a:lvl1pPr>
            <a:extLst/>
          </a:lstStyle>
          <a:p>
            <a:pPr>
              <a:defRPr/>
            </a:pPr>
            <a:fld id="{909E70AE-7CC7-4C3E-9C9F-BA0E8DFDB89E}" type="datetimeFigureOut">
              <a:rPr lang="en-US">
                <a:solidFill>
                  <a:prstClr val="black"/>
                </a:solidFill>
              </a:rPr>
              <a:pPr>
                <a:defRPr/>
              </a:pPr>
              <a:t>3/5/2019</a:t>
            </a:fld>
            <a:endParaRPr lang="en-US">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rtl="0"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solidFill>
                <a:prstClr val="black"/>
              </a:solidFill>
            </a:endParaRP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rtl="0" eaLnBrk="1" fontAlgn="auto" latinLnBrk="0" hangingPunct="1">
              <a:spcBef>
                <a:spcPts val="0"/>
              </a:spcBef>
              <a:spcAft>
                <a:spcPts val="0"/>
              </a:spcAft>
              <a:defRPr kumimoji="0" sz="1000" b="0">
                <a:solidFill>
                  <a:schemeClr val="tx1"/>
                </a:solidFill>
                <a:latin typeface="+mn-lt"/>
                <a:cs typeface="+mn-cs"/>
              </a:defRPr>
            </a:lvl1pPr>
            <a:extLst/>
          </a:lstStyle>
          <a:p>
            <a:pPr>
              <a:defRPr/>
            </a:pPr>
            <a:fld id="{0E207061-14A7-465D-93DF-873EA3D4AD92}"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23097658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1"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1" eaLnBrk="0" fontAlgn="base" hangingPunct="0">
        <a:spcBef>
          <a:spcPct val="0"/>
        </a:spcBef>
        <a:spcAft>
          <a:spcPct val="0"/>
        </a:spcAft>
        <a:defRPr sz="4100" b="1">
          <a:solidFill>
            <a:schemeClr val="tx2"/>
          </a:solidFill>
          <a:latin typeface="Lucida Sans Unicode" pitchFamily="34" charset="0"/>
        </a:defRPr>
      </a:lvl2pPr>
      <a:lvl3pPr algn="l" rtl="1" eaLnBrk="0" fontAlgn="base" hangingPunct="0">
        <a:spcBef>
          <a:spcPct val="0"/>
        </a:spcBef>
        <a:spcAft>
          <a:spcPct val="0"/>
        </a:spcAft>
        <a:defRPr sz="4100" b="1">
          <a:solidFill>
            <a:schemeClr val="tx2"/>
          </a:solidFill>
          <a:latin typeface="Lucida Sans Unicode" pitchFamily="34" charset="0"/>
        </a:defRPr>
      </a:lvl3pPr>
      <a:lvl4pPr algn="l" rtl="1" eaLnBrk="0" fontAlgn="base" hangingPunct="0">
        <a:spcBef>
          <a:spcPct val="0"/>
        </a:spcBef>
        <a:spcAft>
          <a:spcPct val="0"/>
        </a:spcAft>
        <a:defRPr sz="4100" b="1">
          <a:solidFill>
            <a:schemeClr val="tx2"/>
          </a:solidFill>
          <a:latin typeface="Lucida Sans Unicode" pitchFamily="34" charset="0"/>
        </a:defRPr>
      </a:lvl4pPr>
      <a:lvl5pPr algn="l" rtl="1" eaLnBrk="0" fontAlgn="base" hangingPunct="0">
        <a:spcBef>
          <a:spcPct val="0"/>
        </a:spcBef>
        <a:spcAft>
          <a:spcPct val="0"/>
        </a:spcAft>
        <a:defRPr sz="4100" b="1">
          <a:solidFill>
            <a:schemeClr val="tx2"/>
          </a:solidFill>
          <a:latin typeface="Lucida Sans Unicode" pitchFamily="34" charset="0"/>
        </a:defRPr>
      </a:lvl5pPr>
      <a:lvl6pPr marL="457200" algn="l" rtl="1" fontAlgn="base">
        <a:spcBef>
          <a:spcPct val="0"/>
        </a:spcBef>
        <a:spcAft>
          <a:spcPct val="0"/>
        </a:spcAft>
        <a:defRPr sz="4100" b="1">
          <a:solidFill>
            <a:schemeClr val="tx2"/>
          </a:solidFill>
          <a:latin typeface="Lucida Sans Unicode" pitchFamily="34" charset="0"/>
        </a:defRPr>
      </a:lvl6pPr>
      <a:lvl7pPr marL="914400" algn="l" rtl="1" fontAlgn="base">
        <a:spcBef>
          <a:spcPct val="0"/>
        </a:spcBef>
        <a:spcAft>
          <a:spcPct val="0"/>
        </a:spcAft>
        <a:defRPr sz="4100" b="1">
          <a:solidFill>
            <a:schemeClr val="tx2"/>
          </a:solidFill>
          <a:latin typeface="Lucida Sans Unicode" pitchFamily="34" charset="0"/>
        </a:defRPr>
      </a:lvl7pPr>
      <a:lvl8pPr marL="1371600" algn="l" rtl="1" fontAlgn="base">
        <a:spcBef>
          <a:spcPct val="0"/>
        </a:spcBef>
        <a:spcAft>
          <a:spcPct val="0"/>
        </a:spcAft>
        <a:defRPr sz="4100" b="1">
          <a:solidFill>
            <a:schemeClr val="tx2"/>
          </a:solidFill>
          <a:latin typeface="Lucida Sans Unicode" pitchFamily="34" charset="0"/>
        </a:defRPr>
      </a:lvl8pPr>
      <a:lvl9pPr marL="1828800" algn="l" rtl="1" fontAlgn="base">
        <a:spcBef>
          <a:spcPct val="0"/>
        </a:spcBef>
        <a:spcAft>
          <a:spcPct val="0"/>
        </a:spcAft>
        <a:defRPr sz="4100" b="1">
          <a:solidFill>
            <a:schemeClr val="tx2"/>
          </a:solidFill>
          <a:latin typeface="Lucida Sans Unicode" pitchFamily="34" charset="0"/>
        </a:defRPr>
      </a:lvl9pPr>
      <a:extLst/>
    </p:titleStyle>
    <p:bodyStyle>
      <a:lvl1pPr marL="365125" indent="-255588" algn="r" rtl="1"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r" rtl="1"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r" rtl="1"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r" rtl="1"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r" rtl="1"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ar-IQ" sz="5400" b="1" i="1" u="sng" dirty="0" smtClean="0"/>
              <a:t>اسس التمريض </a:t>
            </a:r>
            <a:br>
              <a:rPr lang="ar-IQ" sz="5400" b="1" i="1" u="sng" dirty="0" smtClean="0"/>
            </a:br>
            <a:endParaRPr lang="ar-IQ" sz="5400" b="1" i="1" u="sng" dirty="0"/>
          </a:p>
        </p:txBody>
      </p:sp>
      <p:sp>
        <p:nvSpPr>
          <p:cNvPr id="3" name="Subtitle 2"/>
          <p:cNvSpPr>
            <a:spLocks noGrp="1"/>
          </p:cNvSpPr>
          <p:nvPr>
            <p:ph type="subTitle" idx="1"/>
          </p:nvPr>
        </p:nvSpPr>
        <p:spPr/>
        <p:txBody>
          <a:bodyPr/>
          <a:lstStyle/>
          <a:p>
            <a:r>
              <a:rPr lang="ar-IQ" sz="5400" b="1" i="1" u="sng" dirty="0">
                <a:solidFill>
                  <a:prstClr val="black"/>
                </a:solidFill>
                <a:ea typeface="+mj-ea"/>
                <a:cs typeface="Times New Roman"/>
              </a:rPr>
              <a:t>د.ورقاء مهدي</a:t>
            </a:r>
            <a:endParaRPr lang="ar-IQ" b="1" dirty="0" smtClean="0">
              <a:solidFill>
                <a:schemeClr val="tx1"/>
              </a:solidFill>
            </a:endParaRPr>
          </a:p>
        </p:txBody>
      </p:sp>
    </p:spTree>
    <p:extLst>
      <p:ext uri="{BB962C8B-B14F-4D97-AF65-F5344CB8AC3E}">
        <p14:creationId xmlns:p14="http://schemas.microsoft.com/office/powerpoint/2010/main" val="624871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7467600" cy="4031873"/>
          </a:xfrm>
          <a:prstGeom prst="rect">
            <a:avLst/>
          </a:prstGeom>
        </p:spPr>
        <p:txBody>
          <a:bodyPr wrap="square">
            <a:spAutoFit/>
          </a:bodyPr>
          <a:lstStyle/>
          <a:p>
            <a:pPr marL="16510" algn="r" rtl="1"/>
            <a:r>
              <a:rPr lang="ar-IQ" sz="2800" b="1" dirty="0">
                <a:solidFill>
                  <a:prstClr val="black"/>
                </a:solidFill>
                <a:latin typeface="Times New Roman"/>
                <a:ea typeface="Times New Roman"/>
              </a:rPr>
              <a:t>التمريض في الديانة المسيحية :-</a:t>
            </a:r>
            <a:endParaRPr lang="en-US" sz="2800" dirty="0">
              <a:solidFill>
                <a:prstClr val="black"/>
              </a:solidFill>
              <a:latin typeface="Times New Roman"/>
              <a:ea typeface="Times New Roman"/>
            </a:endParaRPr>
          </a:p>
          <a:p>
            <a:pPr marL="16510" algn="r" rtl="1"/>
            <a:r>
              <a:rPr lang="ar-IQ" sz="2800" dirty="0">
                <a:solidFill>
                  <a:prstClr val="black"/>
                </a:solidFill>
                <a:latin typeface="Times New Roman"/>
                <a:ea typeface="Times New Roman"/>
              </a:rPr>
              <a:t>لقد اوصت الديانة المسيحية بضرورة رعاية المرضى والتخفيف عنهم جسميا و روحيا و رعاية المعوقين والمحتاجين وبقي التمريض يمارس كجزء من الواجب الديني الذي تقدمه الراهبات للمرضى في الكنيسة .</a:t>
            </a:r>
            <a:endParaRPr lang="en-US" sz="2800" dirty="0">
              <a:solidFill>
                <a:prstClr val="black"/>
              </a:solidFill>
              <a:latin typeface="Times New Roman"/>
              <a:ea typeface="Times New Roman"/>
            </a:endParaRPr>
          </a:p>
          <a:p>
            <a:r>
              <a:rPr lang="ar-IQ" sz="2800" dirty="0">
                <a:solidFill>
                  <a:prstClr val="black"/>
                </a:solidFill>
                <a:ea typeface="Times New Roman"/>
                <a:cs typeface="Times New Roman"/>
              </a:rPr>
              <a:t>وقد تطوع الكثير من النساء اللاتي نذرن انفسهن لخدمة الكنيسة وهم من عوائل غنية و نبيلة حيث انشأوا المستشفيات و مارسو التمريض فيها , ولقد برز العديد من الراهبات في هذا المجال ومن اشهرهن القديسة فابيلا التي </a:t>
            </a:r>
            <a:r>
              <a:rPr lang="ar-IQ" sz="3200" dirty="0">
                <a:solidFill>
                  <a:prstClr val="black"/>
                </a:solidFill>
                <a:ea typeface="Times New Roman"/>
                <a:cs typeface="Times New Roman"/>
              </a:rPr>
              <a:t>انشأت</a:t>
            </a:r>
            <a:r>
              <a:rPr lang="ar-IQ" sz="2800" dirty="0">
                <a:solidFill>
                  <a:prstClr val="black"/>
                </a:solidFill>
                <a:ea typeface="Times New Roman"/>
                <a:cs typeface="Times New Roman"/>
              </a:rPr>
              <a:t> اول مستشفى مجاني للمرضى </a:t>
            </a:r>
            <a:endParaRPr lang="ar-IQ" sz="2800" dirty="0">
              <a:solidFill>
                <a:prstClr val="black"/>
              </a:solidFill>
            </a:endParaRPr>
          </a:p>
        </p:txBody>
      </p:sp>
    </p:spTree>
    <p:extLst>
      <p:ext uri="{BB962C8B-B14F-4D97-AF65-F5344CB8AC3E}">
        <p14:creationId xmlns:p14="http://schemas.microsoft.com/office/powerpoint/2010/main" val="3078785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09600"/>
            <a:ext cx="7543800" cy="6124754"/>
          </a:xfrm>
          <a:prstGeom prst="rect">
            <a:avLst/>
          </a:prstGeom>
        </p:spPr>
        <p:txBody>
          <a:bodyPr wrap="square">
            <a:spAutoFit/>
          </a:bodyPr>
          <a:lstStyle/>
          <a:p>
            <a:pPr marL="16510" algn="ctr" rtl="1"/>
            <a:r>
              <a:rPr lang="ar-IQ" sz="2800" b="1" dirty="0">
                <a:solidFill>
                  <a:prstClr val="black"/>
                </a:solidFill>
                <a:latin typeface="Times New Roman"/>
                <a:ea typeface="Times New Roman"/>
              </a:rPr>
              <a:t>التمريض في صدر الاسلام :-</a:t>
            </a:r>
            <a:endParaRPr lang="en-US" sz="2800" dirty="0">
              <a:solidFill>
                <a:prstClr val="black"/>
              </a:solidFill>
              <a:latin typeface="Times New Roman"/>
              <a:ea typeface="Times New Roman"/>
            </a:endParaRPr>
          </a:p>
          <a:p>
            <a:pPr marL="16510" algn="ctr" rtl="1"/>
            <a:r>
              <a:rPr lang="ar-IQ" sz="2800" dirty="0">
                <a:solidFill>
                  <a:prstClr val="black"/>
                </a:solidFill>
                <a:latin typeface="Times New Roman"/>
                <a:ea typeface="Times New Roman"/>
              </a:rPr>
              <a:t>الاسلام هو دين محبة و رحمة و سلام لذا فقد اقترنت التعليمات الدينية بأغاثة الملهوف وعودة المريض و تقديم العون والمساعدة للمحتاج , ولقد كان الرسول الكريم (صلى الله عليه واله وسلم ) يشجع التمريض ويعتبره نوعا من الجهاد في سبيل الله,ولقد كانت مهنة التمريض من المهن الضرورية التي يحتاجها الاسلام وذلك لكثرة الحروب و الغزوات والفتوحات الاسلامية فيما بعد وكانت المرأة المسلمة لا تتوانى عن المساهمة في الخدمة الاجتماعية وعلى رأسها التمريض و الاسعاف في السلم والحرب .</a:t>
            </a:r>
            <a:endParaRPr lang="en-US" sz="2800" dirty="0">
              <a:solidFill>
                <a:prstClr val="black"/>
              </a:solidFill>
              <a:latin typeface="Times New Roman"/>
              <a:ea typeface="Times New Roman"/>
            </a:endParaRPr>
          </a:p>
          <a:p>
            <a:pPr marL="16510" algn="ctr" rtl="1"/>
            <a:r>
              <a:rPr lang="ar-IQ" sz="2800" dirty="0">
                <a:solidFill>
                  <a:prstClr val="black"/>
                </a:solidFill>
                <a:latin typeface="Times New Roman"/>
                <a:ea typeface="Times New Roman"/>
              </a:rPr>
              <a:t>وكان العرب يطلقون اسم الاواسي أو الاسيات على النساء اللواتي يمارسن التضميد,</a:t>
            </a:r>
            <a:endParaRPr lang="en-US" sz="2800" dirty="0">
              <a:solidFill>
                <a:prstClr val="black"/>
              </a:solidFill>
              <a:latin typeface="Times New Roman"/>
              <a:ea typeface="Times New Roman"/>
            </a:endParaRPr>
          </a:p>
          <a:p>
            <a:pPr algn="ctr"/>
            <a:r>
              <a:rPr lang="ar-IQ" sz="2800" dirty="0">
                <a:solidFill>
                  <a:prstClr val="black"/>
                </a:solidFill>
                <a:ea typeface="Times New Roman"/>
                <a:cs typeface="Times New Roman"/>
              </a:rPr>
              <a:t>ولقد برز الكثير منهن ومن اشهرهن رفيدة بنت سعيد الاسلمية ,وام سنان الاسلمية وام مطاوع الاسلمية وام ورقة بنت عبد الله بن الحارث (الشهيدة) وغيرهن الكثير </a:t>
            </a:r>
            <a:endParaRPr lang="ar-IQ" sz="2800" dirty="0">
              <a:solidFill>
                <a:prstClr val="black"/>
              </a:solidFill>
            </a:endParaRPr>
          </a:p>
        </p:txBody>
      </p:sp>
    </p:spTree>
    <p:extLst>
      <p:ext uri="{BB962C8B-B14F-4D97-AF65-F5344CB8AC3E}">
        <p14:creationId xmlns:p14="http://schemas.microsoft.com/office/powerpoint/2010/main" val="2500524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685800"/>
            <a:ext cx="6858000" cy="5693866"/>
          </a:xfrm>
          <a:prstGeom prst="rect">
            <a:avLst/>
          </a:prstGeom>
        </p:spPr>
        <p:txBody>
          <a:bodyPr wrap="square">
            <a:spAutoFit/>
          </a:bodyPr>
          <a:lstStyle/>
          <a:p>
            <a:pPr marL="16510" algn="r" rtl="1">
              <a:spcAft>
                <a:spcPts val="0"/>
              </a:spcAft>
            </a:pPr>
            <a:r>
              <a:rPr lang="ar-IQ" sz="2800" b="1" dirty="0">
                <a:latin typeface="Times New Roman"/>
                <a:ea typeface="Times New Roman"/>
              </a:rPr>
              <a:t>التمريض الحديث :</a:t>
            </a:r>
            <a:endParaRPr lang="en-US" sz="2800" dirty="0">
              <a:latin typeface="Times New Roman"/>
              <a:ea typeface="Times New Roman"/>
            </a:endParaRPr>
          </a:p>
          <a:p>
            <a:pPr marL="16510" algn="r" rtl="1">
              <a:spcAft>
                <a:spcPts val="0"/>
              </a:spcAft>
            </a:pPr>
            <a:r>
              <a:rPr lang="ar-IQ" sz="2800" dirty="0">
                <a:latin typeface="Times New Roman"/>
                <a:ea typeface="Times New Roman"/>
              </a:rPr>
              <a:t>بدأت الحركة لتطوير التمريض في فرنسا حيث اعتمدت تطوير المهنة  على تعليم الأساليب الصحيحة لتطوير مهارات التمريض  ووضع نظام معين للخدمات التمريضية في المستشفيات . </a:t>
            </a:r>
            <a:endParaRPr lang="en-US" sz="2800" dirty="0">
              <a:latin typeface="Times New Roman"/>
              <a:ea typeface="Times New Roman"/>
            </a:endParaRPr>
          </a:p>
          <a:p>
            <a:pPr marL="16510" algn="r" rtl="1">
              <a:spcAft>
                <a:spcPts val="0"/>
              </a:spcAft>
            </a:pPr>
            <a:r>
              <a:rPr lang="ar-IQ" sz="2800" dirty="0">
                <a:latin typeface="Times New Roman"/>
                <a:ea typeface="Times New Roman"/>
              </a:rPr>
              <a:t>وجاءت الممرضة الانكليزية فلورانس نايتنكل التي مارست مهنة التمريض في المستشفيات , حيث وضعت نظاما معينا مبنيا على أسس تربوية و علمية لمهنة التمريض وأنشأت مدارس التمريض التي كان هدفها الأساسي هو إعداد الممرضات وتدريبهن تدريبا كاملا وتأهيلهن علميا و عمليا ,حيث أنشأت أول مدرسة تمريض في مستشفى القديس توماس في لندن . ويعود لها الفضل في وضع أسس قواعد التمريض الحديث. </a:t>
            </a:r>
            <a:endParaRPr lang="en-US" sz="2800" dirty="0">
              <a:effectLst/>
              <a:latin typeface="Times New Roman"/>
              <a:ea typeface="Times New Roman"/>
            </a:endParaRPr>
          </a:p>
        </p:txBody>
      </p:sp>
    </p:spTree>
    <p:extLst>
      <p:ext uri="{BB962C8B-B14F-4D97-AF65-F5344CB8AC3E}">
        <p14:creationId xmlns:p14="http://schemas.microsoft.com/office/powerpoint/2010/main" val="3748799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16510" algn="r" rtl="1">
              <a:spcAft>
                <a:spcPts val="0"/>
              </a:spcAft>
            </a:pPr>
            <a:r>
              <a:rPr lang="ar-IQ" b="1" dirty="0">
                <a:latin typeface="Times New Roman"/>
                <a:ea typeface="Times New Roman"/>
              </a:rPr>
              <a:t>التمريض في العراق :</a:t>
            </a:r>
            <a:r>
              <a:rPr lang="en-US" sz="3200" dirty="0">
                <a:latin typeface="Times New Roman"/>
                <a:ea typeface="Times New Roman"/>
              </a:rPr>
              <a:t/>
            </a:r>
            <a:br>
              <a:rPr lang="en-US" sz="3200" dirty="0">
                <a:latin typeface="Times New Roman"/>
                <a:ea typeface="Times New Roman"/>
              </a:rPr>
            </a:br>
            <a:endParaRPr lang="ar-IQ" dirty="0"/>
          </a:p>
        </p:txBody>
      </p:sp>
      <p:sp>
        <p:nvSpPr>
          <p:cNvPr id="3" name="Rectangle 2"/>
          <p:cNvSpPr/>
          <p:nvPr/>
        </p:nvSpPr>
        <p:spPr>
          <a:xfrm>
            <a:off x="762000" y="914401"/>
            <a:ext cx="7696200" cy="4893647"/>
          </a:xfrm>
          <a:prstGeom prst="rect">
            <a:avLst/>
          </a:prstGeom>
        </p:spPr>
        <p:txBody>
          <a:bodyPr wrap="square">
            <a:spAutoFit/>
          </a:bodyPr>
          <a:lstStyle/>
          <a:p>
            <a:pPr marL="16510" algn="ctr" rtl="1">
              <a:spcAft>
                <a:spcPts val="0"/>
              </a:spcAft>
            </a:pPr>
            <a:r>
              <a:rPr lang="ar-IQ" sz="2400" b="1" dirty="0">
                <a:latin typeface="Times New Roman"/>
                <a:ea typeface="Times New Roman"/>
              </a:rPr>
              <a:t>تأسست كلية الطب في بغداد عام 1927 وتم بناء مستشفى تعليمي فيها (المستشفى الجمهوري ) وتم استخدام الممرضات من ذوات الخبرة من خارج العراق للعمل في المستشفى . وفي عام 1933 تم افتتاح أول مدرسة ممرضات هي مدرسة بغداد التي تبعت إداريا لكلية الطب وقبل فيها الطالبات من خريجات المدارس الابتدائية وكانت مدة الدراسة فيها 3 سنوات وبعدها توالت افتتاح مدارس التمريض في كل محافظات القطر لتغطية الحاجة للخدمات العلاجية . تم افتتاح كلية التمريض عام 1962 في بغداد ومدة الدراسة فيها 4سنوات بعد الدراسة الثانوية للفرع العلمي ومنح شهادة البكالوريوس في علوم التمريض .لقد بلغ عدد المدارس في القطر (30)مدرسة و(31) إعدادية تمريض للبنات و(17) إعدادية تمريض للبنين , وتم افتتاح فرع التمريض في المعهد الطبي الفني عام 1988 ومنح الخريجين شهادة الدبلوم الفني في علوم التمريض ومدة الدراسة فيه سنتان بعد الدراسة الإعدادية </a:t>
            </a:r>
            <a:r>
              <a:rPr lang="ar-IQ" sz="2400" dirty="0">
                <a:latin typeface="Times New Roman"/>
                <a:ea typeface="Times New Roman"/>
              </a:rPr>
              <a:t>. </a:t>
            </a:r>
            <a:endParaRPr lang="en-US" sz="2400" dirty="0">
              <a:effectLst/>
              <a:latin typeface="Times New Roman"/>
              <a:ea typeface="Times New Roman"/>
            </a:endParaRPr>
          </a:p>
        </p:txBody>
      </p:sp>
    </p:spTree>
    <p:extLst>
      <p:ext uri="{BB962C8B-B14F-4D97-AF65-F5344CB8AC3E}">
        <p14:creationId xmlns:p14="http://schemas.microsoft.com/office/powerpoint/2010/main" val="192916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IQ" sz="5400" b="1" i="1" dirty="0" smtClean="0"/>
              <a:t>المحاضرة الاولى </a:t>
            </a:r>
            <a:endParaRPr lang="ar-IQ" sz="5400" b="1" i="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8229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033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a:xfrm>
            <a:off x="228600" y="1481138"/>
            <a:ext cx="8686800" cy="5148262"/>
          </a:xfrm>
        </p:spPr>
        <p:txBody>
          <a:bodyPr/>
          <a:lstStyle/>
          <a:p>
            <a:pPr algn="just" eaLnBrk="1" hangingPunct="1"/>
            <a:r>
              <a:rPr lang="ar-SA" altLang="ar-SA" sz="3200" b="1" dirty="0" smtClean="0"/>
              <a:t>هي واحدة من مهن الصحة التي تهتم بالعناية بالأفراد   والعائلات والجماعات البشرية</a:t>
            </a:r>
            <a:r>
              <a:rPr lang="ar-IQ" altLang="ar-SA" sz="3200" b="1" dirty="0" smtClean="0"/>
              <a:t>.</a:t>
            </a:r>
          </a:p>
          <a:p>
            <a:pPr algn="just" eaLnBrk="1" hangingPunct="1"/>
            <a:r>
              <a:rPr lang="ar-SA" altLang="ar-SA" sz="3200" b="1" dirty="0" smtClean="0"/>
              <a:t>   وهي مهنة سامية وتعد من أشرف المهن على وجه الأرض. وتتفاخر الدول الغربية وبعض الدول الإسلامية بأول ممرضة على مدى التاريخ وهي فلورانس نايتنجال وهي امرأة بريطانية برزت خلال حرب القرم عندما تطلب الأمر توفير عناية   للجنود؛  ولكن الحقيقة الأكيدة أن امهات المسلمين رضي الله عنهن هن أول من قمن بهذه المهنة وذلك في عهد رسولنا الكريم صلي الله عليه وسلم   </a:t>
            </a:r>
            <a:endParaRPr lang="ar-IQ" altLang="ar-SA" sz="3200" b="1" dirty="0" smtClean="0"/>
          </a:p>
        </p:txBody>
      </p:sp>
      <p:sp>
        <p:nvSpPr>
          <p:cNvPr id="3" name="Title 2"/>
          <p:cNvSpPr>
            <a:spLocks noGrp="1"/>
          </p:cNvSpPr>
          <p:nvPr>
            <p:ph type="title"/>
          </p:nvPr>
        </p:nvSpPr>
        <p:spPr>
          <a:xfrm>
            <a:off x="457200" y="274638"/>
            <a:ext cx="8077200" cy="1143000"/>
          </a:xfrm>
        </p:spPr>
        <p:txBody>
          <a:bodyPr/>
          <a:lstStyle/>
          <a:p>
            <a:pPr algn="r" eaLnBrk="1" fontAlgn="auto" hangingPunct="1">
              <a:spcAft>
                <a:spcPts val="0"/>
              </a:spcAft>
              <a:defRPr/>
            </a:pPr>
            <a:r>
              <a:rPr lang="ar-SA" u="sng" dirty="0" smtClean="0"/>
              <a:t>مقدمة عن التمريض</a:t>
            </a:r>
            <a:endParaRPr lang="ar-IQ" u="sng" dirty="0"/>
          </a:p>
        </p:txBody>
      </p:sp>
    </p:spTree>
    <p:extLst>
      <p:ext uri="{BB962C8B-B14F-4D97-AF65-F5344CB8AC3E}">
        <p14:creationId xmlns:p14="http://schemas.microsoft.com/office/powerpoint/2010/main" val="3390347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a:xfrm>
            <a:off x="152400" y="381000"/>
            <a:ext cx="8915400" cy="5943600"/>
          </a:xfrm>
        </p:spPr>
        <p:txBody>
          <a:bodyPr/>
          <a:lstStyle/>
          <a:p>
            <a:pPr algn="just" eaLnBrk="1" hangingPunct="1"/>
            <a:r>
              <a:rPr lang="ar-SA" altLang="ar-SA" sz="2800" b="1" dirty="0" smtClean="0"/>
              <a:t>ولكن هوية وطبيعة مهنة التمريض تخفى على الكثير من الناس. حيث يعتقد الكثير أنها مجرد مهنة أقرب إلى مساعدة الطبيب منها إلى العناية بشكل مباشر وبالتعاون مع أفراد الطاقم الطبي بشكل كامل في سير المنظومة الصحية بشكلها المناسب لتقديم الرعاية المثلى</a:t>
            </a:r>
            <a:r>
              <a:rPr lang="en-US" altLang="ar-SA" sz="2800" b="1" dirty="0" smtClean="0"/>
              <a:t>.</a:t>
            </a:r>
            <a:r>
              <a:rPr lang="ar-SA" altLang="ar-SA" sz="2800" b="1" dirty="0" smtClean="0"/>
              <a:t>  وقد تطورت هذه المهنة في العصر الحديث لتصل إلى مرحلة أكثر تقدماً في سبيل تقديم أفضل سبل الرعاية الصحية الاولية والثانوية والثلاثية للمرضى سواء داخل المستشفيات أو </a:t>
            </a:r>
            <a:r>
              <a:rPr lang="ar-IQ" altLang="ar-SA" sz="2800" b="1" dirty="0" smtClean="0"/>
              <a:t>القطاعات او المراكز الصحية او </a:t>
            </a:r>
            <a:r>
              <a:rPr lang="ar-SA" altLang="ar-SA" sz="2800" b="1" dirty="0" smtClean="0"/>
              <a:t>خارجهما</a:t>
            </a:r>
            <a:r>
              <a:rPr lang="en-US" altLang="ar-SA" sz="2800" b="1" dirty="0" smtClean="0"/>
              <a:t>.</a:t>
            </a:r>
            <a:r>
              <a:rPr lang="ar-SA" altLang="ar-SA" sz="2800" b="1" dirty="0" smtClean="0"/>
              <a:t>  وتسعى المؤسسات الصحية بمختلف قطاعاتها في أنحاء العالم على تكثيف الاهتمام بالدور التمريضي والذي يعد دوراً هاماً في عملية اكتمال العناية والرعاية الصحية المقدمة للمرضى والمحتاجين لها</a:t>
            </a:r>
            <a:r>
              <a:rPr lang="en-US" altLang="ar-SA" sz="2800" b="1" dirty="0" smtClean="0"/>
              <a:t>.</a:t>
            </a:r>
          </a:p>
          <a:p>
            <a:pPr eaLnBrk="1" hangingPunct="1">
              <a:buFont typeface="Wingdings 3" pitchFamily="18" charset="2"/>
              <a:buNone/>
            </a:pPr>
            <a:endParaRPr lang="ar-IQ" altLang="ar-SA" dirty="0" smtClean="0"/>
          </a:p>
        </p:txBody>
      </p:sp>
    </p:spTree>
    <p:extLst>
      <p:ext uri="{BB962C8B-B14F-4D97-AF65-F5344CB8AC3E}">
        <p14:creationId xmlns:p14="http://schemas.microsoft.com/office/powerpoint/2010/main" val="1411496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152400" y="304800"/>
            <a:ext cx="8763000" cy="6019800"/>
          </a:xfrm>
        </p:spPr>
        <p:txBody>
          <a:bodyPr/>
          <a:lstStyle/>
          <a:p>
            <a:pPr algn="just" eaLnBrk="1" hangingPunct="1">
              <a:defRPr/>
            </a:pPr>
            <a:endParaRPr lang="ar-SA" altLang="ar-SA" sz="2800" b="1" dirty="0" smtClean="0"/>
          </a:p>
          <a:p>
            <a:pPr marL="109537" indent="0" algn="just" eaLnBrk="1" hangingPunct="1">
              <a:buFont typeface="Wingdings 3" pitchFamily="18" charset="2"/>
              <a:buNone/>
              <a:defRPr/>
            </a:pPr>
            <a:r>
              <a:rPr lang="ar-SA" altLang="ar-SA" sz="3200" b="1" dirty="0" smtClean="0"/>
              <a:t>بعض تعريفات التمريض </a:t>
            </a:r>
            <a:r>
              <a:rPr lang="ar-SA" altLang="ar-SA" sz="2800" b="1" dirty="0" smtClean="0"/>
              <a:t>: </a:t>
            </a:r>
            <a:endParaRPr lang="en-US" altLang="ar-SA" sz="2800" b="1" dirty="0" smtClean="0"/>
          </a:p>
          <a:p>
            <a:pPr algn="just" eaLnBrk="1" hangingPunct="1">
              <a:defRPr/>
            </a:pPr>
            <a:r>
              <a:rPr lang="ar-SA" altLang="ar-SA" sz="2800" b="1" dirty="0" smtClean="0"/>
              <a:t>التمريض: "عمل يؤدى بواسطة الممرضة لمساعدة الفرد - مريضا أو سليما - في القيام بالأنشطة التي تساهم في الارتقاء بصحته أو استعادة صحته في حالة المرض أو الموت في سلام وأمان". (تعريف منظمة الصحة العالمية، 2008)</a:t>
            </a:r>
            <a:endParaRPr lang="en-US" altLang="ar-SA" sz="2800" b="1" dirty="0" smtClean="0"/>
          </a:p>
          <a:p>
            <a:pPr algn="just" eaLnBrk="1" hangingPunct="1">
              <a:buFont typeface="Wingdings 3" pitchFamily="18" charset="2"/>
              <a:buNone/>
              <a:defRPr/>
            </a:pPr>
            <a:endParaRPr lang="ar-IQ" altLang="ar-SA" sz="3600" b="1" dirty="0" smtClean="0"/>
          </a:p>
        </p:txBody>
      </p:sp>
    </p:spTree>
    <p:extLst>
      <p:ext uri="{BB962C8B-B14F-4D97-AF65-F5344CB8AC3E}">
        <p14:creationId xmlns:p14="http://schemas.microsoft.com/office/powerpoint/2010/main" val="1129227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228600" y="381000"/>
            <a:ext cx="8686800" cy="6172200"/>
          </a:xfrm>
        </p:spPr>
        <p:txBody>
          <a:bodyPr/>
          <a:lstStyle/>
          <a:p>
            <a:pPr algn="just" eaLnBrk="1" hangingPunct="1"/>
            <a:r>
              <a:rPr lang="ar-SA" altLang="ar-SA" sz="3200" b="1" dirty="0" smtClean="0"/>
              <a:t> التمريض علم وفن ويهتم بالفرد ككل - جسم وعقل وروح - ويعمل على تقدم وحفظ الفرد روحيا وعقليا وجسمانيا ومساعدته على الشفاء عندما يكون مريضا ويمتد الاهتمام بالفرد المريض إلى أسرته ومجتمع</a:t>
            </a:r>
            <a:r>
              <a:rPr lang="ar-IQ" altLang="ar-SA" sz="3200" b="1" dirty="0" smtClean="0"/>
              <a:t>ه </a:t>
            </a:r>
            <a:r>
              <a:rPr lang="ar-SA" altLang="ar-SA" sz="3200" b="1" dirty="0" smtClean="0"/>
              <a:t>ويشتمل ذلك على العناية ببيئته وتقديم التثقيف الصحي عن طريق الإرشادات والقدوة الحسنة. (نشرة جمعية الصحة الدولية).</a:t>
            </a:r>
            <a:endParaRPr lang="en-US" altLang="ar-SA" sz="3200" b="1" dirty="0" smtClean="0"/>
          </a:p>
          <a:p>
            <a:pPr algn="just" eaLnBrk="1" hangingPunct="1"/>
            <a:endParaRPr lang="ar-IQ" altLang="ar-SA" sz="3200" b="1" dirty="0" smtClean="0"/>
          </a:p>
        </p:txBody>
      </p:sp>
    </p:spTree>
    <p:extLst>
      <p:ext uri="{BB962C8B-B14F-4D97-AF65-F5344CB8AC3E}">
        <p14:creationId xmlns:p14="http://schemas.microsoft.com/office/powerpoint/2010/main" val="2487594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152400" y="533400"/>
            <a:ext cx="8763000" cy="6096000"/>
          </a:xfrm>
        </p:spPr>
        <p:txBody>
          <a:bodyPr/>
          <a:lstStyle/>
          <a:p>
            <a:pPr algn="just" eaLnBrk="1" hangingPunct="1"/>
            <a:r>
              <a:rPr lang="ar-IQ" altLang="ar-SA" sz="3200" b="1" dirty="0" smtClean="0"/>
              <a:t>اصبحت الممرضات متخصصات في</a:t>
            </a:r>
            <a:r>
              <a:rPr lang="ar-SA" altLang="ar-SA" sz="3200" b="1" dirty="0" smtClean="0"/>
              <a:t> بعض</a:t>
            </a:r>
            <a:r>
              <a:rPr lang="ar-IQ" altLang="ar-SA" sz="3200" b="1" dirty="0" smtClean="0"/>
              <a:t> </a:t>
            </a:r>
            <a:r>
              <a:rPr lang="ar-SA" altLang="ar-SA" sz="3200" b="1" dirty="0" smtClean="0"/>
              <a:t>ال</a:t>
            </a:r>
            <a:r>
              <a:rPr lang="ar-IQ" altLang="ar-SA" sz="3200" b="1" dirty="0" smtClean="0"/>
              <a:t>ميادين امثال: طب الاطفال، الطب الباطني، طب القبالة والتوليد، الجراحة، صحة المجتمع و الصحة النفسية.  وبدات المستشفيات تمارس رقابة تعليمية قليلة على الممرضات.  ودخل التمريض في فترة التخصص والاستقلالية في العمل وقبوله في المجتمع.  وكانت مساهمات التمريض تزداد وتلاحظ بصورة بارزة في صحة المجتمع.</a:t>
            </a:r>
            <a:endParaRPr lang="en-US" altLang="ar-SA" sz="3200" b="1" dirty="0" smtClean="0"/>
          </a:p>
          <a:p>
            <a:pPr algn="just" eaLnBrk="1" hangingPunct="1"/>
            <a:endParaRPr lang="ar-IQ" altLang="ar-SA" dirty="0" smtClean="0"/>
          </a:p>
        </p:txBody>
      </p:sp>
    </p:spTree>
    <p:extLst>
      <p:ext uri="{BB962C8B-B14F-4D97-AF65-F5344CB8AC3E}">
        <p14:creationId xmlns:p14="http://schemas.microsoft.com/office/powerpoint/2010/main" val="796621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IQ" sz="4000" b="1" dirty="0">
                <a:solidFill>
                  <a:prstClr val="black"/>
                </a:solidFill>
                <a:latin typeface="Times New Roman"/>
                <a:ea typeface="Times New Roman"/>
                <a:cs typeface="Arial"/>
              </a:rPr>
              <a:t>تاريخ التمريض</a:t>
            </a:r>
            <a:endParaRPr lang="ar-IQ" sz="4000" dirty="0"/>
          </a:p>
        </p:txBody>
      </p:sp>
      <p:sp>
        <p:nvSpPr>
          <p:cNvPr id="3" name="Content Placeholder 2"/>
          <p:cNvSpPr>
            <a:spLocks noGrp="1"/>
          </p:cNvSpPr>
          <p:nvPr>
            <p:ph idx="1"/>
          </p:nvPr>
        </p:nvSpPr>
        <p:spPr/>
        <p:txBody>
          <a:bodyPr>
            <a:normAutofit fontScale="40000" lnSpcReduction="20000"/>
          </a:bodyPr>
          <a:lstStyle/>
          <a:p>
            <a:pPr marL="16510" algn="r" rtl="1">
              <a:spcAft>
                <a:spcPts val="0"/>
              </a:spcAft>
            </a:pPr>
            <a:r>
              <a:rPr lang="ar-IQ" sz="4000" b="1" dirty="0" smtClean="0">
                <a:latin typeface="Times New Roman"/>
                <a:ea typeface="Times New Roman"/>
              </a:rPr>
              <a:t>:</a:t>
            </a:r>
            <a:endParaRPr lang="en-US" sz="5900" b="1" dirty="0">
              <a:latin typeface="Times New Roman"/>
              <a:ea typeface="Times New Roman"/>
            </a:endParaRPr>
          </a:p>
          <a:p>
            <a:pPr marL="16510" algn="r" rtl="1">
              <a:spcAft>
                <a:spcPts val="0"/>
              </a:spcAft>
            </a:pPr>
            <a:r>
              <a:rPr lang="ar-IQ" sz="5900" b="1" dirty="0">
                <a:latin typeface="Times New Roman"/>
                <a:ea typeface="Times New Roman"/>
              </a:rPr>
              <a:t>إن مهنة التمريض وجدت مع وجود الإنسان و إن تاريخ التمريض قديم جدا حيث اعتبر من أقدم المهارات التي عرفتها البشرية ,حيث بدأت كرسالة تؤديها المرأة متطوعة في ممارسة مهنة التمريض حيث كان دافعها أنساني وديني و إطاره هو التضحية و نكران الذات .</a:t>
            </a:r>
            <a:endParaRPr lang="en-US" sz="5900" b="1" dirty="0">
              <a:latin typeface="Times New Roman"/>
              <a:ea typeface="Times New Roman"/>
            </a:endParaRPr>
          </a:p>
          <a:p>
            <a:pPr marL="16510" algn="r" rtl="1">
              <a:spcAft>
                <a:spcPts val="0"/>
              </a:spcAft>
            </a:pPr>
            <a:r>
              <a:rPr lang="ar-IQ" sz="5900" b="1" dirty="0">
                <a:latin typeface="Times New Roman"/>
                <a:ea typeface="Times New Roman"/>
              </a:rPr>
              <a:t>كان يطلق كلمة ممرضة على الأم لأنها تعتني بأطفالها وترعاهم و تقوم برعاية أفراد العائلة كلها لذا اعتبر التمريض من واجب المرأة أكثر من الرجل .</a:t>
            </a:r>
            <a:endParaRPr lang="en-US" sz="5900" b="1" dirty="0">
              <a:latin typeface="Times New Roman"/>
              <a:ea typeface="Times New Roman"/>
            </a:endParaRPr>
          </a:p>
          <a:p>
            <a:pPr algn="r"/>
            <a:r>
              <a:rPr lang="ar-IQ" sz="5900" b="1" dirty="0">
                <a:ea typeface="Times New Roman"/>
                <a:cs typeface="Times New Roman"/>
              </a:rPr>
              <a:t>لقد كانت الفترة الأولى من حياة البشر تسودها الخرافات و المعتقدات الخاطئة , فعندما يصاب الفرد بمرض ما فمعنى هذا إن روح شريرة دخلت جسم هذا الفرد لذا كانت تستخدم أساليب مخيفة في استخراج الروح حيث يستدعى نساء و رجال مهمتهم إخراج هذه الأرواح من خلال ممارستهم لبعض الطقوس الخرافية مثل نشر الروائح و طرق الطبول و غيرها </a:t>
            </a:r>
            <a:endParaRPr lang="ar-IQ" sz="5900" b="1" dirty="0"/>
          </a:p>
        </p:txBody>
      </p:sp>
    </p:spTree>
    <p:extLst>
      <p:ext uri="{BB962C8B-B14F-4D97-AF65-F5344CB8AC3E}">
        <p14:creationId xmlns:p14="http://schemas.microsoft.com/office/powerpoint/2010/main" val="3410431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05178"/>
            <a:ext cx="8305800" cy="5816977"/>
          </a:xfrm>
          <a:prstGeom prst="rect">
            <a:avLst/>
          </a:prstGeom>
        </p:spPr>
        <p:txBody>
          <a:bodyPr wrap="square">
            <a:spAutoFit/>
          </a:bodyPr>
          <a:lstStyle/>
          <a:p>
            <a:pPr marL="16510" algn="ctr" rtl="1"/>
            <a:r>
              <a:rPr lang="ar-IQ" sz="3600" b="1" dirty="0">
                <a:solidFill>
                  <a:prstClr val="black"/>
                </a:solidFill>
                <a:latin typeface="Times New Roman"/>
                <a:ea typeface="Times New Roman"/>
              </a:rPr>
              <a:t>بداية التمريض </a:t>
            </a:r>
            <a:r>
              <a:rPr lang="ar-IQ" sz="2400" b="1" dirty="0">
                <a:solidFill>
                  <a:prstClr val="black"/>
                </a:solidFill>
                <a:latin typeface="Times New Roman"/>
                <a:ea typeface="Times New Roman"/>
              </a:rPr>
              <a:t>: </a:t>
            </a:r>
            <a:endParaRPr lang="en-US" sz="2400" b="1" dirty="0">
              <a:solidFill>
                <a:prstClr val="black"/>
              </a:solidFill>
              <a:latin typeface="Times New Roman"/>
              <a:ea typeface="Times New Roman"/>
            </a:endParaRPr>
          </a:p>
          <a:p>
            <a:pPr marL="16510" algn="ctr" rtl="1"/>
            <a:r>
              <a:rPr lang="ar-IQ" sz="2400" b="1" dirty="0">
                <a:solidFill>
                  <a:prstClr val="black"/>
                </a:solidFill>
                <a:latin typeface="Times New Roman"/>
                <a:ea typeface="Times New Roman"/>
              </a:rPr>
              <a:t>لقد كان دور التمريض غير واضح لعدم وضوح التمييز بين ممارسة مهنة الطب و ممارسة مهنة التمريض , ثم بدأ الأطباء بإصدار التعليمات و تشريع القوانين التي تخص الصحة والنظافة الشخصية ,كما بدأ الأطباء بتطوير التشخيص و مع ازدهار الحضارة بدأت الفحوصات تنتشر و تتوسع مما استدعى التفكير في إيجاد أيادي فنية مساعدة للطبيب في أداء مهمته للوصول إلى التشخيص الصحيح . </a:t>
            </a:r>
            <a:endParaRPr lang="en-US" sz="2400" b="1" dirty="0">
              <a:solidFill>
                <a:prstClr val="black"/>
              </a:solidFill>
              <a:latin typeface="Times New Roman"/>
              <a:ea typeface="Times New Roman"/>
            </a:endParaRPr>
          </a:p>
          <a:p>
            <a:pPr marL="16510" algn="ctr" rtl="1"/>
            <a:r>
              <a:rPr lang="ar-IQ" sz="2400" b="1" dirty="0">
                <a:solidFill>
                  <a:prstClr val="black"/>
                </a:solidFill>
                <a:latin typeface="Times New Roman"/>
                <a:ea typeface="Times New Roman"/>
              </a:rPr>
              <a:t>كان البابليون هم مركز الحضارات ولهم اهتمام في مجال رعاية المرضى ,ففي هذه الفترة تأسست الخدمات الطبية القانونية حيث كانت مهنة التمريض تمارس من قبل ربات البيوت فواجب كل امرأة إعطاء الرعاية للمريض المصاب , وكما اهتموا ببعض العادات الصحية الصحيحة مثل النظافة الشخصية والراحة التامة والتغذية الجيدة للمريض . </a:t>
            </a:r>
            <a:endParaRPr lang="en-US" sz="2400" b="1" dirty="0">
              <a:solidFill>
                <a:prstClr val="black"/>
              </a:solidFill>
              <a:latin typeface="Times New Roman"/>
              <a:ea typeface="Times New Roman"/>
            </a:endParaRPr>
          </a:p>
          <a:p>
            <a:pPr algn="ctr"/>
            <a:r>
              <a:rPr lang="ar-IQ" sz="2400" b="1" dirty="0">
                <a:solidFill>
                  <a:prstClr val="black"/>
                </a:solidFill>
                <a:ea typeface="Times New Roman"/>
                <a:cs typeface="Times New Roman"/>
              </a:rPr>
              <a:t>لقد اهتم حمورابي مؤسس الحضارة البابلية بالرعاية الصحية حيث دون في مسلته كثير من النصائح و الإرشادات الصحية وشرع الكثير من القوانين بخصوص الصحة واصدر العقوبات بحق الأطباء الذين يفشلون في شفاء المريض وتطبق هذه العقوبات على الأطباء دون الكهنة </a:t>
            </a:r>
            <a:endParaRPr lang="ar-IQ" sz="2400" b="1" dirty="0">
              <a:solidFill>
                <a:prstClr val="black"/>
              </a:solidFill>
            </a:endParaRPr>
          </a:p>
        </p:txBody>
      </p:sp>
    </p:spTree>
    <p:extLst>
      <p:ext uri="{BB962C8B-B14F-4D97-AF65-F5344CB8AC3E}">
        <p14:creationId xmlns:p14="http://schemas.microsoft.com/office/powerpoint/2010/main" val="353253619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4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5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13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0.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0.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168</TotalTime>
  <Words>1081</Words>
  <Application>Microsoft Office PowerPoint</Application>
  <PresentationFormat>On-screen Show (4:3)</PresentationFormat>
  <Paragraphs>34</Paragraphs>
  <Slides>13</Slides>
  <Notes>1</Notes>
  <HiddenSlides>0</HiddenSlides>
  <MMClips>0</MMClips>
  <ScaleCrop>false</ScaleCrop>
  <HeadingPairs>
    <vt:vector size="4" baseType="variant">
      <vt:variant>
        <vt:lpstr>Theme</vt:lpstr>
      </vt:variant>
      <vt:variant>
        <vt:i4>6</vt:i4>
      </vt:variant>
      <vt:variant>
        <vt:lpstr>Slide Titles</vt:lpstr>
      </vt:variant>
      <vt:variant>
        <vt:i4>13</vt:i4>
      </vt:variant>
    </vt:vector>
  </HeadingPairs>
  <TitlesOfParts>
    <vt:vector size="19" baseType="lpstr">
      <vt:lpstr>Office Theme</vt:lpstr>
      <vt:lpstr>Concourse</vt:lpstr>
      <vt:lpstr>1_Concourse</vt:lpstr>
      <vt:lpstr>4_Concourse</vt:lpstr>
      <vt:lpstr>5_Concourse</vt:lpstr>
      <vt:lpstr>13_Concourse</vt:lpstr>
      <vt:lpstr>اسس التمريض  </vt:lpstr>
      <vt:lpstr>المحاضرة الاولى </vt:lpstr>
      <vt:lpstr>مقدمة عن التمريض</vt:lpstr>
      <vt:lpstr>PowerPoint Presentation</vt:lpstr>
      <vt:lpstr>PowerPoint Presentation</vt:lpstr>
      <vt:lpstr>PowerPoint Presentation</vt:lpstr>
      <vt:lpstr>PowerPoint Presentation</vt:lpstr>
      <vt:lpstr>تاريخ التمريض</vt:lpstr>
      <vt:lpstr>PowerPoint Presentation</vt:lpstr>
      <vt:lpstr>PowerPoint Presentation</vt:lpstr>
      <vt:lpstr>PowerPoint Presentation</vt:lpstr>
      <vt:lpstr>PowerPoint Presentation</vt:lpstr>
      <vt:lpstr>التمريض في العراق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alnfoth</dc:creator>
  <cp:lastModifiedBy>DR.Ahmed Saker</cp:lastModifiedBy>
  <cp:revision>35</cp:revision>
  <dcterms:created xsi:type="dcterms:W3CDTF">2006-08-16T00:00:00Z</dcterms:created>
  <dcterms:modified xsi:type="dcterms:W3CDTF">2019-03-05T09:31:01Z</dcterms:modified>
</cp:coreProperties>
</file>