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4" r:id="rId3"/>
    <p:sldId id="273" r:id="rId4"/>
    <p:sldId id="275" r:id="rId5"/>
    <p:sldId id="271" r:id="rId6"/>
    <p:sldId id="276" r:id="rId7"/>
    <p:sldId id="277" r:id="rId8"/>
    <p:sldId id="280" r:id="rId9"/>
    <p:sldId id="279" r:id="rId10"/>
    <p:sldId id="278" r:id="rId11"/>
    <p:sldId id="269" r:id="rId12"/>
    <p:sldId id="268" r:id="rId13"/>
    <p:sldId id="267" r:id="rId14"/>
    <p:sldId id="266" r:id="rId15"/>
    <p:sldId id="283" r:id="rId16"/>
    <p:sldId id="284" r:id="rId17"/>
    <p:sldId id="282"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42ACC-D93A-411F-A780-4FEC85202E80}" v="17" dt="2023-12-14T10:00:44.595"/>
    <p1510:client id="{8CA45900-70EA-419E-B476-60DE5C077471}" v="63" dt="2023-12-14T10:17:14.580"/>
    <p1510:client id="{EB7AB44E-3E40-4EF8-9F75-FB8E0FB87C34}" v="279" dt="2023-12-14T09:54:15.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4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3B7956-9FFA-4CFF-876E-5E2C02B34062}"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F03E7D0B-9ACA-4332-BEDA-34EA5BF0796C}">
      <dgm:prSet/>
      <dgm:spPr/>
      <dgm:t>
        <a:bodyPr/>
        <a:lstStyle/>
        <a:p>
          <a:r>
            <a:rPr lang="en-US"/>
            <a:t>Gösterme ve Gizleme Animasyonları:</a:t>
          </a:r>
        </a:p>
      </dgm:t>
    </dgm:pt>
    <dgm:pt modelId="{B67066A9-5BCD-4D68-A097-12CB4F1B176E}" type="parTrans" cxnId="{0066F67D-740E-4911-BA57-3C9693D44A1F}">
      <dgm:prSet/>
      <dgm:spPr/>
      <dgm:t>
        <a:bodyPr/>
        <a:lstStyle/>
        <a:p>
          <a:endParaRPr lang="en-US"/>
        </a:p>
      </dgm:t>
    </dgm:pt>
    <dgm:pt modelId="{625EDB1E-1EA5-4065-AAA7-810A9218381E}" type="sibTrans" cxnId="{0066F67D-740E-4911-BA57-3C9693D44A1F}">
      <dgm:prSet/>
      <dgm:spPr/>
      <dgm:t>
        <a:bodyPr/>
        <a:lstStyle/>
        <a:p>
          <a:endParaRPr lang="en-US"/>
        </a:p>
      </dgm:t>
    </dgm:pt>
    <dgm:pt modelId="{B532A710-7503-418A-BBAF-D7A506BD3185}">
      <dgm:prSet/>
      <dgm:spPr/>
      <dgm:t>
        <a:bodyPr/>
        <a:lstStyle/>
        <a:p>
          <a:r>
            <a:rPr lang="en-US"/>
            <a:t>show(): Bir öğeyi gösterir.</a:t>
          </a:r>
        </a:p>
      </dgm:t>
    </dgm:pt>
    <dgm:pt modelId="{E6721AC5-A2D8-4642-91DE-649AEA157690}" type="parTrans" cxnId="{791BBDF8-BE58-453D-87E9-67D7E12A5828}">
      <dgm:prSet/>
      <dgm:spPr/>
      <dgm:t>
        <a:bodyPr/>
        <a:lstStyle/>
        <a:p>
          <a:endParaRPr lang="en-US"/>
        </a:p>
      </dgm:t>
    </dgm:pt>
    <dgm:pt modelId="{4E1500A5-FE3C-4E3E-8D62-CB37E2765D8E}" type="sibTrans" cxnId="{791BBDF8-BE58-453D-87E9-67D7E12A5828}">
      <dgm:prSet/>
      <dgm:spPr/>
      <dgm:t>
        <a:bodyPr/>
        <a:lstStyle/>
        <a:p>
          <a:endParaRPr lang="en-US"/>
        </a:p>
      </dgm:t>
    </dgm:pt>
    <dgm:pt modelId="{9762BEB3-E51E-4355-87C0-459FB7DB2BFE}">
      <dgm:prSet/>
      <dgm:spPr/>
      <dgm:t>
        <a:bodyPr/>
        <a:lstStyle/>
        <a:p>
          <a:r>
            <a:rPr lang="en-US"/>
            <a:t>hide(): Bir öğeyi gizler.</a:t>
          </a:r>
        </a:p>
      </dgm:t>
    </dgm:pt>
    <dgm:pt modelId="{A39EFD41-A2EA-44EE-B492-9043FDA61FF1}" type="parTrans" cxnId="{CA84CB7B-1BE3-4D23-80A4-C11C409976F0}">
      <dgm:prSet/>
      <dgm:spPr/>
      <dgm:t>
        <a:bodyPr/>
        <a:lstStyle/>
        <a:p>
          <a:endParaRPr lang="en-US"/>
        </a:p>
      </dgm:t>
    </dgm:pt>
    <dgm:pt modelId="{60544B9A-ED83-48C3-9894-0C69CE935D67}" type="sibTrans" cxnId="{CA84CB7B-1BE3-4D23-80A4-C11C409976F0}">
      <dgm:prSet/>
      <dgm:spPr/>
      <dgm:t>
        <a:bodyPr/>
        <a:lstStyle/>
        <a:p>
          <a:endParaRPr lang="en-US"/>
        </a:p>
      </dgm:t>
    </dgm:pt>
    <dgm:pt modelId="{FBBC4AFE-A1E2-4911-B8C3-0592677E5FEB}">
      <dgm:prSet/>
      <dgm:spPr/>
      <dgm:t>
        <a:bodyPr/>
        <a:lstStyle/>
        <a:p>
          <a:r>
            <a:rPr lang="en-US"/>
            <a:t>Fade Animasyonları:</a:t>
          </a:r>
        </a:p>
      </dgm:t>
    </dgm:pt>
    <dgm:pt modelId="{7F4EB640-92B0-4794-A0D9-5BA590B48EF0}" type="parTrans" cxnId="{F2A6854B-DD22-45C8-81D6-2FFDF80C72A0}">
      <dgm:prSet/>
      <dgm:spPr/>
      <dgm:t>
        <a:bodyPr/>
        <a:lstStyle/>
        <a:p>
          <a:endParaRPr lang="en-US"/>
        </a:p>
      </dgm:t>
    </dgm:pt>
    <dgm:pt modelId="{8F2705C9-2093-4688-9230-C088012530B2}" type="sibTrans" cxnId="{F2A6854B-DD22-45C8-81D6-2FFDF80C72A0}">
      <dgm:prSet/>
      <dgm:spPr/>
      <dgm:t>
        <a:bodyPr/>
        <a:lstStyle/>
        <a:p>
          <a:endParaRPr lang="en-US"/>
        </a:p>
      </dgm:t>
    </dgm:pt>
    <dgm:pt modelId="{87B6183F-6B32-49DD-97A8-BC04B537AFFB}">
      <dgm:prSet/>
      <dgm:spPr/>
      <dgm:t>
        <a:bodyPr/>
        <a:lstStyle/>
        <a:p>
          <a:r>
            <a:rPr lang="en-US"/>
            <a:t>fadeIn(): Bir öğeyi yavaşça görünür hale getirir.</a:t>
          </a:r>
        </a:p>
      </dgm:t>
    </dgm:pt>
    <dgm:pt modelId="{CA8E94AC-70E6-46F2-BE67-3DF26D1C7D6C}" type="parTrans" cxnId="{DDF7F555-F42D-49D1-8E83-4771B979DCC8}">
      <dgm:prSet/>
      <dgm:spPr/>
      <dgm:t>
        <a:bodyPr/>
        <a:lstStyle/>
        <a:p>
          <a:endParaRPr lang="en-US"/>
        </a:p>
      </dgm:t>
    </dgm:pt>
    <dgm:pt modelId="{BCFF77EF-BC4C-4DAA-99DA-92295EB4F035}" type="sibTrans" cxnId="{DDF7F555-F42D-49D1-8E83-4771B979DCC8}">
      <dgm:prSet/>
      <dgm:spPr/>
      <dgm:t>
        <a:bodyPr/>
        <a:lstStyle/>
        <a:p>
          <a:endParaRPr lang="en-US"/>
        </a:p>
      </dgm:t>
    </dgm:pt>
    <dgm:pt modelId="{0AB59235-85B8-420F-A000-723F6C06AD35}">
      <dgm:prSet/>
      <dgm:spPr/>
      <dgm:t>
        <a:bodyPr/>
        <a:lstStyle/>
        <a:p>
          <a:r>
            <a:rPr lang="en-US"/>
            <a:t>fadeOut(): Bir öğeyi yavaşça görünmez hale getirir.</a:t>
          </a:r>
        </a:p>
      </dgm:t>
    </dgm:pt>
    <dgm:pt modelId="{ABA32164-1807-4964-A55F-C6A32E611742}" type="parTrans" cxnId="{4DDFDF94-43A8-4906-A150-FC835675103A}">
      <dgm:prSet/>
      <dgm:spPr/>
      <dgm:t>
        <a:bodyPr/>
        <a:lstStyle/>
        <a:p>
          <a:endParaRPr lang="en-US"/>
        </a:p>
      </dgm:t>
    </dgm:pt>
    <dgm:pt modelId="{945B9691-B8E1-4389-80A5-C1A474446417}" type="sibTrans" cxnId="{4DDFDF94-43A8-4906-A150-FC835675103A}">
      <dgm:prSet/>
      <dgm:spPr/>
      <dgm:t>
        <a:bodyPr/>
        <a:lstStyle/>
        <a:p>
          <a:endParaRPr lang="en-US"/>
        </a:p>
      </dgm:t>
    </dgm:pt>
    <dgm:pt modelId="{2D418546-C87F-4E00-97BA-749A2F818FA8}">
      <dgm:prSet/>
      <dgm:spPr/>
      <dgm:t>
        <a:bodyPr/>
        <a:lstStyle/>
        <a:p>
          <a:r>
            <a:rPr lang="en-US"/>
            <a:t>Slide Animasyonları:</a:t>
          </a:r>
        </a:p>
      </dgm:t>
    </dgm:pt>
    <dgm:pt modelId="{A7BCFBFB-9FD0-4775-B298-12AEEE6A1E93}" type="parTrans" cxnId="{2119E920-6B3E-4BBB-B4C9-50057AADDA67}">
      <dgm:prSet/>
      <dgm:spPr/>
      <dgm:t>
        <a:bodyPr/>
        <a:lstStyle/>
        <a:p>
          <a:endParaRPr lang="en-US"/>
        </a:p>
      </dgm:t>
    </dgm:pt>
    <dgm:pt modelId="{78AA9AF8-BD7A-455F-AF7F-5EC146F36503}" type="sibTrans" cxnId="{2119E920-6B3E-4BBB-B4C9-50057AADDA67}">
      <dgm:prSet/>
      <dgm:spPr/>
      <dgm:t>
        <a:bodyPr/>
        <a:lstStyle/>
        <a:p>
          <a:endParaRPr lang="en-US"/>
        </a:p>
      </dgm:t>
    </dgm:pt>
    <dgm:pt modelId="{4F755A94-52EC-414D-A8F3-9BAC0A9C544B}">
      <dgm:prSet/>
      <dgm:spPr/>
      <dgm:t>
        <a:bodyPr/>
        <a:lstStyle/>
        <a:p>
          <a:r>
            <a:rPr lang="en-US"/>
            <a:t>slideUp(): Bir öğeyi yavaşça yukarı kaydırır.</a:t>
          </a:r>
        </a:p>
      </dgm:t>
    </dgm:pt>
    <dgm:pt modelId="{D561CBC9-2CB6-4336-B698-3DDEDE23B8C1}" type="parTrans" cxnId="{C31D30A0-5EB1-48D8-930E-DE76BC04103A}">
      <dgm:prSet/>
      <dgm:spPr/>
      <dgm:t>
        <a:bodyPr/>
        <a:lstStyle/>
        <a:p>
          <a:endParaRPr lang="en-US"/>
        </a:p>
      </dgm:t>
    </dgm:pt>
    <dgm:pt modelId="{71B56B75-F7FB-4744-9C68-069832B36F6A}" type="sibTrans" cxnId="{C31D30A0-5EB1-48D8-930E-DE76BC04103A}">
      <dgm:prSet/>
      <dgm:spPr/>
      <dgm:t>
        <a:bodyPr/>
        <a:lstStyle/>
        <a:p>
          <a:endParaRPr lang="en-US"/>
        </a:p>
      </dgm:t>
    </dgm:pt>
    <dgm:pt modelId="{AA0615C1-9933-4B6E-BD49-803EBBA29407}">
      <dgm:prSet/>
      <dgm:spPr/>
      <dgm:t>
        <a:bodyPr/>
        <a:lstStyle/>
        <a:p>
          <a:r>
            <a:rPr lang="en-US"/>
            <a:t>slideDown(): Bir öğeyi yavaşça aşağı kaydırır.</a:t>
          </a:r>
        </a:p>
      </dgm:t>
    </dgm:pt>
    <dgm:pt modelId="{1211DFB0-76CB-4ABC-B214-E32764CCFEA1}" type="parTrans" cxnId="{6CECAE6A-DAA5-40DA-AE49-3089D5FC7B26}">
      <dgm:prSet/>
      <dgm:spPr/>
      <dgm:t>
        <a:bodyPr/>
        <a:lstStyle/>
        <a:p>
          <a:endParaRPr lang="en-US"/>
        </a:p>
      </dgm:t>
    </dgm:pt>
    <dgm:pt modelId="{BB83CF37-EE5A-40D1-BCD5-F130793AF996}" type="sibTrans" cxnId="{6CECAE6A-DAA5-40DA-AE49-3089D5FC7B26}">
      <dgm:prSet/>
      <dgm:spPr/>
      <dgm:t>
        <a:bodyPr/>
        <a:lstStyle/>
        <a:p>
          <a:endParaRPr lang="en-US"/>
        </a:p>
      </dgm:t>
    </dgm:pt>
    <dgm:pt modelId="{C1436810-523A-4CC5-95F8-323A97B5C848}">
      <dgm:prSet/>
      <dgm:spPr/>
      <dgm:t>
        <a:bodyPr/>
        <a:lstStyle/>
        <a:p>
          <a:r>
            <a:rPr lang="en-US"/>
            <a:t>Custom Animasyonlar:</a:t>
          </a:r>
        </a:p>
      </dgm:t>
    </dgm:pt>
    <dgm:pt modelId="{F166F7D6-552B-45FB-828B-0B70D3E2424D}" type="parTrans" cxnId="{0340C030-C1B7-4342-9C47-591545605451}">
      <dgm:prSet/>
      <dgm:spPr/>
      <dgm:t>
        <a:bodyPr/>
        <a:lstStyle/>
        <a:p>
          <a:endParaRPr lang="en-US"/>
        </a:p>
      </dgm:t>
    </dgm:pt>
    <dgm:pt modelId="{9A9E834A-3555-47ED-9CB7-06B2BDF28CA0}" type="sibTrans" cxnId="{0340C030-C1B7-4342-9C47-591545605451}">
      <dgm:prSet/>
      <dgm:spPr/>
      <dgm:t>
        <a:bodyPr/>
        <a:lstStyle/>
        <a:p>
          <a:endParaRPr lang="en-US"/>
        </a:p>
      </dgm:t>
    </dgm:pt>
    <dgm:pt modelId="{BBB54C40-F074-4D24-9CBF-68AECC2786D4}">
      <dgm:prSet/>
      <dgm:spPr/>
      <dgm:t>
        <a:bodyPr/>
        <a:lstStyle/>
        <a:p>
          <a:r>
            <a:rPr lang="en-US"/>
            <a:t>animate(): Bir öğeye özel bir animasyon uygular.</a:t>
          </a:r>
        </a:p>
      </dgm:t>
    </dgm:pt>
    <dgm:pt modelId="{5491D6F5-C4A4-44AF-A6BC-DC491898D497}" type="parTrans" cxnId="{9BF3F271-FBC7-4C03-8753-9D81284C8076}">
      <dgm:prSet/>
      <dgm:spPr/>
      <dgm:t>
        <a:bodyPr/>
        <a:lstStyle/>
        <a:p>
          <a:endParaRPr lang="en-US"/>
        </a:p>
      </dgm:t>
    </dgm:pt>
    <dgm:pt modelId="{DAB9BA58-82B6-4B65-87E4-D96C9F5BD9E5}" type="sibTrans" cxnId="{9BF3F271-FBC7-4C03-8753-9D81284C8076}">
      <dgm:prSet/>
      <dgm:spPr/>
      <dgm:t>
        <a:bodyPr/>
        <a:lstStyle/>
        <a:p>
          <a:endParaRPr lang="en-US"/>
        </a:p>
      </dgm:t>
    </dgm:pt>
    <dgm:pt modelId="{7FAA3B90-E1AA-4381-AF5B-E3ED11FF76DB}">
      <dgm:prSet/>
      <dgm:spPr/>
      <dgm:t>
        <a:bodyPr/>
        <a:lstStyle/>
        <a:p>
          <a:r>
            <a:rPr lang="en-US"/>
            <a:t>Callback Fonksiyonları:</a:t>
          </a:r>
        </a:p>
      </dgm:t>
    </dgm:pt>
    <dgm:pt modelId="{9E179337-C0F5-4B50-894F-D0A152DE7AF5}" type="parTrans" cxnId="{090AD8C3-C257-4211-8A68-A6C34E04F6B1}">
      <dgm:prSet/>
      <dgm:spPr/>
      <dgm:t>
        <a:bodyPr/>
        <a:lstStyle/>
        <a:p>
          <a:endParaRPr lang="en-US"/>
        </a:p>
      </dgm:t>
    </dgm:pt>
    <dgm:pt modelId="{187B9C52-8DA0-4439-9555-CA95B13F0BF1}" type="sibTrans" cxnId="{090AD8C3-C257-4211-8A68-A6C34E04F6B1}">
      <dgm:prSet/>
      <dgm:spPr/>
      <dgm:t>
        <a:bodyPr/>
        <a:lstStyle/>
        <a:p>
          <a:endParaRPr lang="en-US"/>
        </a:p>
      </dgm:t>
    </dgm:pt>
    <dgm:pt modelId="{A9FA8682-74AC-40B2-9B88-7E05B1D91CDB}">
      <dgm:prSet/>
      <dgm:spPr/>
      <dgm:t>
        <a:bodyPr/>
        <a:lstStyle/>
        <a:p>
          <a:r>
            <a:rPr lang="en-US"/>
            <a:t>Animasyon tamamlandığında bir işlevin çalıştırılmasını sağlar.</a:t>
          </a:r>
        </a:p>
      </dgm:t>
    </dgm:pt>
    <dgm:pt modelId="{6DB86C2B-1AE3-4CC9-9365-42B932A65A9B}" type="parTrans" cxnId="{F8E056CE-E924-42F1-967C-FE09EF1797E8}">
      <dgm:prSet/>
      <dgm:spPr/>
      <dgm:t>
        <a:bodyPr/>
        <a:lstStyle/>
        <a:p>
          <a:endParaRPr lang="en-US"/>
        </a:p>
      </dgm:t>
    </dgm:pt>
    <dgm:pt modelId="{B231D807-470A-4E73-897A-3916C499FAB0}" type="sibTrans" cxnId="{F8E056CE-E924-42F1-967C-FE09EF1797E8}">
      <dgm:prSet/>
      <dgm:spPr/>
      <dgm:t>
        <a:bodyPr/>
        <a:lstStyle/>
        <a:p>
          <a:endParaRPr lang="en-US"/>
        </a:p>
      </dgm:t>
    </dgm:pt>
    <dgm:pt modelId="{B925AFBA-AD24-43DA-98BB-01413CAAA336}" type="pres">
      <dgm:prSet presAssocID="{EF3B7956-9FFA-4CFF-876E-5E2C02B34062}" presName="diagram" presStyleCnt="0">
        <dgm:presLayoutVars>
          <dgm:dir/>
          <dgm:resizeHandles val="exact"/>
        </dgm:presLayoutVars>
      </dgm:prSet>
      <dgm:spPr/>
    </dgm:pt>
    <dgm:pt modelId="{E5640173-A99C-47E3-9110-B0FCC3BCA91A}" type="pres">
      <dgm:prSet presAssocID="{F03E7D0B-9ACA-4332-BEDA-34EA5BF0796C}" presName="node" presStyleLbl="node1" presStyleIdx="0" presStyleCnt="13">
        <dgm:presLayoutVars>
          <dgm:bulletEnabled val="1"/>
        </dgm:presLayoutVars>
      </dgm:prSet>
      <dgm:spPr/>
    </dgm:pt>
    <dgm:pt modelId="{0F21CBEE-23A3-4BA6-9E60-EBBDB551F2D9}" type="pres">
      <dgm:prSet presAssocID="{625EDB1E-1EA5-4065-AAA7-810A9218381E}" presName="sibTrans" presStyleCnt="0"/>
      <dgm:spPr/>
    </dgm:pt>
    <dgm:pt modelId="{D5EE5C4C-0194-40DB-8D12-C8AB3353C52C}" type="pres">
      <dgm:prSet presAssocID="{B532A710-7503-418A-BBAF-D7A506BD3185}" presName="node" presStyleLbl="node1" presStyleIdx="1" presStyleCnt="13">
        <dgm:presLayoutVars>
          <dgm:bulletEnabled val="1"/>
        </dgm:presLayoutVars>
      </dgm:prSet>
      <dgm:spPr/>
    </dgm:pt>
    <dgm:pt modelId="{AE335CF5-4C1B-45C7-A37A-0A78E8E2F3C9}" type="pres">
      <dgm:prSet presAssocID="{4E1500A5-FE3C-4E3E-8D62-CB37E2765D8E}" presName="sibTrans" presStyleCnt="0"/>
      <dgm:spPr/>
    </dgm:pt>
    <dgm:pt modelId="{6A26314F-AF23-487A-A51D-047B0CCDB674}" type="pres">
      <dgm:prSet presAssocID="{9762BEB3-E51E-4355-87C0-459FB7DB2BFE}" presName="node" presStyleLbl="node1" presStyleIdx="2" presStyleCnt="13">
        <dgm:presLayoutVars>
          <dgm:bulletEnabled val="1"/>
        </dgm:presLayoutVars>
      </dgm:prSet>
      <dgm:spPr/>
    </dgm:pt>
    <dgm:pt modelId="{D6B6A0E1-B983-4D34-A027-005DD1CA1A32}" type="pres">
      <dgm:prSet presAssocID="{60544B9A-ED83-48C3-9894-0C69CE935D67}" presName="sibTrans" presStyleCnt="0"/>
      <dgm:spPr/>
    </dgm:pt>
    <dgm:pt modelId="{83A00686-CB3F-41C8-B704-B2701D072F76}" type="pres">
      <dgm:prSet presAssocID="{FBBC4AFE-A1E2-4911-B8C3-0592677E5FEB}" presName="node" presStyleLbl="node1" presStyleIdx="3" presStyleCnt="13">
        <dgm:presLayoutVars>
          <dgm:bulletEnabled val="1"/>
        </dgm:presLayoutVars>
      </dgm:prSet>
      <dgm:spPr/>
    </dgm:pt>
    <dgm:pt modelId="{A9A05114-B37A-4079-B65F-BCD4E3E3C162}" type="pres">
      <dgm:prSet presAssocID="{8F2705C9-2093-4688-9230-C088012530B2}" presName="sibTrans" presStyleCnt="0"/>
      <dgm:spPr/>
    </dgm:pt>
    <dgm:pt modelId="{7207C99E-9D31-4AD5-88CC-88AF0831A2DC}" type="pres">
      <dgm:prSet presAssocID="{87B6183F-6B32-49DD-97A8-BC04B537AFFB}" presName="node" presStyleLbl="node1" presStyleIdx="4" presStyleCnt="13">
        <dgm:presLayoutVars>
          <dgm:bulletEnabled val="1"/>
        </dgm:presLayoutVars>
      </dgm:prSet>
      <dgm:spPr/>
    </dgm:pt>
    <dgm:pt modelId="{8B53AAD6-8D8D-4003-873C-52F56205531E}" type="pres">
      <dgm:prSet presAssocID="{BCFF77EF-BC4C-4DAA-99DA-92295EB4F035}" presName="sibTrans" presStyleCnt="0"/>
      <dgm:spPr/>
    </dgm:pt>
    <dgm:pt modelId="{9AF401AB-7D69-4DE8-9B55-2F6E26DC9863}" type="pres">
      <dgm:prSet presAssocID="{0AB59235-85B8-420F-A000-723F6C06AD35}" presName="node" presStyleLbl="node1" presStyleIdx="5" presStyleCnt="13">
        <dgm:presLayoutVars>
          <dgm:bulletEnabled val="1"/>
        </dgm:presLayoutVars>
      </dgm:prSet>
      <dgm:spPr/>
    </dgm:pt>
    <dgm:pt modelId="{114E0788-9CBC-48B6-BD90-1E7985AC53C1}" type="pres">
      <dgm:prSet presAssocID="{945B9691-B8E1-4389-80A5-C1A474446417}" presName="sibTrans" presStyleCnt="0"/>
      <dgm:spPr/>
    </dgm:pt>
    <dgm:pt modelId="{5DCB3E95-8375-4211-9905-59F6B5DF4B91}" type="pres">
      <dgm:prSet presAssocID="{2D418546-C87F-4E00-97BA-749A2F818FA8}" presName="node" presStyleLbl="node1" presStyleIdx="6" presStyleCnt="13">
        <dgm:presLayoutVars>
          <dgm:bulletEnabled val="1"/>
        </dgm:presLayoutVars>
      </dgm:prSet>
      <dgm:spPr/>
    </dgm:pt>
    <dgm:pt modelId="{6151B1D2-5BAD-476F-8F7F-8D8E93A38F69}" type="pres">
      <dgm:prSet presAssocID="{78AA9AF8-BD7A-455F-AF7F-5EC146F36503}" presName="sibTrans" presStyleCnt="0"/>
      <dgm:spPr/>
    </dgm:pt>
    <dgm:pt modelId="{A573DDD6-24FC-40EB-BFC0-F7DE595162FF}" type="pres">
      <dgm:prSet presAssocID="{4F755A94-52EC-414D-A8F3-9BAC0A9C544B}" presName="node" presStyleLbl="node1" presStyleIdx="7" presStyleCnt="13">
        <dgm:presLayoutVars>
          <dgm:bulletEnabled val="1"/>
        </dgm:presLayoutVars>
      </dgm:prSet>
      <dgm:spPr/>
    </dgm:pt>
    <dgm:pt modelId="{5107854A-4FB2-4FF6-A8A7-9B3AC0C18872}" type="pres">
      <dgm:prSet presAssocID="{71B56B75-F7FB-4744-9C68-069832B36F6A}" presName="sibTrans" presStyleCnt="0"/>
      <dgm:spPr/>
    </dgm:pt>
    <dgm:pt modelId="{C46FDECC-EE5E-4B0A-9A05-CE44B9EB7EAA}" type="pres">
      <dgm:prSet presAssocID="{AA0615C1-9933-4B6E-BD49-803EBBA29407}" presName="node" presStyleLbl="node1" presStyleIdx="8" presStyleCnt="13">
        <dgm:presLayoutVars>
          <dgm:bulletEnabled val="1"/>
        </dgm:presLayoutVars>
      </dgm:prSet>
      <dgm:spPr/>
    </dgm:pt>
    <dgm:pt modelId="{8A7BE9F7-6D7B-4C41-8503-B1BA6B7A5E69}" type="pres">
      <dgm:prSet presAssocID="{BB83CF37-EE5A-40D1-BCD5-F130793AF996}" presName="sibTrans" presStyleCnt="0"/>
      <dgm:spPr/>
    </dgm:pt>
    <dgm:pt modelId="{5D019457-8323-4408-9AB4-661DAA1C2218}" type="pres">
      <dgm:prSet presAssocID="{C1436810-523A-4CC5-95F8-323A97B5C848}" presName="node" presStyleLbl="node1" presStyleIdx="9" presStyleCnt="13">
        <dgm:presLayoutVars>
          <dgm:bulletEnabled val="1"/>
        </dgm:presLayoutVars>
      </dgm:prSet>
      <dgm:spPr/>
    </dgm:pt>
    <dgm:pt modelId="{24D5B231-350B-484F-ABDF-9CA06E2225BF}" type="pres">
      <dgm:prSet presAssocID="{9A9E834A-3555-47ED-9CB7-06B2BDF28CA0}" presName="sibTrans" presStyleCnt="0"/>
      <dgm:spPr/>
    </dgm:pt>
    <dgm:pt modelId="{7F157C72-193D-4635-9197-50F738325C91}" type="pres">
      <dgm:prSet presAssocID="{BBB54C40-F074-4D24-9CBF-68AECC2786D4}" presName="node" presStyleLbl="node1" presStyleIdx="10" presStyleCnt="13">
        <dgm:presLayoutVars>
          <dgm:bulletEnabled val="1"/>
        </dgm:presLayoutVars>
      </dgm:prSet>
      <dgm:spPr/>
    </dgm:pt>
    <dgm:pt modelId="{E2CF8E42-CA99-4B6F-A5D7-CACD06F02E23}" type="pres">
      <dgm:prSet presAssocID="{DAB9BA58-82B6-4B65-87E4-D96C9F5BD9E5}" presName="sibTrans" presStyleCnt="0"/>
      <dgm:spPr/>
    </dgm:pt>
    <dgm:pt modelId="{4D706637-9F73-4D0A-AEFB-F7748A5A9CBD}" type="pres">
      <dgm:prSet presAssocID="{7FAA3B90-E1AA-4381-AF5B-E3ED11FF76DB}" presName="node" presStyleLbl="node1" presStyleIdx="11" presStyleCnt="13">
        <dgm:presLayoutVars>
          <dgm:bulletEnabled val="1"/>
        </dgm:presLayoutVars>
      </dgm:prSet>
      <dgm:spPr/>
    </dgm:pt>
    <dgm:pt modelId="{145844F4-0C26-482C-A62A-E7EF7BA1440D}" type="pres">
      <dgm:prSet presAssocID="{187B9C52-8DA0-4439-9555-CA95B13F0BF1}" presName="sibTrans" presStyleCnt="0"/>
      <dgm:spPr/>
    </dgm:pt>
    <dgm:pt modelId="{33E49C11-675E-4DD7-A8A5-049A7DB203AB}" type="pres">
      <dgm:prSet presAssocID="{A9FA8682-74AC-40B2-9B88-7E05B1D91CDB}" presName="node" presStyleLbl="node1" presStyleIdx="12" presStyleCnt="13">
        <dgm:presLayoutVars>
          <dgm:bulletEnabled val="1"/>
        </dgm:presLayoutVars>
      </dgm:prSet>
      <dgm:spPr/>
    </dgm:pt>
  </dgm:ptLst>
  <dgm:cxnLst>
    <dgm:cxn modelId="{2119E920-6B3E-4BBB-B4C9-50057AADDA67}" srcId="{EF3B7956-9FFA-4CFF-876E-5E2C02B34062}" destId="{2D418546-C87F-4E00-97BA-749A2F818FA8}" srcOrd="6" destOrd="0" parTransId="{A7BCFBFB-9FD0-4775-B298-12AEEE6A1E93}" sibTransId="{78AA9AF8-BD7A-455F-AF7F-5EC146F36503}"/>
    <dgm:cxn modelId="{832E6221-3900-4805-9D5A-BD5027882A37}" type="presOf" srcId="{2D418546-C87F-4E00-97BA-749A2F818FA8}" destId="{5DCB3E95-8375-4211-9905-59F6B5DF4B91}" srcOrd="0" destOrd="0" presId="urn:microsoft.com/office/officeart/2005/8/layout/default"/>
    <dgm:cxn modelId="{59D52E25-1AF2-4ECE-82E6-DB8CD8AC1E49}" type="presOf" srcId="{87B6183F-6B32-49DD-97A8-BC04B537AFFB}" destId="{7207C99E-9D31-4AD5-88CC-88AF0831A2DC}" srcOrd="0" destOrd="0" presId="urn:microsoft.com/office/officeart/2005/8/layout/default"/>
    <dgm:cxn modelId="{0340C030-C1B7-4342-9C47-591545605451}" srcId="{EF3B7956-9FFA-4CFF-876E-5E2C02B34062}" destId="{C1436810-523A-4CC5-95F8-323A97B5C848}" srcOrd="9" destOrd="0" parTransId="{F166F7D6-552B-45FB-828B-0B70D3E2424D}" sibTransId="{9A9E834A-3555-47ED-9CB7-06B2BDF28CA0}"/>
    <dgm:cxn modelId="{9454EA3D-F8A3-4691-8E40-B4572C5E54ED}" type="presOf" srcId="{4F755A94-52EC-414D-A8F3-9BAC0A9C544B}" destId="{A573DDD6-24FC-40EB-BFC0-F7DE595162FF}" srcOrd="0" destOrd="0" presId="urn:microsoft.com/office/officeart/2005/8/layout/default"/>
    <dgm:cxn modelId="{FED8F665-3DE0-4EFC-8330-E515E2E0425B}" type="presOf" srcId="{7FAA3B90-E1AA-4381-AF5B-E3ED11FF76DB}" destId="{4D706637-9F73-4D0A-AEFB-F7748A5A9CBD}" srcOrd="0" destOrd="0" presId="urn:microsoft.com/office/officeart/2005/8/layout/default"/>
    <dgm:cxn modelId="{7E21084A-0E84-4746-ACEE-54D7F849F1A5}" type="presOf" srcId="{9762BEB3-E51E-4355-87C0-459FB7DB2BFE}" destId="{6A26314F-AF23-487A-A51D-047B0CCDB674}" srcOrd="0" destOrd="0" presId="urn:microsoft.com/office/officeart/2005/8/layout/default"/>
    <dgm:cxn modelId="{6CECAE6A-DAA5-40DA-AE49-3089D5FC7B26}" srcId="{EF3B7956-9FFA-4CFF-876E-5E2C02B34062}" destId="{AA0615C1-9933-4B6E-BD49-803EBBA29407}" srcOrd="8" destOrd="0" parTransId="{1211DFB0-76CB-4ABC-B214-E32764CCFEA1}" sibTransId="{BB83CF37-EE5A-40D1-BCD5-F130793AF996}"/>
    <dgm:cxn modelId="{F2A6854B-DD22-45C8-81D6-2FFDF80C72A0}" srcId="{EF3B7956-9FFA-4CFF-876E-5E2C02B34062}" destId="{FBBC4AFE-A1E2-4911-B8C3-0592677E5FEB}" srcOrd="3" destOrd="0" parTransId="{7F4EB640-92B0-4794-A0D9-5BA590B48EF0}" sibTransId="{8F2705C9-2093-4688-9230-C088012530B2}"/>
    <dgm:cxn modelId="{9BF3F271-FBC7-4C03-8753-9D81284C8076}" srcId="{EF3B7956-9FFA-4CFF-876E-5E2C02B34062}" destId="{BBB54C40-F074-4D24-9CBF-68AECC2786D4}" srcOrd="10" destOrd="0" parTransId="{5491D6F5-C4A4-44AF-A6BC-DC491898D497}" sibTransId="{DAB9BA58-82B6-4B65-87E4-D96C9F5BD9E5}"/>
    <dgm:cxn modelId="{316C2E52-24DC-4664-87B0-EA48D3E7555B}" type="presOf" srcId="{AA0615C1-9933-4B6E-BD49-803EBBA29407}" destId="{C46FDECC-EE5E-4B0A-9A05-CE44B9EB7EAA}" srcOrd="0" destOrd="0" presId="urn:microsoft.com/office/officeart/2005/8/layout/default"/>
    <dgm:cxn modelId="{DDF7F555-F42D-49D1-8E83-4771B979DCC8}" srcId="{EF3B7956-9FFA-4CFF-876E-5E2C02B34062}" destId="{87B6183F-6B32-49DD-97A8-BC04B537AFFB}" srcOrd="4" destOrd="0" parTransId="{CA8E94AC-70E6-46F2-BE67-3DF26D1C7D6C}" sibTransId="{BCFF77EF-BC4C-4DAA-99DA-92295EB4F035}"/>
    <dgm:cxn modelId="{72EDC259-143F-49EE-BC06-50437130B1B0}" type="presOf" srcId="{BBB54C40-F074-4D24-9CBF-68AECC2786D4}" destId="{7F157C72-193D-4635-9197-50F738325C91}" srcOrd="0" destOrd="0" presId="urn:microsoft.com/office/officeart/2005/8/layout/default"/>
    <dgm:cxn modelId="{CA84CB7B-1BE3-4D23-80A4-C11C409976F0}" srcId="{EF3B7956-9FFA-4CFF-876E-5E2C02B34062}" destId="{9762BEB3-E51E-4355-87C0-459FB7DB2BFE}" srcOrd="2" destOrd="0" parTransId="{A39EFD41-A2EA-44EE-B492-9043FDA61FF1}" sibTransId="{60544B9A-ED83-48C3-9894-0C69CE935D67}"/>
    <dgm:cxn modelId="{0066F67D-740E-4911-BA57-3C9693D44A1F}" srcId="{EF3B7956-9FFA-4CFF-876E-5E2C02B34062}" destId="{F03E7D0B-9ACA-4332-BEDA-34EA5BF0796C}" srcOrd="0" destOrd="0" parTransId="{B67066A9-5BCD-4D68-A097-12CB4F1B176E}" sibTransId="{625EDB1E-1EA5-4065-AAA7-810A9218381E}"/>
    <dgm:cxn modelId="{4DDFDF94-43A8-4906-A150-FC835675103A}" srcId="{EF3B7956-9FFA-4CFF-876E-5E2C02B34062}" destId="{0AB59235-85B8-420F-A000-723F6C06AD35}" srcOrd="5" destOrd="0" parTransId="{ABA32164-1807-4964-A55F-C6A32E611742}" sibTransId="{945B9691-B8E1-4389-80A5-C1A474446417}"/>
    <dgm:cxn modelId="{00250E95-6BC3-4E12-AC40-F9F2AD57FBA0}" type="presOf" srcId="{FBBC4AFE-A1E2-4911-B8C3-0592677E5FEB}" destId="{83A00686-CB3F-41C8-B704-B2701D072F76}" srcOrd="0" destOrd="0" presId="urn:microsoft.com/office/officeart/2005/8/layout/default"/>
    <dgm:cxn modelId="{C31D30A0-5EB1-48D8-930E-DE76BC04103A}" srcId="{EF3B7956-9FFA-4CFF-876E-5E2C02B34062}" destId="{4F755A94-52EC-414D-A8F3-9BAC0A9C544B}" srcOrd="7" destOrd="0" parTransId="{D561CBC9-2CB6-4336-B698-3DDEDE23B8C1}" sibTransId="{71B56B75-F7FB-4744-9C68-069832B36F6A}"/>
    <dgm:cxn modelId="{2E50BBAB-A396-4DE7-AE5C-A08A9A859FA4}" type="presOf" srcId="{C1436810-523A-4CC5-95F8-323A97B5C848}" destId="{5D019457-8323-4408-9AB4-661DAA1C2218}" srcOrd="0" destOrd="0" presId="urn:microsoft.com/office/officeart/2005/8/layout/default"/>
    <dgm:cxn modelId="{A39F4AB3-C403-4D80-B6CD-4687EEE46568}" type="presOf" srcId="{F03E7D0B-9ACA-4332-BEDA-34EA5BF0796C}" destId="{E5640173-A99C-47E3-9110-B0FCC3BCA91A}" srcOrd="0" destOrd="0" presId="urn:microsoft.com/office/officeart/2005/8/layout/default"/>
    <dgm:cxn modelId="{DF31CCC1-5D43-4FA1-A47A-63C4E85F6C02}" type="presOf" srcId="{B532A710-7503-418A-BBAF-D7A506BD3185}" destId="{D5EE5C4C-0194-40DB-8D12-C8AB3353C52C}" srcOrd="0" destOrd="0" presId="urn:microsoft.com/office/officeart/2005/8/layout/default"/>
    <dgm:cxn modelId="{090AD8C3-C257-4211-8A68-A6C34E04F6B1}" srcId="{EF3B7956-9FFA-4CFF-876E-5E2C02B34062}" destId="{7FAA3B90-E1AA-4381-AF5B-E3ED11FF76DB}" srcOrd="11" destOrd="0" parTransId="{9E179337-C0F5-4B50-894F-D0A152DE7AF5}" sibTransId="{187B9C52-8DA0-4439-9555-CA95B13F0BF1}"/>
    <dgm:cxn modelId="{722932C4-FBCA-4F44-9490-1CB27D064246}" type="presOf" srcId="{A9FA8682-74AC-40B2-9B88-7E05B1D91CDB}" destId="{33E49C11-675E-4DD7-A8A5-049A7DB203AB}" srcOrd="0" destOrd="0" presId="urn:microsoft.com/office/officeart/2005/8/layout/default"/>
    <dgm:cxn modelId="{F8E056CE-E924-42F1-967C-FE09EF1797E8}" srcId="{EF3B7956-9FFA-4CFF-876E-5E2C02B34062}" destId="{A9FA8682-74AC-40B2-9B88-7E05B1D91CDB}" srcOrd="12" destOrd="0" parTransId="{6DB86C2B-1AE3-4CC9-9365-42B932A65A9B}" sibTransId="{B231D807-470A-4E73-897A-3916C499FAB0}"/>
    <dgm:cxn modelId="{47DF25D8-366A-44EC-A9E2-0C98D58A4FAA}" type="presOf" srcId="{EF3B7956-9FFA-4CFF-876E-5E2C02B34062}" destId="{B925AFBA-AD24-43DA-98BB-01413CAAA336}" srcOrd="0" destOrd="0" presId="urn:microsoft.com/office/officeart/2005/8/layout/default"/>
    <dgm:cxn modelId="{C2E0F8E8-7ADB-4CAF-BC85-E256344B1E97}" type="presOf" srcId="{0AB59235-85B8-420F-A000-723F6C06AD35}" destId="{9AF401AB-7D69-4DE8-9B55-2F6E26DC9863}" srcOrd="0" destOrd="0" presId="urn:microsoft.com/office/officeart/2005/8/layout/default"/>
    <dgm:cxn modelId="{791BBDF8-BE58-453D-87E9-67D7E12A5828}" srcId="{EF3B7956-9FFA-4CFF-876E-5E2C02B34062}" destId="{B532A710-7503-418A-BBAF-D7A506BD3185}" srcOrd="1" destOrd="0" parTransId="{E6721AC5-A2D8-4642-91DE-649AEA157690}" sibTransId="{4E1500A5-FE3C-4E3E-8D62-CB37E2765D8E}"/>
    <dgm:cxn modelId="{1F64DC28-2C2F-4134-AC51-35BC08B2B6AD}" type="presParOf" srcId="{B925AFBA-AD24-43DA-98BB-01413CAAA336}" destId="{E5640173-A99C-47E3-9110-B0FCC3BCA91A}" srcOrd="0" destOrd="0" presId="urn:microsoft.com/office/officeart/2005/8/layout/default"/>
    <dgm:cxn modelId="{DCE7C406-6865-4354-91D0-145AC8A62795}" type="presParOf" srcId="{B925AFBA-AD24-43DA-98BB-01413CAAA336}" destId="{0F21CBEE-23A3-4BA6-9E60-EBBDB551F2D9}" srcOrd="1" destOrd="0" presId="urn:microsoft.com/office/officeart/2005/8/layout/default"/>
    <dgm:cxn modelId="{4F87EBC2-B21C-4D94-B18E-E0E44C93B2F3}" type="presParOf" srcId="{B925AFBA-AD24-43DA-98BB-01413CAAA336}" destId="{D5EE5C4C-0194-40DB-8D12-C8AB3353C52C}" srcOrd="2" destOrd="0" presId="urn:microsoft.com/office/officeart/2005/8/layout/default"/>
    <dgm:cxn modelId="{E5763867-56B2-482C-89A7-6C4EAADF9C70}" type="presParOf" srcId="{B925AFBA-AD24-43DA-98BB-01413CAAA336}" destId="{AE335CF5-4C1B-45C7-A37A-0A78E8E2F3C9}" srcOrd="3" destOrd="0" presId="urn:microsoft.com/office/officeart/2005/8/layout/default"/>
    <dgm:cxn modelId="{517821E3-5FDB-48E6-BCBC-AE17962F31A9}" type="presParOf" srcId="{B925AFBA-AD24-43DA-98BB-01413CAAA336}" destId="{6A26314F-AF23-487A-A51D-047B0CCDB674}" srcOrd="4" destOrd="0" presId="urn:microsoft.com/office/officeart/2005/8/layout/default"/>
    <dgm:cxn modelId="{9DDB05B6-D47B-4374-9BFA-8F757039B42D}" type="presParOf" srcId="{B925AFBA-AD24-43DA-98BB-01413CAAA336}" destId="{D6B6A0E1-B983-4D34-A027-005DD1CA1A32}" srcOrd="5" destOrd="0" presId="urn:microsoft.com/office/officeart/2005/8/layout/default"/>
    <dgm:cxn modelId="{5926AE04-AF0F-4F16-B746-8FD1A1CAFEF4}" type="presParOf" srcId="{B925AFBA-AD24-43DA-98BB-01413CAAA336}" destId="{83A00686-CB3F-41C8-B704-B2701D072F76}" srcOrd="6" destOrd="0" presId="urn:microsoft.com/office/officeart/2005/8/layout/default"/>
    <dgm:cxn modelId="{09867F93-310F-43A2-8998-65F659C11223}" type="presParOf" srcId="{B925AFBA-AD24-43DA-98BB-01413CAAA336}" destId="{A9A05114-B37A-4079-B65F-BCD4E3E3C162}" srcOrd="7" destOrd="0" presId="urn:microsoft.com/office/officeart/2005/8/layout/default"/>
    <dgm:cxn modelId="{112FC9FF-B928-48F6-8E5C-2FE9E30AC922}" type="presParOf" srcId="{B925AFBA-AD24-43DA-98BB-01413CAAA336}" destId="{7207C99E-9D31-4AD5-88CC-88AF0831A2DC}" srcOrd="8" destOrd="0" presId="urn:microsoft.com/office/officeart/2005/8/layout/default"/>
    <dgm:cxn modelId="{1C585241-A46A-4646-A9CF-70FF5B39F33F}" type="presParOf" srcId="{B925AFBA-AD24-43DA-98BB-01413CAAA336}" destId="{8B53AAD6-8D8D-4003-873C-52F56205531E}" srcOrd="9" destOrd="0" presId="urn:microsoft.com/office/officeart/2005/8/layout/default"/>
    <dgm:cxn modelId="{CB26E42D-766F-4411-99A7-9CF28D1D4FA8}" type="presParOf" srcId="{B925AFBA-AD24-43DA-98BB-01413CAAA336}" destId="{9AF401AB-7D69-4DE8-9B55-2F6E26DC9863}" srcOrd="10" destOrd="0" presId="urn:microsoft.com/office/officeart/2005/8/layout/default"/>
    <dgm:cxn modelId="{A06479D4-B5AD-4F6D-8F64-BAB981597283}" type="presParOf" srcId="{B925AFBA-AD24-43DA-98BB-01413CAAA336}" destId="{114E0788-9CBC-48B6-BD90-1E7985AC53C1}" srcOrd="11" destOrd="0" presId="urn:microsoft.com/office/officeart/2005/8/layout/default"/>
    <dgm:cxn modelId="{FAC40363-2FA4-4058-91D0-EE63857B3096}" type="presParOf" srcId="{B925AFBA-AD24-43DA-98BB-01413CAAA336}" destId="{5DCB3E95-8375-4211-9905-59F6B5DF4B91}" srcOrd="12" destOrd="0" presId="urn:microsoft.com/office/officeart/2005/8/layout/default"/>
    <dgm:cxn modelId="{F58FF9D4-B100-4AC9-8D6B-A04E09D26C14}" type="presParOf" srcId="{B925AFBA-AD24-43DA-98BB-01413CAAA336}" destId="{6151B1D2-5BAD-476F-8F7F-8D8E93A38F69}" srcOrd="13" destOrd="0" presId="urn:microsoft.com/office/officeart/2005/8/layout/default"/>
    <dgm:cxn modelId="{BAB3299B-23ED-4284-899D-113ED5079BA6}" type="presParOf" srcId="{B925AFBA-AD24-43DA-98BB-01413CAAA336}" destId="{A573DDD6-24FC-40EB-BFC0-F7DE595162FF}" srcOrd="14" destOrd="0" presId="urn:microsoft.com/office/officeart/2005/8/layout/default"/>
    <dgm:cxn modelId="{2BCD516F-724C-4C8B-AF02-2CD67B2876EF}" type="presParOf" srcId="{B925AFBA-AD24-43DA-98BB-01413CAAA336}" destId="{5107854A-4FB2-4FF6-A8A7-9B3AC0C18872}" srcOrd="15" destOrd="0" presId="urn:microsoft.com/office/officeart/2005/8/layout/default"/>
    <dgm:cxn modelId="{BCF6E8E9-A50F-4794-9EB0-30B6D6A49509}" type="presParOf" srcId="{B925AFBA-AD24-43DA-98BB-01413CAAA336}" destId="{C46FDECC-EE5E-4B0A-9A05-CE44B9EB7EAA}" srcOrd="16" destOrd="0" presId="urn:microsoft.com/office/officeart/2005/8/layout/default"/>
    <dgm:cxn modelId="{2DD599C0-F33C-4AA5-B2CD-5C5BB485CA37}" type="presParOf" srcId="{B925AFBA-AD24-43DA-98BB-01413CAAA336}" destId="{8A7BE9F7-6D7B-4C41-8503-B1BA6B7A5E69}" srcOrd="17" destOrd="0" presId="urn:microsoft.com/office/officeart/2005/8/layout/default"/>
    <dgm:cxn modelId="{5814B521-B7EA-4383-8F11-D93628AF2A9B}" type="presParOf" srcId="{B925AFBA-AD24-43DA-98BB-01413CAAA336}" destId="{5D019457-8323-4408-9AB4-661DAA1C2218}" srcOrd="18" destOrd="0" presId="urn:microsoft.com/office/officeart/2005/8/layout/default"/>
    <dgm:cxn modelId="{5A73343B-567B-4FF3-9C7E-2E38D096629D}" type="presParOf" srcId="{B925AFBA-AD24-43DA-98BB-01413CAAA336}" destId="{24D5B231-350B-484F-ABDF-9CA06E2225BF}" srcOrd="19" destOrd="0" presId="urn:microsoft.com/office/officeart/2005/8/layout/default"/>
    <dgm:cxn modelId="{22D95E8F-2733-4628-B1F6-FDC134E54C25}" type="presParOf" srcId="{B925AFBA-AD24-43DA-98BB-01413CAAA336}" destId="{7F157C72-193D-4635-9197-50F738325C91}" srcOrd="20" destOrd="0" presId="urn:microsoft.com/office/officeart/2005/8/layout/default"/>
    <dgm:cxn modelId="{7191BC0C-BDE5-4130-9A57-28682537EC2A}" type="presParOf" srcId="{B925AFBA-AD24-43DA-98BB-01413CAAA336}" destId="{E2CF8E42-CA99-4B6F-A5D7-CACD06F02E23}" srcOrd="21" destOrd="0" presId="urn:microsoft.com/office/officeart/2005/8/layout/default"/>
    <dgm:cxn modelId="{384B73C4-A1D2-430B-9D6A-B1F6AB0A9F97}" type="presParOf" srcId="{B925AFBA-AD24-43DA-98BB-01413CAAA336}" destId="{4D706637-9F73-4D0A-AEFB-F7748A5A9CBD}" srcOrd="22" destOrd="0" presId="urn:microsoft.com/office/officeart/2005/8/layout/default"/>
    <dgm:cxn modelId="{565C9D6B-9084-4A88-8482-51E89DB2A548}" type="presParOf" srcId="{B925AFBA-AD24-43DA-98BB-01413CAAA336}" destId="{145844F4-0C26-482C-A62A-E7EF7BA1440D}" srcOrd="23" destOrd="0" presId="urn:microsoft.com/office/officeart/2005/8/layout/default"/>
    <dgm:cxn modelId="{FD812A48-7C1E-4739-865B-2AF94A2B18E0}" type="presParOf" srcId="{B925AFBA-AD24-43DA-98BB-01413CAAA336}" destId="{33E49C11-675E-4DD7-A8A5-049A7DB203AB}" srcOrd="24"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F8B36F-9222-41CC-B108-3CA9A08EB85D}"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78227B33-024E-4ADA-B9BA-85025A369E61}">
      <dgm:prSet/>
      <dgm:spPr/>
      <dgm:t>
        <a:bodyPr/>
        <a:lstStyle/>
        <a:p>
          <a:r>
            <a:rPr lang="tr-TR"/>
            <a:t>UI Widgetleri</a:t>
          </a:r>
          <a:endParaRPr lang="en-US"/>
        </a:p>
      </dgm:t>
    </dgm:pt>
    <dgm:pt modelId="{3DB2597A-FBC8-4714-8B39-84B75CB1CA63}" type="parTrans" cxnId="{79B653A6-E250-4DC4-9CFE-DF35BF462C38}">
      <dgm:prSet/>
      <dgm:spPr/>
      <dgm:t>
        <a:bodyPr/>
        <a:lstStyle/>
        <a:p>
          <a:endParaRPr lang="en-US"/>
        </a:p>
      </dgm:t>
    </dgm:pt>
    <dgm:pt modelId="{A9907DF3-5AF0-44C7-A3DE-E39EC4449F78}" type="sibTrans" cxnId="{79B653A6-E250-4DC4-9CFE-DF35BF462C38}">
      <dgm:prSet/>
      <dgm:spPr/>
      <dgm:t>
        <a:bodyPr/>
        <a:lstStyle/>
        <a:p>
          <a:endParaRPr lang="en-US"/>
        </a:p>
      </dgm:t>
    </dgm:pt>
    <dgm:pt modelId="{DFE5AB28-F087-4B1F-97B2-15410B2C0DEB}">
      <dgm:prSet/>
      <dgm:spPr/>
      <dgm:t>
        <a:bodyPr/>
        <a:lstStyle/>
        <a:p>
          <a:r>
            <a:rPr lang="tr-TR"/>
            <a:t>Mouse Interactions</a:t>
          </a:r>
          <a:endParaRPr lang="en-US"/>
        </a:p>
      </dgm:t>
    </dgm:pt>
    <dgm:pt modelId="{AE3F73C4-871C-498B-A89D-77647DF09AB5}" type="parTrans" cxnId="{17823E0D-C0CF-4C31-8ED0-4BB3A9ADD08C}">
      <dgm:prSet/>
      <dgm:spPr/>
      <dgm:t>
        <a:bodyPr/>
        <a:lstStyle/>
        <a:p>
          <a:endParaRPr lang="en-US"/>
        </a:p>
      </dgm:t>
    </dgm:pt>
    <dgm:pt modelId="{91B5C6AB-8793-4D59-A878-38FACEE59BAA}" type="sibTrans" cxnId="{17823E0D-C0CF-4C31-8ED0-4BB3A9ADD08C}">
      <dgm:prSet/>
      <dgm:spPr/>
      <dgm:t>
        <a:bodyPr/>
        <a:lstStyle/>
        <a:p>
          <a:endParaRPr lang="en-US"/>
        </a:p>
      </dgm:t>
    </dgm:pt>
    <dgm:pt modelId="{CD836E72-6F15-44BA-8E17-1969CD9408B3}">
      <dgm:prSet/>
      <dgm:spPr/>
      <dgm:t>
        <a:bodyPr/>
        <a:lstStyle/>
        <a:p>
          <a:r>
            <a:rPr lang="tr-TR"/>
            <a:t>Effects and Animations</a:t>
          </a:r>
          <a:endParaRPr lang="en-US"/>
        </a:p>
      </dgm:t>
    </dgm:pt>
    <dgm:pt modelId="{35F7977B-B48E-4C2C-8637-9FAF6ECC5AD5}" type="parTrans" cxnId="{FCE4D66F-F441-4C84-9745-1C743F8102E7}">
      <dgm:prSet/>
      <dgm:spPr/>
      <dgm:t>
        <a:bodyPr/>
        <a:lstStyle/>
        <a:p>
          <a:endParaRPr lang="en-US"/>
        </a:p>
      </dgm:t>
    </dgm:pt>
    <dgm:pt modelId="{603834DA-2507-4DCE-9875-3A402AA06575}" type="sibTrans" cxnId="{FCE4D66F-F441-4C84-9745-1C743F8102E7}">
      <dgm:prSet/>
      <dgm:spPr/>
      <dgm:t>
        <a:bodyPr/>
        <a:lstStyle/>
        <a:p>
          <a:endParaRPr lang="en-US"/>
        </a:p>
      </dgm:t>
    </dgm:pt>
    <dgm:pt modelId="{7D3D8DF8-4249-4814-8A48-44A5F3B2B72B}">
      <dgm:prSet/>
      <dgm:spPr/>
      <dgm:t>
        <a:bodyPr/>
        <a:lstStyle/>
        <a:p>
          <a:r>
            <a:rPr lang="tr-TR"/>
            <a:t>Draggable and Resizable Elements</a:t>
          </a:r>
          <a:endParaRPr lang="en-US"/>
        </a:p>
      </dgm:t>
    </dgm:pt>
    <dgm:pt modelId="{2D380841-0B3B-46FE-969C-C60DA3A0BCBE}" type="parTrans" cxnId="{6287EE91-4DEA-4B07-ADDC-D4B47A9AEDFF}">
      <dgm:prSet/>
      <dgm:spPr/>
      <dgm:t>
        <a:bodyPr/>
        <a:lstStyle/>
        <a:p>
          <a:endParaRPr lang="en-US"/>
        </a:p>
      </dgm:t>
    </dgm:pt>
    <dgm:pt modelId="{860B1BBB-6183-48C4-B7B5-801C449D7591}" type="sibTrans" cxnId="{6287EE91-4DEA-4B07-ADDC-D4B47A9AEDFF}">
      <dgm:prSet/>
      <dgm:spPr/>
      <dgm:t>
        <a:bodyPr/>
        <a:lstStyle/>
        <a:p>
          <a:endParaRPr lang="en-US"/>
        </a:p>
      </dgm:t>
    </dgm:pt>
    <dgm:pt modelId="{0DDFB299-A336-4EAF-947D-06E22566B4DE}" type="pres">
      <dgm:prSet presAssocID="{67F8B36F-9222-41CC-B108-3CA9A08EB85D}" presName="outerComposite" presStyleCnt="0">
        <dgm:presLayoutVars>
          <dgm:chMax val="5"/>
          <dgm:dir/>
          <dgm:resizeHandles val="exact"/>
        </dgm:presLayoutVars>
      </dgm:prSet>
      <dgm:spPr/>
    </dgm:pt>
    <dgm:pt modelId="{E5028716-997B-4E24-B446-9E4E719E71BF}" type="pres">
      <dgm:prSet presAssocID="{67F8B36F-9222-41CC-B108-3CA9A08EB85D}" presName="dummyMaxCanvas" presStyleCnt="0">
        <dgm:presLayoutVars/>
      </dgm:prSet>
      <dgm:spPr/>
    </dgm:pt>
    <dgm:pt modelId="{E931B206-EB9D-49C4-8268-706A301164B9}" type="pres">
      <dgm:prSet presAssocID="{67F8B36F-9222-41CC-B108-3CA9A08EB85D}" presName="FourNodes_1" presStyleLbl="node1" presStyleIdx="0" presStyleCnt="4">
        <dgm:presLayoutVars>
          <dgm:bulletEnabled val="1"/>
        </dgm:presLayoutVars>
      </dgm:prSet>
      <dgm:spPr/>
    </dgm:pt>
    <dgm:pt modelId="{67ED4315-58DA-470F-AA91-D85EED0588E6}" type="pres">
      <dgm:prSet presAssocID="{67F8B36F-9222-41CC-B108-3CA9A08EB85D}" presName="FourNodes_2" presStyleLbl="node1" presStyleIdx="1" presStyleCnt="4">
        <dgm:presLayoutVars>
          <dgm:bulletEnabled val="1"/>
        </dgm:presLayoutVars>
      </dgm:prSet>
      <dgm:spPr/>
    </dgm:pt>
    <dgm:pt modelId="{11294C98-16EA-49F6-8619-1FCEDB1862F0}" type="pres">
      <dgm:prSet presAssocID="{67F8B36F-9222-41CC-B108-3CA9A08EB85D}" presName="FourNodes_3" presStyleLbl="node1" presStyleIdx="2" presStyleCnt="4">
        <dgm:presLayoutVars>
          <dgm:bulletEnabled val="1"/>
        </dgm:presLayoutVars>
      </dgm:prSet>
      <dgm:spPr/>
    </dgm:pt>
    <dgm:pt modelId="{1383845A-BDA1-4FC8-BCB9-DEFD7C6EA361}" type="pres">
      <dgm:prSet presAssocID="{67F8B36F-9222-41CC-B108-3CA9A08EB85D}" presName="FourNodes_4" presStyleLbl="node1" presStyleIdx="3" presStyleCnt="4">
        <dgm:presLayoutVars>
          <dgm:bulletEnabled val="1"/>
        </dgm:presLayoutVars>
      </dgm:prSet>
      <dgm:spPr/>
    </dgm:pt>
    <dgm:pt modelId="{2068CCC0-1A1B-4BDA-A34B-1E872027E5E4}" type="pres">
      <dgm:prSet presAssocID="{67F8B36F-9222-41CC-B108-3CA9A08EB85D}" presName="FourConn_1-2" presStyleLbl="fgAccFollowNode1" presStyleIdx="0" presStyleCnt="3">
        <dgm:presLayoutVars>
          <dgm:bulletEnabled val="1"/>
        </dgm:presLayoutVars>
      </dgm:prSet>
      <dgm:spPr/>
    </dgm:pt>
    <dgm:pt modelId="{08894A1F-5EFF-4D27-B041-7367FC496EAA}" type="pres">
      <dgm:prSet presAssocID="{67F8B36F-9222-41CC-B108-3CA9A08EB85D}" presName="FourConn_2-3" presStyleLbl="fgAccFollowNode1" presStyleIdx="1" presStyleCnt="3">
        <dgm:presLayoutVars>
          <dgm:bulletEnabled val="1"/>
        </dgm:presLayoutVars>
      </dgm:prSet>
      <dgm:spPr/>
    </dgm:pt>
    <dgm:pt modelId="{D5A76629-728C-4864-A0A1-277B8577E0D3}" type="pres">
      <dgm:prSet presAssocID="{67F8B36F-9222-41CC-B108-3CA9A08EB85D}" presName="FourConn_3-4" presStyleLbl="fgAccFollowNode1" presStyleIdx="2" presStyleCnt="3">
        <dgm:presLayoutVars>
          <dgm:bulletEnabled val="1"/>
        </dgm:presLayoutVars>
      </dgm:prSet>
      <dgm:spPr/>
    </dgm:pt>
    <dgm:pt modelId="{D22D3ED4-57D8-4923-A59D-864A85CC722B}" type="pres">
      <dgm:prSet presAssocID="{67F8B36F-9222-41CC-B108-3CA9A08EB85D}" presName="FourNodes_1_text" presStyleLbl="node1" presStyleIdx="3" presStyleCnt="4">
        <dgm:presLayoutVars>
          <dgm:bulletEnabled val="1"/>
        </dgm:presLayoutVars>
      </dgm:prSet>
      <dgm:spPr/>
    </dgm:pt>
    <dgm:pt modelId="{60A0163F-FC8A-4538-8B5F-D0BAC0C47DBB}" type="pres">
      <dgm:prSet presAssocID="{67F8B36F-9222-41CC-B108-3CA9A08EB85D}" presName="FourNodes_2_text" presStyleLbl="node1" presStyleIdx="3" presStyleCnt="4">
        <dgm:presLayoutVars>
          <dgm:bulletEnabled val="1"/>
        </dgm:presLayoutVars>
      </dgm:prSet>
      <dgm:spPr/>
    </dgm:pt>
    <dgm:pt modelId="{49381A82-7721-4D43-9DA0-D62FBC3E2377}" type="pres">
      <dgm:prSet presAssocID="{67F8B36F-9222-41CC-B108-3CA9A08EB85D}" presName="FourNodes_3_text" presStyleLbl="node1" presStyleIdx="3" presStyleCnt="4">
        <dgm:presLayoutVars>
          <dgm:bulletEnabled val="1"/>
        </dgm:presLayoutVars>
      </dgm:prSet>
      <dgm:spPr/>
    </dgm:pt>
    <dgm:pt modelId="{C9095E0D-130E-4E91-B9C4-1C72D9231671}" type="pres">
      <dgm:prSet presAssocID="{67F8B36F-9222-41CC-B108-3CA9A08EB85D}" presName="FourNodes_4_text" presStyleLbl="node1" presStyleIdx="3" presStyleCnt="4">
        <dgm:presLayoutVars>
          <dgm:bulletEnabled val="1"/>
        </dgm:presLayoutVars>
      </dgm:prSet>
      <dgm:spPr/>
    </dgm:pt>
  </dgm:ptLst>
  <dgm:cxnLst>
    <dgm:cxn modelId="{211A9E00-7C0C-4E72-B656-98511CFE3697}" type="presOf" srcId="{91B5C6AB-8793-4D59-A878-38FACEE59BAA}" destId="{08894A1F-5EFF-4D27-B041-7367FC496EAA}" srcOrd="0" destOrd="0" presId="urn:microsoft.com/office/officeart/2005/8/layout/vProcess5"/>
    <dgm:cxn modelId="{17823E0D-C0CF-4C31-8ED0-4BB3A9ADD08C}" srcId="{67F8B36F-9222-41CC-B108-3CA9A08EB85D}" destId="{DFE5AB28-F087-4B1F-97B2-15410B2C0DEB}" srcOrd="1" destOrd="0" parTransId="{AE3F73C4-871C-498B-A89D-77647DF09AB5}" sibTransId="{91B5C6AB-8793-4D59-A878-38FACEE59BAA}"/>
    <dgm:cxn modelId="{CE79ED1E-CCC7-444A-849E-F6661371A764}" type="presOf" srcId="{78227B33-024E-4ADA-B9BA-85025A369E61}" destId="{E931B206-EB9D-49C4-8268-706A301164B9}" srcOrd="0" destOrd="0" presId="urn:microsoft.com/office/officeart/2005/8/layout/vProcess5"/>
    <dgm:cxn modelId="{E7F6F422-25CC-43C5-BF82-88C781409178}" type="presOf" srcId="{DFE5AB28-F087-4B1F-97B2-15410B2C0DEB}" destId="{67ED4315-58DA-470F-AA91-D85EED0588E6}" srcOrd="0" destOrd="0" presId="urn:microsoft.com/office/officeart/2005/8/layout/vProcess5"/>
    <dgm:cxn modelId="{8BF62D3C-E01F-43F9-B7B5-8D8E57C081F7}" type="presOf" srcId="{603834DA-2507-4DCE-9875-3A402AA06575}" destId="{D5A76629-728C-4864-A0A1-277B8577E0D3}" srcOrd="0" destOrd="0" presId="urn:microsoft.com/office/officeart/2005/8/layout/vProcess5"/>
    <dgm:cxn modelId="{BE0D083F-10B1-4F42-B516-6FF4BC418E9A}" type="presOf" srcId="{CD836E72-6F15-44BA-8E17-1969CD9408B3}" destId="{49381A82-7721-4D43-9DA0-D62FBC3E2377}" srcOrd="1" destOrd="0" presId="urn:microsoft.com/office/officeart/2005/8/layout/vProcess5"/>
    <dgm:cxn modelId="{2DF2DC43-6062-455C-A954-A6D324591840}" type="presOf" srcId="{7D3D8DF8-4249-4814-8A48-44A5F3B2B72B}" destId="{1383845A-BDA1-4FC8-BCB9-DEFD7C6EA361}" srcOrd="0" destOrd="0" presId="urn:microsoft.com/office/officeart/2005/8/layout/vProcess5"/>
    <dgm:cxn modelId="{B5BF7C6B-F22B-46CA-A1CA-7EAA652DC540}" type="presOf" srcId="{DFE5AB28-F087-4B1F-97B2-15410B2C0DEB}" destId="{60A0163F-FC8A-4538-8B5F-D0BAC0C47DBB}" srcOrd="1" destOrd="0" presId="urn:microsoft.com/office/officeart/2005/8/layout/vProcess5"/>
    <dgm:cxn modelId="{E8F18D4D-DD07-4670-A646-028CBFC3A76E}" type="presOf" srcId="{78227B33-024E-4ADA-B9BA-85025A369E61}" destId="{D22D3ED4-57D8-4923-A59D-864A85CC722B}" srcOrd="1" destOrd="0" presId="urn:microsoft.com/office/officeart/2005/8/layout/vProcess5"/>
    <dgm:cxn modelId="{FCE4D66F-F441-4C84-9745-1C743F8102E7}" srcId="{67F8B36F-9222-41CC-B108-3CA9A08EB85D}" destId="{CD836E72-6F15-44BA-8E17-1969CD9408B3}" srcOrd="2" destOrd="0" parTransId="{35F7977B-B48E-4C2C-8637-9FAF6ECC5AD5}" sibTransId="{603834DA-2507-4DCE-9875-3A402AA06575}"/>
    <dgm:cxn modelId="{6287EE91-4DEA-4B07-ADDC-D4B47A9AEDFF}" srcId="{67F8B36F-9222-41CC-B108-3CA9A08EB85D}" destId="{7D3D8DF8-4249-4814-8A48-44A5F3B2B72B}" srcOrd="3" destOrd="0" parTransId="{2D380841-0B3B-46FE-969C-C60DA3A0BCBE}" sibTransId="{860B1BBB-6183-48C4-B7B5-801C449D7591}"/>
    <dgm:cxn modelId="{79B653A6-E250-4DC4-9CFE-DF35BF462C38}" srcId="{67F8B36F-9222-41CC-B108-3CA9A08EB85D}" destId="{78227B33-024E-4ADA-B9BA-85025A369E61}" srcOrd="0" destOrd="0" parTransId="{3DB2597A-FBC8-4714-8B39-84B75CB1CA63}" sibTransId="{A9907DF3-5AF0-44C7-A3DE-E39EC4449F78}"/>
    <dgm:cxn modelId="{AC9736C1-128C-401F-B164-F776D95A141C}" type="presOf" srcId="{67F8B36F-9222-41CC-B108-3CA9A08EB85D}" destId="{0DDFB299-A336-4EAF-947D-06E22566B4DE}" srcOrd="0" destOrd="0" presId="urn:microsoft.com/office/officeart/2005/8/layout/vProcess5"/>
    <dgm:cxn modelId="{BC5213C6-CDD2-4DE9-B3E7-CBF9C98E978C}" type="presOf" srcId="{CD836E72-6F15-44BA-8E17-1969CD9408B3}" destId="{11294C98-16EA-49F6-8619-1FCEDB1862F0}" srcOrd="0" destOrd="0" presId="urn:microsoft.com/office/officeart/2005/8/layout/vProcess5"/>
    <dgm:cxn modelId="{2F7C10E7-06B0-4D10-84A0-82F1691E8D0F}" type="presOf" srcId="{A9907DF3-5AF0-44C7-A3DE-E39EC4449F78}" destId="{2068CCC0-1A1B-4BDA-A34B-1E872027E5E4}" srcOrd="0" destOrd="0" presId="urn:microsoft.com/office/officeart/2005/8/layout/vProcess5"/>
    <dgm:cxn modelId="{5F84A3F2-F6C1-4FEC-B28F-4B1B998B4E30}" type="presOf" srcId="{7D3D8DF8-4249-4814-8A48-44A5F3B2B72B}" destId="{C9095E0D-130E-4E91-B9C4-1C72D9231671}" srcOrd="1" destOrd="0" presId="urn:microsoft.com/office/officeart/2005/8/layout/vProcess5"/>
    <dgm:cxn modelId="{258156A5-853E-4EF9-9A97-304197D95F90}" type="presParOf" srcId="{0DDFB299-A336-4EAF-947D-06E22566B4DE}" destId="{E5028716-997B-4E24-B446-9E4E719E71BF}" srcOrd="0" destOrd="0" presId="urn:microsoft.com/office/officeart/2005/8/layout/vProcess5"/>
    <dgm:cxn modelId="{8E477748-6D02-435D-967D-48BFBDE1D173}" type="presParOf" srcId="{0DDFB299-A336-4EAF-947D-06E22566B4DE}" destId="{E931B206-EB9D-49C4-8268-706A301164B9}" srcOrd="1" destOrd="0" presId="urn:microsoft.com/office/officeart/2005/8/layout/vProcess5"/>
    <dgm:cxn modelId="{E3F293A6-B5E3-4D7F-858D-0C4202EBEF89}" type="presParOf" srcId="{0DDFB299-A336-4EAF-947D-06E22566B4DE}" destId="{67ED4315-58DA-470F-AA91-D85EED0588E6}" srcOrd="2" destOrd="0" presId="urn:microsoft.com/office/officeart/2005/8/layout/vProcess5"/>
    <dgm:cxn modelId="{6529E76B-DC7E-4D79-920F-295001512937}" type="presParOf" srcId="{0DDFB299-A336-4EAF-947D-06E22566B4DE}" destId="{11294C98-16EA-49F6-8619-1FCEDB1862F0}" srcOrd="3" destOrd="0" presId="urn:microsoft.com/office/officeart/2005/8/layout/vProcess5"/>
    <dgm:cxn modelId="{C29CA41D-0AFA-4819-874D-CF33512CD94A}" type="presParOf" srcId="{0DDFB299-A336-4EAF-947D-06E22566B4DE}" destId="{1383845A-BDA1-4FC8-BCB9-DEFD7C6EA361}" srcOrd="4" destOrd="0" presId="urn:microsoft.com/office/officeart/2005/8/layout/vProcess5"/>
    <dgm:cxn modelId="{4A2E9814-7FD0-4D4B-ADA1-3562142F6D4B}" type="presParOf" srcId="{0DDFB299-A336-4EAF-947D-06E22566B4DE}" destId="{2068CCC0-1A1B-4BDA-A34B-1E872027E5E4}" srcOrd="5" destOrd="0" presId="urn:microsoft.com/office/officeart/2005/8/layout/vProcess5"/>
    <dgm:cxn modelId="{4AFB1F01-841F-4D30-8750-EAA3A4F4B9F3}" type="presParOf" srcId="{0DDFB299-A336-4EAF-947D-06E22566B4DE}" destId="{08894A1F-5EFF-4D27-B041-7367FC496EAA}" srcOrd="6" destOrd="0" presId="urn:microsoft.com/office/officeart/2005/8/layout/vProcess5"/>
    <dgm:cxn modelId="{4D7A9114-3F2E-4EEC-8800-BE1967624504}" type="presParOf" srcId="{0DDFB299-A336-4EAF-947D-06E22566B4DE}" destId="{D5A76629-728C-4864-A0A1-277B8577E0D3}" srcOrd="7" destOrd="0" presId="urn:microsoft.com/office/officeart/2005/8/layout/vProcess5"/>
    <dgm:cxn modelId="{04EEE1B6-0788-4DFD-9EC6-4FEB5CD6B8D2}" type="presParOf" srcId="{0DDFB299-A336-4EAF-947D-06E22566B4DE}" destId="{D22D3ED4-57D8-4923-A59D-864A85CC722B}" srcOrd="8" destOrd="0" presId="urn:microsoft.com/office/officeart/2005/8/layout/vProcess5"/>
    <dgm:cxn modelId="{53BC792A-B49D-40F3-91B6-9AB7DA45A276}" type="presParOf" srcId="{0DDFB299-A336-4EAF-947D-06E22566B4DE}" destId="{60A0163F-FC8A-4538-8B5F-D0BAC0C47DBB}" srcOrd="9" destOrd="0" presId="urn:microsoft.com/office/officeart/2005/8/layout/vProcess5"/>
    <dgm:cxn modelId="{E3848DF6-79A6-4ECE-AF67-4B8EDBD7103A}" type="presParOf" srcId="{0DDFB299-A336-4EAF-947D-06E22566B4DE}" destId="{49381A82-7721-4D43-9DA0-D62FBC3E2377}" srcOrd="10" destOrd="0" presId="urn:microsoft.com/office/officeart/2005/8/layout/vProcess5"/>
    <dgm:cxn modelId="{4442F7A6-7E49-4280-AD08-8C6ED50BBE41}" type="presParOf" srcId="{0DDFB299-A336-4EAF-947D-06E22566B4DE}" destId="{C9095E0D-130E-4E91-B9C4-1C72D9231671}" srcOrd="11"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40173-A99C-47E3-9110-B0FCC3BCA91A}">
      <dsp:nvSpPr>
        <dsp:cNvPr id="0" name=""/>
        <dsp:cNvSpPr/>
      </dsp:nvSpPr>
      <dsp:spPr>
        <a:xfrm>
          <a:off x="3057" y="442106"/>
          <a:ext cx="1655634" cy="99338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Gösterme ve Gizleme Animasyonları:</a:t>
          </a:r>
        </a:p>
      </dsp:txBody>
      <dsp:txXfrm>
        <a:off x="3057" y="442106"/>
        <a:ext cx="1655634" cy="993380"/>
      </dsp:txXfrm>
    </dsp:sp>
    <dsp:sp modelId="{D5EE5C4C-0194-40DB-8D12-C8AB3353C52C}">
      <dsp:nvSpPr>
        <dsp:cNvPr id="0" name=""/>
        <dsp:cNvSpPr/>
      </dsp:nvSpPr>
      <dsp:spPr>
        <a:xfrm>
          <a:off x="1824255" y="442106"/>
          <a:ext cx="1655634" cy="993380"/>
        </a:xfrm>
        <a:prstGeom prst="rect">
          <a:avLst/>
        </a:prstGeom>
        <a:solidFill>
          <a:schemeClr val="accent2">
            <a:hueOff val="112901"/>
            <a:satOff val="-553"/>
            <a:lumOff val="31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show(): Bir öğeyi gösterir.</a:t>
          </a:r>
        </a:p>
      </dsp:txBody>
      <dsp:txXfrm>
        <a:off x="1824255" y="442106"/>
        <a:ext cx="1655634" cy="993380"/>
      </dsp:txXfrm>
    </dsp:sp>
    <dsp:sp modelId="{6A26314F-AF23-487A-A51D-047B0CCDB674}">
      <dsp:nvSpPr>
        <dsp:cNvPr id="0" name=""/>
        <dsp:cNvSpPr/>
      </dsp:nvSpPr>
      <dsp:spPr>
        <a:xfrm>
          <a:off x="3645453" y="442106"/>
          <a:ext cx="1655634" cy="993380"/>
        </a:xfrm>
        <a:prstGeom prst="rect">
          <a:avLst/>
        </a:prstGeom>
        <a:solidFill>
          <a:schemeClr val="accent2">
            <a:hueOff val="225802"/>
            <a:satOff val="-1105"/>
            <a:lumOff val="62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hide(): Bir öğeyi gizler.</a:t>
          </a:r>
        </a:p>
      </dsp:txBody>
      <dsp:txXfrm>
        <a:off x="3645453" y="442106"/>
        <a:ext cx="1655634" cy="993380"/>
      </dsp:txXfrm>
    </dsp:sp>
    <dsp:sp modelId="{83A00686-CB3F-41C8-B704-B2701D072F76}">
      <dsp:nvSpPr>
        <dsp:cNvPr id="0" name=""/>
        <dsp:cNvSpPr/>
      </dsp:nvSpPr>
      <dsp:spPr>
        <a:xfrm>
          <a:off x="5466651" y="442106"/>
          <a:ext cx="1655634" cy="993380"/>
        </a:xfrm>
        <a:prstGeom prst="rect">
          <a:avLst/>
        </a:prstGeom>
        <a:solidFill>
          <a:schemeClr val="accent2">
            <a:hueOff val="338703"/>
            <a:satOff val="-1658"/>
            <a:lumOff val="93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Fade Animasyonları:</a:t>
          </a:r>
        </a:p>
      </dsp:txBody>
      <dsp:txXfrm>
        <a:off x="5466651" y="442106"/>
        <a:ext cx="1655634" cy="993380"/>
      </dsp:txXfrm>
    </dsp:sp>
    <dsp:sp modelId="{7207C99E-9D31-4AD5-88CC-88AF0831A2DC}">
      <dsp:nvSpPr>
        <dsp:cNvPr id="0" name=""/>
        <dsp:cNvSpPr/>
      </dsp:nvSpPr>
      <dsp:spPr>
        <a:xfrm>
          <a:off x="7287848" y="442106"/>
          <a:ext cx="1655634" cy="993380"/>
        </a:xfrm>
        <a:prstGeom prst="rect">
          <a:avLst/>
        </a:prstGeom>
        <a:solidFill>
          <a:schemeClr val="accent2">
            <a:hueOff val="451605"/>
            <a:satOff val="-2211"/>
            <a:lumOff val="124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fadeIn(): Bir öğeyi yavaşça görünür hale getirir.</a:t>
          </a:r>
        </a:p>
      </dsp:txBody>
      <dsp:txXfrm>
        <a:off x="7287848" y="442106"/>
        <a:ext cx="1655634" cy="993380"/>
      </dsp:txXfrm>
    </dsp:sp>
    <dsp:sp modelId="{9AF401AB-7D69-4DE8-9B55-2F6E26DC9863}">
      <dsp:nvSpPr>
        <dsp:cNvPr id="0" name=""/>
        <dsp:cNvSpPr/>
      </dsp:nvSpPr>
      <dsp:spPr>
        <a:xfrm>
          <a:off x="3057" y="1601050"/>
          <a:ext cx="1655634" cy="993380"/>
        </a:xfrm>
        <a:prstGeom prst="rect">
          <a:avLst/>
        </a:prstGeom>
        <a:solidFill>
          <a:schemeClr val="accent2">
            <a:hueOff val="564506"/>
            <a:satOff val="-2763"/>
            <a:lumOff val="155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fadeOut(): Bir öğeyi yavaşça görünmez hale getirir.</a:t>
          </a:r>
        </a:p>
      </dsp:txBody>
      <dsp:txXfrm>
        <a:off x="3057" y="1601050"/>
        <a:ext cx="1655634" cy="993380"/>
      </dsp:txXfrm>
    </dsp:sp>
    <dsp:sp modelId="{5DCB3E95-8375-4211-9905-59F6B5DF4B91}">
      <dsp:nvSpPr>
        <dsp:cNvPr id="0" name=""/>
        <dsp:cNvSpPr/>
      </dsp:nvSpPr>
      <dsp:spPr>
        <a:xfrm>
          <a:off x="1824255" y="1601050"/>
          <a:ext cx="1655634" cy="993380"/>
        </a:xfrm>
        <a:prstGeom prst="rect">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Slide Animasyonları:</a:t>
          </a:r>
        </a:p>
      </dsp:txBody>
      <dsp:txXfrm>
        <a:off x="1824255" y="1601050"/>
        <a:ext cx="1655634" cy="993380"/>
      </dsp:txXfrm>
    </dsp:sp>
    <dsp:sp modelId="{A573DDD6-24FC-40EB-BFC0-F7DE595162FF}">
      <dsp:nvSpPr>
        <dsp:cNvPr id="0" name=""/>
        <dsp:cNvSpPr/>
      </dsp:nvSpPr>
      <dsp:spPr>
        <a:xfrm>
          <a:off x="3645453" y="1601050"/>
          <a:ext cx="1655634" cy="993380"/>
        </a:xfrm>
        <a:prstGeom prst="rect">
          <a:avLst/>
        </a:prstGeom>
        <a:solidFill>
          <a:schemeClr val="accent2">
            <a:hueOff val="790308"/>
            <a:satOff val="-3869"/>
            <a:lumOff val="217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slideUp(): Bir öğeyi yavaşça yukarı kaydırır.</a:t>
          </a:r>
        </a:p>
      </dsp:txBody>
      <dsp:txXfrm>
        <a:off x="3645453" y="1601050"/>
        <a:ext cx="1655634" cy="993380"/>
      </dsp:txXfrm>
    </dsp:sp>
    <dsp:sp modelId="{C46FDECC-EE5E-4B0A-9A05-CE44B9EB7EAA}">
      <dsp:nvSpPr>
        <dsp:cNvPr id="0" name=""/>
        <dsp:cNvSpPr/>
      </dsp:nvSpPr>
      <dsp:spPr>
        <a:xfrm>
          <a:off x="5466651" y="1601050"/>
          <a:ext cx="1655634" cy="993380"/>
        </a:xfrm>
        <a:prstGeom prst="rect">
          <a:avLst/>
        </a:prstGeom>
        <a:solidFill>
          <a:schemeClr val="accent2">
            <a:hueOff val="903209"/>
            <a:satOff val="-4421"/>
            <a:lumOff val="24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slideDown(): Bir öğeyi yavaşça aşağı kaydırır.</a:t>
          </a:r>
        </a:p>
      </dsp:txBody>
      <dsp:txXfrm>
        <a:off x="5466651" y="1601050"/>
        <a:ext cx="1655634" cy="993380"/>
      </dsp:txXfrm>
    </dsp:sp>
    <dsp:sp modelId="{5D019457-8323-4408-9AB4-661DAA1C2218}">
      <dsp:nvSpPr>
        <dsp:cNvPr id="0" name=""/>
        <dsp:cNvSpPr/>
      </dsp:nvSpPr>
      <dsp:spPr>
        <a:xfrm>
          <a:off x="7287848" y="1601050"/>
          <a:ext cx="1655634" cy="993380"/>
        </a:xfrm>
        <a:prstGeom prst="rect">
          <a:avLst/>
        </a:prstGeom>
        <a:solidFill>
          <a:schemeClr val="accent2">
            <a:hueOff val="1016110"/>
            <a:satOff val="-4974"/>
            <a:lumOff val="27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Custom Animasyonlar:</a:t>
          </a:r>
        </a:p>
      </dsp:txBody>
      <dsp:txXfrm>
        <a:off x="7287848" y="1601050"/>
        <a:ext cx="1655634" cy="993380"/>
      </dsp:txXfrm>
    </dsp:sp>
    <dsp:sp modelId="{7F157C72-193D-4635-9197-50F738325C91}">
      <dsp:nvSpPr>
        <dsp:cNvPr id="0" name=""/>
        <dsp:cNvSpPr/>
      </dsp:nvSpPr>
      <dsp:spPr>
        <a:xfrm>
          <a:off x="1824255" y="2759994"/>
          <a:ext cx="1655634" cy="993380"/>
        </a:xfrm>
        <a:prstGeom prst="rect">
          <a:avLst/>
        </a:prstGeom>
        <a:solidFill>
          <a:schemeClr val="accent2">
            <a:hueOff val="1129012"/>
            <a:satOff val="-5527"/>
            <a:lumOff val="310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animate(): Bir öğeye özel bir animasyon uygular.</a:t>
          </a:r>
        </a:p>
      </dsp:txBody>
      <dsp:txXfrm>
        <a:off x="1824255" y="2759994"/>
        <a:ext cx="1655634" cy="993380"/>
      </dsp:txXfrm>
    </dsp:sp>
    <dsp:sp modelId="{4D706637-9F73-4D0A-AEFB-F7748A5A9CBD}">
      <dsp:nvSpPr>
        <dsp:cNvPr id="0" name=""/>
        <dsp:cNvSpPr/>
      </dsp:nvSpPr>
      <dsp:spPr>
        <a:xfrm>
          <a:off x="3645453" y="2759994"/>
          <a:ext cx="1655634" cy="993380"/>
        </a:xfrm>
        <a:prstGeom prst="rect">
          <a:avLst/>
        </a:prstGeom>
        <a:solidFill>
          <a:schemeClr val="accent2">
            <a:hueOff val="1241913"/>
            <a:satOff val="-6079"/>
            <a:lumOff val="34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Callback Fonksiyonları:</a:t>
          </a:r>
        </a:p>
      </dsp:txBody>
      <dsp:txXfrm>
        <a:off x="3645453" y="2759994"/>
        <a:ext cx="1655634" cy="993380"/>
      </dsp:txXfrm>
    </dsp:sp>
    <dsp:sp modelId="{33E49C11-675E-4DD7-A8A5-049A7DB203AB}">
      <dsp:nvSpPr>
        <dsp:cNvPr id="0" name=""/>
        <dsp:cNvSpPr/>
      </dsp:nvSpPr>
      <dsp:spPr>
        <a:xfrm>
          <a:off x="5466651" y="2759994"/>
          <a:ext cx="1655634" cy="993380"/>
        </a:xfrm>
        <a:prstGeom prst="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Animasyon tamamlandığında bir işlevin çalıştırılmasını sağlar.</a:t>
          </a:r>
        </a:p>
      </dsp:txBody>
      <dsp:txXfrm>
        <a:off x="5466651" y="2759994"/>
        <a:ext cx="1655634" cy="993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1B206-EB9D-49C4-8268-706A301164B9}">
      <dsp:nvSpPr>
        <dsp:cNvPr id="0" name=""/>
        <dsp:cNvSpPr/>
      </dsp:nvSpPr>
      <dsp:spPr>
        <a:xfrm>
          <a:off x="0" y="0"/>
          <a:ext cx="7157232" cy="92300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UI Widgetleri</a:t>
          </a:r>
          <a:endParaRPr lang="en-US" sz="2600" kern="1200"/>
        </a:p>
      </dsp:txBody>
      <dsp:txXfrm>
        <a:off x="27034" y="27034"/>
        <a:ext cx="6083243" cy="868937"/>
      </dsp:txXfrm>
    </dsp:sp>
    <dsp:sp modelId="{67ED4315-58DA-470F-AA91-D85EED0588E6}">
      <dsp:nvSpPr>
        <dsp:cNvPr id="0" name=""/>
        <dsp:cNvSpPr/>
      </dsp:nvSpPr>
      <dsp:spPr>
        <a:xfrm>
          <a:off x="599418" y="1090825"/>
          <a:ext cx="7157232" cy="923005"/>
        </a:xfrm>
        <a:prstGeom prst="roundRect">
          <a:avLst>
            <a:gd name="adj" fmla="val 10000"/>
          </a:avLst>
        </a:prstGeom>
        <a:solidFill>
          <a:schemeClr val="accent5">
            <a:hueOff val="2079079"/>
            <a:satOff val="-1338"/>
            <a:lumOff val="9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Mouse Interactions</a:t>
          </a:r>
          <a:endParaRPr lang="en-US" sz="2600" kern="1200"/>
        </a:p>
      </dsp:txBody>
      <dsp:txXfrm>
        <a:off x="626452" y="1117859"/>
        <a:ext cx="5903792" cy="868937"/>
      </dsp:txXfrm>
    </dsp:sp>
    <dsp:sp modelId="{11294C98-16EA-49F6-8619-1FCEDB1862F0}">
      <dsp:nvSpPr>
        <dsp:cNvPr id="0" name=""/>
        <dsp:cNvSpPr/>
      </dsp:nvSpPr>
      <dsp:spPr>
        <a:xfrm>
          <a:off x="1189889" y="2181650"/>
          <a:ext cx="7157232" cy="923005"/>
        </a:xfrm>
        <a:prstGeom prst="roundRect">
          <a:avLst>
            <a:gd name="adj" fmla="val 10000"/>
          </a:avLst>
        </a:prstGeom>
        <a:solidFill>
          <a:schemeClr val="accent5">
            <a:hueOff val="4158159"/>
            <a:satOff val="-2675"/>
            <a:lumOff val="18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Effects and Animations</a:t>
          </a:r>
          <a:endParaRPr lang="en-US" sz="2600" kern="1200"/>
        </a:p>
      </dsp:txBody>
      <dsp:txXfrm>
        <a:off x="1216923" y="2208684"/>
        <a:ext cx="5912739" cy="868937"/>
      </dsp:txXfrm>
    </dsp:sp>
    <dsp:sp modelId="{1383845A-BDA1-4FC8-BCB9-DEFD7C6EA361}">
      <dsp:nvSpPr>
        <dsp:cNvPr id="0" name=""/>
        <dsp:cNvSpPr/>
      </dsp:nvSpPr>
      <dsp:spPr>
        <a:xfrm>
          <a:off x="1789308" y="3272475"/>
          <a:ext cx="7157232" cy="923005"/>
        </a:xfrm>
        <a:prstGeom prst="roundRect">
          <a:avLst>
            <a:gd name="adj" fmla="val 10000"/>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Draggable and Resizable Elements</a:t>
          </a:r>
          <a:endParaRPr lang="en-US" sz="2600" kern="1200"/>
        </a:p>
      </dsp:txBody>
      <dsp:txXfrm>
        <a:off x="1816342" y="3299509"/>
        <a:ext cx="5903792" cy="868937"/>
      </dsp:txXfrm>
    </dsp:sp>
    <dsp:sp modelId="{2068CCC0-1A1B-4BDA-A34B-1E872027E5E4}">
      <dsp:nvSpPr>
        <dsp:cNvPr id="0" name=""/>
        <dsp:cNvSpPr/>
      </dsp:nvSpPr>
      <dsp:spPr>
        <a:xfrm>
          <a:off x="6557279" y="706938"/>
          <a:ext cx="599953" cy="599953"/>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692268" y="706938"/>
        <a:ext cx="329975" cy="451465"/>
      </dsp:txXfrm>
    </dsp:sp>
    <dsp:sp modelId="{08894A1F-5EFF-4D27-B041-7367FC496EAA}">
      <dsp:nvSpPr>
        <dsp:cNvPr id="0" name=""/>
        <dsp:cNvSpPr/>
      </dsp:nvSpPr>
      <dsp:spPr>
        <a:xfrm>
          <a:off x="7156697" y="1797763"/>
          <a:ext cx="599953" cy="599953"/>
        </a:xfrm>
        <a:prstGeom prst="downArrow">
          <a:avLst>
            <a:gd name="adj1" fmla="val 55000"/>
            <a:gd name="adj2" fmla="val 45000"/>
          </a:avLst>
        </a:prstGeom>
        <a:solidFill>
          <a:schemeClr val="accent5">
            <a:tint val="40000"/>
            <a:alpha val="90000"/>
            <a:hueOff val="3014507"/>
            <a:satOff val="29"/>
            <a:lumOff val="232"/>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91686" y="1797763"/>
        <a:ext cx="329975" cy="451465"/>
      </dsp:txXfrm>
    </dsp:sp>
    <dsp:sp modelId="{D5A76629-728C-4864-A0A1-277B8577E0D3}">
      <dsp:nvSpPr>
        <dsp:cNvPr id="0" name=""/>
        <dsp:cNvSpPr/>
      </dsp:nvSpPr>
      <dsp:spPr>
        <a:xfrm>
          <a:off x="7747168" y="2888588"/>
          <a:ext cx="599953" cy="599953"/>
        </a:xfrm>
        <a:prstGeom prst="downArrow">
          <a:avLst>
            <a:gd name="adj1" fmla="val 55000"/>
            <a:gd name="adj2" fmla="val 45000"/>
          </a:avLst>
        </a:prstGeom>
        <a:solidFill>
          <a:schemeClr val="accent5">
            <a:tint val="40000"/>
            <a:alpha val="90000"/>
            <a:hueOff val="6029015"/>
            <a:satOff val="58"/>
            <a:lumOff val="463"/>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2157" y="2888588"/>
        <a:ext cx="329975" cy="45146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22.12.2023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22.12.2023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22.12.2023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3739A1-67A5-4ECF-A5A3-2F2D953969A7}"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4033421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583739A1-67A5-4ECF-A5A3-2F2D953969A7}"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17375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3739A1-67A5-4ECF-A5A3-2F2D953969A7}"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3090636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3739A1-67A5-4ECF-A5A3-2F2D953969A7}" type="datetimeFigureOut">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2012650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3739A1-67A5-4ECF-A5A3-2F2D953969A7}" type="datetimeFigureOut">
              <a:rPr lang="en-US" smtClean="0"/>
              <a:t>12/22/2023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2384589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583739A1-67A5-4ECF-A5A3-2F2D953969A7}" type="datetimeFigureOut">
              <a:rPr lang="en-US" smtClean="0"/>
              <a:t>12/22/2023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1523093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3739A1-67A5-4ECF-A5A3-2F2D953969A7}" type="datetimeFigureOut">
              <a:rPr lang="en-US" smtClean="0"/>
              <a:t>12/22/2023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2801074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83739A1-67A5-4ECF-A5A3-2F2D953969A7}" type="datetimeFigureOut">
              <a:rPr lang="en-US" smtClean="0"/>
              <a:t>12/22/2023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57192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22.12.2023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3739A1-67A5-4ECF-A5A3-2F2D953969A7}" type="datetimeFigureOut">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3133605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3739A1-67A5-4ECF-A5A3-2F2D953969A7}" type="datetimeFigureOut">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36898880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3739A1-67A5-4ECF-A5A3-2F2D953969A7}"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2854122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3739A1-67A5-4ECF-A5A3-2F2D953969A7}"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884B4-E612-4AF0-8F47-156D461C1A6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903850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3739A1-67A5-4ECF-A5A3-2F2D953969A7}"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76983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3739A1-67A5-4ECF-A5A3-2F2D953969A7}" type="datetimeFigureOut">
              <a:rPr lang="en-US" smtClean="0"/>
              <a:t>12/22/2023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20530724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3739A1-67A5-4ECF-A5A3-2F2D953969A7}" type="datetimeFigureOut">
              <a:rPr lang="en-US" smtClean="0"/>
              <a:t>12/22/2023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1390739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3739A1-67A5-4ECF-A5A3-2F2D953969A7}"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382003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3739A1-67A5-4ECF-A5A3-2F2D953969A7}"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884B4-E612-4AF0-8F47-156D461C1A6D}" type="slidenum">
              <a:rPr lang="en-US" smtClean="0"/>
              <a:t>‹#›</a:t>
            </a:fld>
            <a:endParaRPr lang="en-US"/>
          </a:p>
        </p:txBody>
      </p:sp>
    </p:spTree>
    <p:extLst>
      <p:ext uri="{BB962C8B-B14F-4D97-AF65-F5344CB8AC3E}">
        <p14:creationId xmlns:p14="http://schemas.microsoft.com/office/powerpoint/2010/main" val="423110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22.12.2023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22.12.2023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22.12.2023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22.12.2023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22.12.2023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22.12.2023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22.12.2023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22.12.2023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3739A1-67A5-4ECF-A5A3-2F2D953969A7}" type="datetimeFigureOut">
              <a:rPr lang="en-US" smtClean="0"/>
              <a:t>12/22/2023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DD884B4-E612-4AF0-8F47-156D461C1A6D}" type="slidenum">
              <a:rPr lang="en-US" smtClean="0"/>
              <a:t>‹#›</a:t>
            </a:fld>
            <a:endParaRPr lang="en-US"/>
          </a:p>
        </p:txBody>
      </p:sp>
    </p:spTree>
    <p:extLst>
      <p:ext uri="{BB962C8B-B14F-4D97-AF65-F5344CB8AC3E}">
        <p14:creationId xmlns:p14="http://schemas.microsoft.com/office/powerpoint/2010/main" val="7770384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image" Target="../media/image11.jpe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image" Target="../media/image12.jpe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21B5EDC-5485-4264-891C-5B291E539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36">
            <a:extLst>
              <a:ext uri="{FF2B5EF4-FFF2-40B4-BE49-F238E27FC236}">
                <a16:creationId xmlns:a16="http://schemas.microsoft.com/office/drawing/2014/main" id="{E7ADA758-6D6A-4E4E-88F7-1B5038A0E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37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accent1">
              <a:alpha val="80000"/>
            </a:schemeClr>
          </a:solidFill>
          <a:ln>
            <a:noFill/>
          </a:ln>
        </p:spPr>
        <p:txBody>
          <a:bodyPr rtlCol="0" anchor="ctr"/>
          <a:lstStyle/>
          <a:p>
            <a:pPr algn="ctr"/>
            <a:endParaRPr lang="en-US"/>
          </a:p>
        </p:txBody>
      </p:sp>
      <p:sp>
        <p:nvSpPr>
          <p:cNvPr id="16" name="Freeform: Shape 15">
            <a:extLst>
              <a:ext uri="{FF2B5EF4-FFF2-40B4-BE49-F238E27FC236}">
                <a16:creationId xmlns:a16="http://schemas.microsoft.com/office/drawing/2014/main" id="{96D7C53C-B0E3-427C-B58C-BBF279079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65041" y="-68957"/>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solidFill>
            <a:schemeClr val="tx1"/>
          </a:solidFill>
          <a:ln>
            <a:noFill/>
          </a:ln>
        </p:spPr>
      </p:sp>
      <p:sp>
        <p:nvSpPr>
          <p:cNvPr id="2" name="Başlık 1">
            <a:extLst>
              <a:ext uri="{FF2B5EF4-FFF2-40B4-BE49-F238E27FC236}">
                <a16:creationId xmlns:a16="http://schemas.microsoft.com/office/drawing/2014/main" id="{B19A2C92-FAFB-1B8E-98D7-B027AAEC087A}"/>
              </a:ext>
            </a:extLst>
          </p:cNvPr>
          <p:cNvSpPr>
            <a:spLocks noGrp="1"/>
          </p:cNvSpPr>
          <p:nvPr>
            <p:ph type="ctrTitle"/>
          </p:nvPr>
        </p:nvSpPr>
        <p:spPr>
          <a:xfrm>
            <a:off x="5832997" y="1248696"/>
            <a:ext cx="5621584" cy="4360606"/>
          </a:xfrm>
        </p:spPr>
        <p:txBody>
          <a:bodyPr anchor="ctr">
            <a:normAutofit/>
          </a:bodyPr>
          <a:lstStyle/>
          <a:p>
            <a:r>
              <a:rPr lang="tr-TR">
                <a:solidFill>
                  <a:schemeClr val="bg2"/>
                </a:solidFill>
              </a:rPr>
              <a:t>jQuery</a:t>
            </a:r>
          </a:p>
        </p:txBody>
      </p:sp>
    </p:spTree>
    <p:extLst>
      <p:ext uri="{BB962C8B-B14F-4D97-AF65-F5344CB8AC3E}">
        <p14:creationId xmlns:p14="http://schemas.microsoft.com/office/powerpoint/2010/main" val="76968362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2" name="Rectangle 41">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Ekranda bilgisayar betiği">
            <a:extLst>
              <a:ext uri="{FF2B5EF4-FFF2-40B4-BE49-F238E27FC236}">
                <a16:creationId xmlns:a16="http://schemas.microsoft.com/office/drawing/2014/main" id="{A60FB733-08ED-31D5-10BA-D223F601AB8C}"/>
              </a:ext>
            </a:extLst>
          </p:cNvPr>
          <p:cNvPicPr>
            <a:picLocks noChangeAspect="1"/>
          </p:cNvPicPr>
          <p:nvPr/>
        </p:nvPicPr>
        <p:blipFill rotWithShape="1">
          <a:blip r:embed="rId6">
            <a:alphaModFix amt="35000"/>
          </a:blip>
          <a:srcRect t="7695" b="8035"/>
          <a:stretch/>
        </p:blipFill>
        <p:spPr>
          <a:xfrm>
            <a:off x="20" y="-1"/>
            <a:ext cx="12191980" cy="6858000"/>
          </a:xfrm>
          <a:prstGeom prst="rect">
            <a:avLst/>
          </a:prstGeom>
        </p:spPr>
      </p:pic>
      <p:sp>
        <p:nvSpPr>
          <p:cNvPr id="2" name="Başlık 1">
            <a:extLst>
              <a:ext uri="{FF2B5EF4-FFF2-40B4-BE49-F238E27FC236}">
                <a16:creationId xmlns:a16="http://schemas.microsoft.com/office/drawing/2014/main" id="{F104437C-FDBF-3FAC-0253-5251BE8078C6}"/>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jQuery Olay İşleme</a:t>
            </a:r>
          </a:p>
        </p:txBody>
      </p:sp>
      <p:sp>
        <p:nvSpPr>
          <p:cNvPr id="4" name="Metin Yer Tutucusu 3">
            <a:extLst>
              <a:ext uri="{FF2B5EF4-FFF2-40B4-BE49-F238E27FC236}">
                <a16:creationId xmlns:a16="http://schemas.microsoft.com/office/drawing/2014/main" id="{A4EBAC8B-69C7-9F46-0F9C-B0B0A12CCDC5}"/>
              </a:ext>
            </a:extLst>
          </p:cNvPr>
          <p:cNvSpPr>
            <a:spLocks noGrp="1"/>
          </p:cNvSpPr>
          <p:nvPr>
            <p:ph type="body" sz="half" idx="2"/>
          </p:nvPr>
        </p:nvSpPr>
        <p:spPr>
          <a:xfrm>
            <a:off x="1103312" y="2052918"/>
            <a:ext cx="8946541" cy="4195481"/>
          </a:xfrm>
        </p:spPr>
        <p:txBody>
          <a:bodyPr vert="horz" lIns="91440" tIns="45720" rIns="91440" bIns="45720" rtlCol="0">
            <a:normAutofit/>
          </a:bodyPr>
          <a:lstStyle/>
          <a:p>
            <a:pPr>
              <a:buFont typeface="Wingdings 3" charset="2"/>
              <a:buChar char=""/>
            </a:pPr>
            <a:r>
              <a:rPr lang="en-US" dirty="0"/>
              <a:t> Olay </a:t>
            </a:r>
            <a:r>
              <a:rPr lang="en-US" dirty="0" err="1"/>
              <a:t>Yakalama</a:t>
            </a:r>
            <a:r>
              <a:rPr lang="en-US" dirty="0"/>
              <a:t> </a:t>
            </a:r>
            <a:r>
              <a:rPr lang="en-US" dirty="0" err="1"/>
              <a:t>ve</a:t>
            </a:r>
            <a:r>
              <a:rPr lang="en-US" dirty="0"/>
              <a:t> </a:t>
            </a:r>
            <a:r>
              <a:rPr lang="en-US" dirty="0" err="1"/>
              <a:t>İşleme</a:t>
            </a:r>
            <a:endParaRPr lang="en-US" dirty="0"/>
          </a:p>
          <a:p>
            <a:pPr>
              <a:buFont typeface="Wingdings 3" charset="2"/>
              <a:buChar char=""/>
            </a:pPr>
            <a:r>
              <a:rPr lang="en-US" dirty="0"/>
              <a:t> </a:t>
            </a:r>
            <a:r>
              <a:rPr lang="en-US" dirty="0" err="1"/>
              <a:t>event.preventDefault</a:t>
            </a:r>
            <a:r>
              <a:rPr lang="en-US" dirty="0"/>
              <a:t>()</a:t>
            </a:r>
          </a:p>
          <a:p>
            <a:pPr>
              <a:buFont typeface="Wingdings 3" charset="2"/>
              <a:buChar char=""/>
            </a:pPr>
            <a:r>
              <a:rPr lang="en-US" dirty="0"/>
              <a:t> </a:t>
            </a:r>
            <a:r>
              <a:rPr lang="en-US" dirty="0" err="1"/>
              <a:t>event.stopPropagation</a:t>
            </a:r>
            <a:r>
              <a:rPr lang="en-US" dirty="0"/>
              <a:t>()</a:t>
            </a:r>
          </a:p>
          <a:p>
            <a:pPr>
              <a:buFont typeface="Wingdings 3" charset="2"/>
              <a:buChar char=""/>
            </a:pPr>
            <a:r>
              <a:rPr lang="en-US" dirty="0"/>
              <a:t> </a:t>
            </a:r>
            <a:r>
              <a:rPr lang="en-US" dirty="0" err="1"/>
              <a:t>Asenkron</a:t>
            </a:r>
            <a:r>
              <a:rPr lang="en-US" dirty="0"/>
              <a:t> </a:t>
            </a:r>
            <a:r>
              <a:rPr lang="en-US" dirty="0" err="1"/>
              <a:t>Eventler</a:t>
            </a:r>
            <a:endParaRPr lang="en-US" dirty="0"/>
          </a:p>
        </p:txBody>
      </p:sp>
    </p:spTree>
    <p:extLst>
      <p:ext uri="{BB962C8B-B14F-4D97-AF65-F5344CB8AC3E}">
        <p14:creationId xmlns:p14="http://schemas.microsoft.com/office/powerpoint/2010/main" val="379846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8" name="Picture 8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0" name="Picture 8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2" name="Oval 9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4" name="Picture 9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6" name="Picture 9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8" name="Rectangle 9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7F043D71-E94F-39E6-7188-A1D02A64E3E7}"/>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b="0" i="0" kern="1200" dirty="0">
                <a:solidFill>
                  <a:schemeClr val="tx2"/>
                </a:solidFill>
                <a:latin typeface="+mj-lt"/>
                <a:ea typeface="+mj-ea"/>
                <a:cs typeface="+mj-cs"/>
              </a:rPr>
              <a:t>jQuery Ajax</a:t>
            </a:r>
          </a:p>
        </p:txBody>
      </p:sp>
      <p:sp>
        <p:nvSpPr>
          <p:cNvPr id="4" name="Metin Yer Tutucusu 3">
            <a:extLst>
              <a:ext uri="{FF2B5EF4-FFF2-40B4-BE49-F238E27FC236}">
                <a16:creationId xmlns:a16="http://schemas.microsoft.com/office/drawing/2014/main" id="{CED9AE43-9C1D-3C1F-CEAA-A91850D92122}"/>
              </a:ext>
            </a:extLst>
          </p:cNvPr>
          <p:cNvSpPr>
            <a:spLocks noGrp="1"/>
          </p:cNvSpPr>
          <p:nvPr>
            <p:ph type="body" sz="half" idx="2"/>
          </p:nvPr>
        </p:nvSpPr>
        <p:spPr>
          <a:xfrm>
            <a:off x="1103312" y="2052918"/>
            <a:ext cx="8946541" cy="4195481"/>
          </a:xfrm>
        </p:spPr>
        <p:txBody>
          <a:bodyPr vert="horz" lIns="91440" tIns="45720" rIns="91440" bIns="45720" rtlCol="0">
            <a:normAutofit/>
          </a:bodyPr>
          <a:lstStyle/>
          <a:p>
            <a:pPr>
              <a:buFont typeface="Wingdings 3" charset="2"/>
              <a:buChar char=""/>
            </a:pPr>
            <a:r>
              <a:rPr lang="en-US"/>
              <a:t> AJAX Temelleri</a:t>
            </a:r>
          </a:p>
          <a:p>
            <a:pPr>
              <a:buFont typeface="Wingdings 3" charset="2"/>
              <a:buChar char=""/>
            </a:pPr>
            <a:r>
              <a:rPr lang="en-US"/>
              <a:t> AJAX Veri Gönderme</a:t>
            </a:r>
          </a:p>
          <a:p>
            <a:pPr>
              <a:buFont typeface="Wingdings 3" charset="2"/>
              <a:buChar char=""/>
            </a:pPr>
            <a:r>
              <a:rPr lang="en-US"/>
              <a:t> AJAX Veri Alma</a:t>
            </a:r>
          </a:p>
          <a:p>
            <a:pPr>
              <a:buFont typeface="Wingdings 3" charset="2"/>
              <a:buChar char=""/>
            </a:pPr>
            <a:r>
              <a:rPr lang="en-US"/>
              <a:t> AJAX Callback Fonksiyonları</a:t>
            </a:r>
          </a:p>
          <a:p>
            <a:pPr>
              <a:buFont typeface="Wingdings 3" charset="2"/>
              <a:buChar char=""/>
            </a:pPr>
            <a:endParaRPr lang="en-US"/>
          </a:p>
        </p:txBody>
      </p:sp>
    </p:spTree>
    <p:extLst>
      <p:ext uri="{BB962C8B-B14F-4D97-AF65-F5344CB8AC3E}">
        <p14:creationId xmlns:p14="http://schemas.microsoft.com/office/powerpoint/2010/main" val="131772306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8" name="Picture 5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6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4" name="Rectangle 63">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0A9C90C-A5B9-1FDB-D4BE-38DC857AB095}"/>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jQuery Animation</a:t>
            </a:r>
          </a:p>
        </p:txBody>
      </p:sp>
      <p:graphicFrame>
        <p:nvGraphicFramePr>
          <p:cNvPr id="33" name="Metin Yer Tutucusu 3">
            <a:extLst>
              <a:ext uri="{FF2B5EF4-FFF2-40B4-BE49-F238E27FC236}">
                <a16:creationId xmlns:a16="http://schemas.microsoft.com/office/drawing/2014/main" id="{E1AA2296-77E1-1198-6453-C9061065E299}"/>
              </a:ext>
            </a:extLst>
          </p:cNvPr>
          <p:cNvGraphicFramePr/>
          <p:nvPr>
            <p:extLst>
              <p:ext uri="{D42A27DB-BD31-4B8C-83A1-F6EECF244321}">
                <p14:modId xmlns:p14="http://schemas.microsoft.com/office/powerpoint/2010/main" val="3174825788"/>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06544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2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3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3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3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9" name="Rectangle 3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8612BAE-9230-16C9-A9B8-D1F4CEDE21E9}"/>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jQuery UI</a:t>
            </a:r>
          </a:p>
        </p:txBody>
      </p:sp>
      <p:graphicFrame>
        <p:nvGraphicFramePr>
          <p:cNvPr id="8" name="Metin Yer Tutucusu 3">
            <a:extLst>
              <a:ext uri="{FF2B5EF4-FFF2-40B4-BE49-F238E27FC236}">
                <a16:creationId xmlns:a16="http://schemas.microsoft.com/office/drawing/2014/main" id="{20136AC4-25E2-E8EB-093F-8AAE863A5EF0}"/>
              </a:ext>
            </a:extLst>
          </p:cNvPr>
          <p:cNvGraphicFramePr/>
          <p:nvPr>
            <p:extLst>
              <p:ext uri="{D42A27DB-BD31-4B8C-83A1-F6EECF244321}">
                <p14:modId xmlns:p14="http://schemas.microsoft.com/office/powerpoint/2010/main" val="337168084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39239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descr="Dijital finansal grafik">
            <a:extLst>
              <a:ext uri="{FF2B5EF4-FFF2-40B4-BE49-F238E27FC236}">
                <a16:creationId xmlns:a16="http://schemas.microsoft.com/office/drawing/2014/main" id="{7D747422-52AB-B654-7C07-89E27F745EC5}"/>
              </a:ext>
            </a:extLst>
          </p:cNvPr>
          <p:cNvPicPr>
            <a:picLocks noChangeAspect="1"/>
          </p:cNvPicPr>
          <p:nvPr/>
        </p:nvPicPr>
        <p:blipFill rotWithShape="1">
          <a:blip r:embed="rId6">
            <a:alphaModFix amt="35000"/>
          </a:blip>
          <a:srcRect r="-2" b="-2"/>
          <a:stretch/>
        </p:blipFill>
        <p:spPr>
          <a:xfrm>
            <a:off x="20" y="-1"/>
            <a:ext cx="12191980" cy="6858000"/>
          </a:xfrm>
          <a:prstGeom prst="rect">
            <a:avLst/>
          </a:prstGeom>
        </p:spPr>
      </p:pic>
      <p:sp>
        <p:nvSpPr>
          <p:cNvPr id="2" name="Başlık 1">
            <a:extLst>
              <a:ext uri="{FF2B5EF4-FFF2-40B4-BE49-F238E27FC236}">
                <a16:creationId xmlns:a16="http://schemas.microsoft.com/office/drawing/2014/main" id="{1F8148C9-11B8-E8D3-78EB-B0BD66381ABE}"/>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jQuery UI'nintemel özellikleri</a:t>
            </a:r>
          </a:p>
        </p:txBody>
      </p:sp>
      <p:sp>
        <p:nvSpPr>
          <p:cNvPr id="22" name="Rectangle 21">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Metin Yer Tutucusu 3">
            <a:extLst>
              <a:ext uri="{FF2B5EF4-FFF2-40B4-BE49-F238E27FC236}">
                <a16:creationId xmlns:a16="http://schemas.microsoft.com/office/drawing/2014/main" id="{D440F71D-CBED-98EB-832D-21846E72F0D8}"/>
              </a:ext>
            </a:extLst>
          </p:cNvPr>
          <p:cNvSpPr>
            <a:spLocks noGrp="1"/>
          </p:cNvSpPr>
          <p:nvPr>
            <p:ph type="body" sz="half" idx="2"/>
          </p:nvPr>
        </p:nvSpPr>
        <p:spPr>
          <a:xfrm>
            <a:off x="1103312" y="2052918"/>
            <a:ext cx="8946541" cy="4195481"/>
          </a:xfrm>
        </p:spPr>
        <p:txBody>
          <a:bodyPr vert="horz" lIns="91440" tIns="45720" rIns="91440" bIns="45720" rtlCol="0">
            <a:normAutofit/>
          </a:bodyPr>
          <a:lstStyle/>
          <a:p>
            <a:pPr>
              <a:buFont typeface="Wingdings 3" charset="2"/>
              <a:buChar char=""/>
            </a:pPr>
            <a:r>
              <a:rPr lang="en-US"/>
              <a:t>Bileşenler: jQuery UI, kullanıcı arayüzü bileşenleri olarak adlandırılan önceden oluşturulmuş araçlar içerir. Bu bileşenler, kullanıcı arayüzünü geliştirmek için kullanılabilir. Örnek bileşenler arasında takvim, otomatik tamamlama, iletişim kutuları, sekme yöneticisi, sürükle ve bırak, sıralama ve diğer birçok bileşen bulunur.</a:t>
            </a:r>
          </a:p>
          <a:p>
            <a:pPr>
              <a:buFont typeface="Wingdings 3" charset="2"/>
              <a:buChar char=""/>
            </a:pPr>
            <a:r>
              <a:rPr lang="en-US"/>
              <a:t>Temalar: jQuery UI'nin bir diğer önemli özelliği, özelleştirilebilir temalardır. Temalar, kullanıcı arayüzünün görünümünü özelleştirmek için kullanılır. jQuery UI web sitesinde bir dizi temaya erişilebilir ve bu temalar, renk şemaları, düğmeler, başlıklar ve diğer arayüz öğeleri üzerindeki stilleri değiştirmek için kullanılabilir.</a:t>
            </a:r>
          </a:p>
          <a:p>
            <a:pPr>
              <a:buFont typeface="Wingdings 3" charset="2"/>
              <a:buChar char=""/>
            </a:pPr>
            <a:r>
              <a:rPr lang="en-US"/>
              <a:t>Etkileşimler: jQuery UI, kullanıcı etkileşimlerini kolaylaştırmak için bir dizi etkileşim özelliği sunar. Bu özellikler, sürükle ve bırak, boyutlandırma, yeniden konumlandırma gibi çeşitli etkileşimleri destekler.</a:t>
            </a:r>
          </a:p>
          <a:p>
            <a:pPr>
              <a:buFont typeface="Wingdings 3" charset="2"/>
              <a:buChar char=""/>
            </a:pPr>
            <a:endParaRPr lang="en-US"/>
          </a:p>
        </p:txBody>
      </p:sp>
    </p:spTree>
    <p:extLst>
      <p:ext uri="{BB962C8B-B14F-4D97-AF65-F5344CB8AC3E}">
        <p14:creationId xmlns:p14="http://schemas.microsoft.com/office/powerpoint/2010/main" val="46984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descr="Ağ ve düğümlerden oluşan küre">
            <a:extLst>
              <a:ext uri="{FF2B5EF4-FFF2-40B4-BE49-F238E27FC236}">
                <a16:creationId xmlns:a16="http://schemas.microsoft.com/office/drawing/2014/main" id="{19D6A836-F5B1-CFA6-C834-5F3E063324C7}"/>
              </a:ext>
            </a:extLst>
          </p:cNvPr>
          <p:cNvPicPr>
            <a:picLocks noChangeAspect="1"/>
          </p:cNvPicPr>
          <p:nvPr/>
        </p:nvPicPr>
        <p:blipFill rotWithShape="1">
          <a:blip r:embed="rId6">
            <a:alphaModFix amt="25000"/>
            <a:grayscl/>
          </a:blip>
          <a:srcRect t="4803" r="-2" b="20195"/>
          <a:stretch/>
        </p:blipFill>
        <p:spPr>
          <a:xfrm>
            <a:off x="20" y="-1"/>
            <a:ext cx="12191980" cy="6858000"/>
          </a:xfrm>
          <a:prstGeom prst="rect">
            <a:avLst/>
          </a:prstGeom>
        </p:spPr>
      </p:pic>
      <p:sp>
        <p:nvSpPr>
          <p:cNvPr id="2" name="Başlık 1">
            <a:extLst>
              <a:ext uri="{FF2B5EF4-FFF2-40B4-BE49-F238E27FC236}">
                <a16:creationId xmlns:a16="http://schemas.microsoft.com/office/drawing/2014/main" id="{44210A8B-B24E-622E-4BDE-2DB49179D982}"/>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jQuery UI'nintemel özellikleri</a:t>
            </a:r>
          </a:p>
        </p:txBody>
      </p:sp>
      <p:sp>
        <p:nvSpPr>
          <p:cNvPr id="22" name="Rectangle 21">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Metin Yer Tutucusu 3">
            <a:extLst>
              <a:ext uri="{FF2B5EF4-FFF2-40B4-BE49-F238E27FC236}">
                <a16:creationId xmlns:a16="http://schemas.microsoft.com/office/drawing/2014/main" id="{DFE8C4D3-5CC3-3C02-3623-731DB55687CC}"/>
              </a:ext>
            </a:extLst>
          </p:cNvPr>
          <p:cNvSpPr>
            <a:spLocks noGrp="1"/>
          </p:cNvSpPr>
          <p:nvPr>
            <p:ph type="body" sz="half" idx="2"/>
          </p:nvPr>
        </p:nvSpPr>
        <p:spPr>
          <a:xfrm>
            <a:off x="1103312" y="2052918"/>
            <a:ext cx="8946541" cy="4195481"/>
          </a:xfrm>
        </p:spPr>
        <p:txBody>
          <a:bodyPr vert="horz" lIns="91440" tIns="45720" rIns="91440" bIns="45720" rtlCol="0">
            <a:normAutofit/>
          </a:bodyPr>
          <a:lstStyle/>
          <a:p>
            <a:pPr>
              <a:buFont typeface="Wingdings 3" charset="2"/>
              <a:buChar char=""/>
            </a:pPr>
            <a:r>
              <a:rPr lang="en-US"/>
              <a:t>Widget Fabrikası: jQuery UI, Widget Factory adı verilen bir yapıyı kullanarak özelleştirilebilir ve genişletilebilir widget'ları destekler. Bu, özel widget'lar oluşturmanıza ve mevcut widget'ları genişleterek özelleştirmenize olanak tanır.</a:t>
            </a:r>
          </a:p>
          <a:p>
            <a:pPr>
              <a:buFont typeface="Wingdings 3" charset="2"/>
              <a:buChar char=""/>
            </a:pPr>
            <a:r>
              <a:rPr lang="en-US"/>
              <a:t>Etkileşim Animasyonları: Kullanıcı etkileşimlerini destekleyen birçok bileşen, animasyonlarla birlikte gelir. Bu, kullanıcıların sayfa üzerindeki etkileşimleri daha görsel ve kullanıcı dostu hale getirmelerine olanak tanır.</a:t>
            </a:r>
          </a:p>
          <a:p>
            <a:pPr>
              <a:buFont typeface="Wingdings 3" charset="2"/>
              <a:buChar char=""/>
            </a:pPr>
            <a:r>
              <a:rPr lang="en-US"/>
              <a:t>Uyumluluk ve Esneklik: jQuery UI, temel jQuery kütüphanesiyle uyumlu bir şekilde çalışır ve kullanıcıların mevcut jQuery projelerine entegre etmelerini sağlar. Ayrıca, bir dizi yapılandırma seçeneği ve olaylar aracılığıyla esneklik sağlar.</a:t>
            </a:r>
          </a:p>
          <a:p>
            <a:pPr>
              <a:buFont typeface="Wingdings 3" charset="2"/>
              <a:buChar char=""/>
            </a:pPr>
            <a:r>
              <a:rPr lang="en-US"/>
              <a:t>jQuery UI, özellikle web geliştiricilerin hızlı ve etkili bir şekilde interaktif ve kullanıcı dostu arayüzler oluşturmalarına yardımcı olan güçlü bir araç seti sunar.</a:t>
            </a:r>
          </a:p>
          <a:p>
            <a:pPr>
              <a:buFont typeface="Wingdings 3" charset="2"/>
              <a:buChar char=""/>
            </a:pPr>
            <a:endParaRPr lang="en-US"/>
          </a:p>
        </p:txBody>
      </p:sp>
    </p:spTree>
    <p:extLst>
      <p:ext uri="{BB962C8B-B14F-4D97-AF65-F5344CB8AC3E}">
        <p14:creationId xmlns:p14="http://schemas.microsoft.com/office/powerpoint/2010/main" val="173827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3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9D145974-9761-5C70-7B34-D8C315064079}"/>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b="0" i="0" kern="1200" dirty="0">
                <a:solidFill>
                  <a:schemeClr val="tx2"/>
                </a:solidFill>
                <a:latin typeface="+mj-lt"/>
                <a:ea typeface="+mj-ea"/>
                <a:cs typeface="+mj-cs"/>
              </a:rPr>
              <a:t>Sonuç</a:t>
            </a:r>
          </a:p>
        </p:txBody>
      </p:sp>
      <p:sp>
        <p:nvSpPr>
          <p:cNvPr id="4" name="Metin Yer Tutucusu 3">
            <a:extLst>
              <a:ext uri="{FF2B5EF4-FFF2-40B4-BE49-F238E27FC236}">
                <a16:creationId xmlns:a16="http://schemas.microsoft.com/office/drawing/2014/main" id="{052403B6-B4A0-219E-6294-5B27C6D1C7AD}"/>
              </a:ext>
            </a:extLst>
          </p:cNvPr>
          <p:cNvSpPr>
            <a:spLocks noGrp="1"/>
          </p:cNvSpPr>
          <p:nvPr>
            <p:ph type="body" sz="half" idx="2"/>
          </p:nvPr>
        </p:nvSpPr>
        <p:spPr>
          <a:xfrm>
            <a:off x="1103312" y="2052918"/>
            <a:ext cx="8946541" cy="4195481"/>
          </a:xfrm>
        </p:spPr>
        <p:txBody>
          <a:bodyPr vert="horz" lIns="91440" tIns="45720" rIns="91440" bIns="45720" rtlCol="0">
            <a:normAutofit/>
          </a:bodyPr>
          <a:lstStyle/>
          <a:p>
            <a:pPr>
              <a:buFont typeface="Wingdings 3" charset="2"/>
              <a:buChar char=""/>
            </a:pPr>
            <a:r>
              <a:rPr lang="en-US" dirty="0"/>
              <a:t>Bu  </a:t>
            </a:r>
            <a:r>
              <a:rPr lang="en-US" dirty="0" err="1"/>
              <a:t>sunum</a:t>
            </a:r>
            <a:r>
              <a:rPr lang="en-US" dirty="0"/>
              <a:t> </a:t>
            </a:r>
            <a:r>
              <a:rPr lang="en-US" dirty="0" err="1"/>
              <a:t>öğrenciler</a:t>
            </a:r>
            <a:r>
              <a:rPr lang="en-US" dirty="0"/>
              <a:t> </a:t>
            </a:r>
            <a:r>
              <a:rPr lang="en-US" dirty="0" err="1"/>
              <a:t>tarafından</a:t>
            </a:r>
            <a:r>
              <a:rPr lang="en-US" dirty="0"/>
              <a:t> </a:t>
            </a:r>
            <a:r>
              <a:rPr lang="en-US" dirty="0" err="1"/>
              <a:t>hazırlanmıştır</a:t>
            </a:r>
            <a:r>
              <a:rPr lang="en-US" dirty="0"/>
              <a:t>.</a:t>
            </a:r>
          </a:p>
          <a:p>
            <a:pPr>
              <a:buFont typeface="Wingdings 3" charset="2"/>
              <a:buChar char=""/>
            </a:pPr>
            <a:r>
              <a:rPr lang="en-US" dirty="0"/>
              <a:t>MECDİDDİN EBUŞERFO</a:t>
            </a:r>
          </a:p>
          <a:p>
            <a:pPr>
              <a:buFont typeface="Wingdings 3" charset="2"/>
              <a:buChar char=""/>
            </a:pPr>
            <a:r>
              <a:rPr lang="en-US" dirty="0"/>
              <a:t>MOHAMAD GHAİTH M</a:t>
            </a:r>
            <a:r>
              <a:rPr lang="tr-TR"/>
              <a:t>U</a:t>
            </a:r>
            <a:r>
              <a:rPr lang="en-US"/>
              <a:t>HBANİ</a:t>
            </a:r>
            <a:endParaRPr lang="en-US" dirty="0"/>
          </a:p>
          <a:p>
            <a:pPr>
              <a:buFont typeface="Wingdings 3" charset="2"/>
              <a:buChar char=""/>
            </a:pPr>
            <a:r>
              <a:rPr lang="en-US" dirty="0"/>
              <a:t>E</a:t>
            </a:r>
            <a:r>
              <a:rPr lang="tr-TR" dirty="0"/>
              <a:t>L EDHEM </a:t>
            </a:r>
            <a:r>
              <a:rPr lang="en-US" dirty="0"/>
              <a:t>C</a:t>
            </a:r>
            <a:r>
              <a:rPr lang="tr-TR" dirty="0"/>
              <a:t>ESI</a:t>
            </a:r>
            <a:r>
              <a:rPr lang="en-US" dirty="0"/>
              <a:t>M</a:t>
            </a:r>
          </a:p>
        </p:txBody>
      </p:sp>
    </p:spTree>
    <p:extLst>
      <p:ext uri="{BB962C8B-B14F-4D97-AF65-F5344CB8AC3E}">
        <p14:creationId xmlns:p14="http://schemas.microsoft.com/office/powerpoint/2010/main" val="61897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Yer Tutucusu 4" descr="ofis malzemesi, kişi, şahıs, ofis aleti, el yazısı içeren bir resim&#10;&#10;Açıklama otomatik olarak oluşturuldu">
            <a:extLst>
              <a:ext uri="{FF2B5EF4-FFF2-40B4-BE49-F238E27FC236}">
                <a16:creationId xmlns:a16="http://schemas.microsoft.com/office/drawing/2014/main" id="{36BE133E-1F1A-8043-30D6-4958D9481867}"/>
              </a:ext>
            </a:extLst>
          </p:cNvPr>
          <p:cNvPicPr>
            <a:picLocks noGrp="1" noChangeAspect="1"/>
          </p:cNvPicPr>
          <p:nvPr>
            <p:ph type="pic" idx="1"/>
          </p:nvPr>
        </p:nvPicPr>
        <p:blipFill rotWithShape="1">
          <a:blip r:embed="rId6">
            <a:alphaModFix amt="35000"/>
          </a:blip>
          <a:srcRect t="8119" b="7611"/>
          <a:stretch/>
        </p:blipFill>
        <p:spPr>
          <a:xfrm>
            <a:off x="20" y="-1"/>
            <a:ext cx="12191980" cy="6858000"/>
          </a:xfrm>
          <a:prstGeom prst="rect">
            <a:avLst/>
          </a:prstGeom>
        </p:spPr>
      </p:pic>
      <p:sp>
        <p:nvSpPr>
          <p:cNvPr id="2" name="Başlık 1">
            <a:extLst>
              <a:ext uri="{FF2B5EF4-FFF2-40B4-BE49-F238E27FC236}">
                <a16:creationId xmlns:a16="http://schemas.microsoft.com/office/drawing/2014/main" id="{5BFB76C7-0497-82D5-A017-68E3D0D20BB5}"/>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Sunum İçeriği</a:t>
            </a:r>
          </a:p>
        </p:txBody>
      </p:sp>
      <p:sp>
        <p:nvSpPr>
          <p:cNvPr id="4" name="Metin Yer Tutucusu 3">
            <a:extLst>
              <a:ext uri="{FF2B5EF4-FFF2-40B4-BE49-F238E27FC236}">
                <a16:creationId xmlns:a16="http://schemas.microsoft.com/office/drawing/2014/main" id="{11BB7670-C121-819B-3468-BD89E35E4087}"/>
              </a:ext>
            </a:extLst>
          </p:cNvPr>
          <p:cNvSpPr>
            <a:spLocks noGrp="1"/>
          </p:cNvSpPr>
          <p:nvPr>
            <p:ph type="body" sz="half" idx="2"/>
          </p:nvPr>
        </p:nvSpPr>
        <p:spPr>
          <a:xfrm>
            <a:off x="1103312" y="2052918"/>
            <a:ext cx="8946541" cy="4195481"/>
          </a:xfrm>
        </p:spPr>
        <p:txBody>
          <a:bodyPr vert="horz" lIns="91440" tIns="45720" rIns="91440" bIns="45720" rtlCol="0">
            <a:normAutofit/>
          </a:bodyPr>
          <a:lstStyle/>
          <a:p>
            <a:pPr>
              <a:buFont typeface="Wingdings 3" charset="2"/>
              <a:buChar char=""/>
            </a:pPr>
            <a:r>
              <a:rPr lang="en-US" dirty="0"/>
              <a:t> jQuery </a:t>
            </a:r>
            <a:r>
              <a:rPr lang="en-US" dirty="0" err="1"/>
              <a:t>Nedir</a:t>
            </a:r>
            <a:r>
              <a:rPr lang="en-US" dirty="0"/>
              <a:t>?</a:t>
            </a:r>
          </a:p>
          <a:p>
            <a:pPr>
              <a:buFont typeface="Wingdings 3" charset="2"/>
              <a:buChar char=""/>
            </a:pPr>
            <a:r>
              <a:rPr lang="en-US" dirty="0"/>
              <a:t> </a:t>
            </a:r>
            <a:r>
              <a:rPr lang="en-US" dirty="0" err="1"/>
              <a:t>Temel</a:t>
            </a:r>
            <a:r>
              <a:rPr lang="en-US" dirty="0"/>
              <a:t> jQuery </a:t>
            </a:r>
            <a:r>
              <a:rPr lang="en-US" dirty="0" err="1"/>
              <a:t>Kavramları</a:t>
            </a:r>
            <a:endParaRPr lang="en-US" dirty="0"/>
          </a:p>
          <a:p>
            <a:pPr>
              <a:buFont typeface="Wingdings 3" charset="2"/>
              <a:buChar char=""/>
            </a:pPr>
            <a:r>
              <a:rPr lang="en-US" dirty="0"/>
              <a:t> jQuery Selectors</a:t>
            </a:r>
          </a:p>
          <a:p>
            <a:pPr>
              <a:buFont typeface="Wingdings 3" charset="2"/>
              <a:buChar char=""/>
            </a:pPr>
            <a:r>
              <a:rPr lang="en-US" dirty="0"/>
              <a:t> jQuery Event Handling</a:t>
            </a:r>
          </a:p>
        </p:txBody>
      </p:sp>
    </p:spTree>
    <p:extLst>
      <p:ext uri="{BB962C8B-B14F-4D97-AF65-F5344CB8AC3E}">
        <p14:creationId xmlns:p14="http://schemas.microsoft.com/office/powerpoint/2010/main" val="162820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kili sayılar ve ayrıntılı planın göründüğü CPU">
            <a:extLst>
              <a:ext uri="{FF2B5EF4-FFF2-40B4-BE49-F238E27FC236}">
                <a16:creationId xmlns:a16="http://schemas.microsoft.com/office/drawing/2014/main" id="{FD1482C2-F368-DBA7-8E0A-D03700C1C759}"/>
              </a:ext>
            </a:extLst>
          </p:cNvPr>
          <p:cNvPicPr>
            <a:picLocks noChangeAspect="1"/>
          </p:cNvPicPr>
          <p:nvPr/>
        </p:nvPicPr>
        <p:blipFill rotWithShape="1">
          <a:blip r:embed="rId2">
            <a:alphaModFix amt="35000"/>
          </a:blip>
          <a:srcRect/>
          <a:stretch/>
        </p:blipFill>
        <p:spPr>
          <a:xfrm>
            <a:off x="20" y="-1"/>
            <a:ext cx="12191980" cy="6858000"/>
          </a:xfrm>
          <a:prstGeom prst="rect">
            <a:avLst/>
          </a:prstGeom>
        </p:spPr>
      </p:pic>
      <p:sp>
        <p:nvSpPr>
          <p:cNvPr id="2" name="Başlık 1">
            <a:extLst>
              <a:ext uri="{FF2B5EF4-FFF2-40B4-BE49-F238E27FC236}">
                <a16:creationId xmlns:a16="http://schemas.microsoft.com/office/drawing/2014/main" id="{4182BE92-99D5-A109-B89B-7B2B8A043438}"/>
              </a:ext>
            </a:extLst>
          </p:cNvPr>
          <p:cNvSpPr>
            <a:spLocks noGrp="1"/>
          </p:cNvSpPr>
          <p:nvPr>
            <p:ph type="title"/>
          </p:nvPr>
        </p:nvSpPr>
        <p:spPr>
          <a:xfrm>
            <a:off x="646111" y="452718"/>
            <a:ext cx="9404723" cy="1400530"/>
          </a:xfrm>
        </p:spPr>
        <p:txBody>
          <a:bodyPr>
            <a:normAutofit/>
          </a:bodyPr>
          <a:lstStyle/>
          <a:p>
            <a:r>
              <a:rPr lang="en-US"/>
              <a:t>JQuery Nedir</a:t>
            </a:r>
          </a:p>
        </p:txBody>
      </p:sp>
      <p:sp>
        <p:nvSpPr>
          <p:cNvPr id="3" name="İçerik Yer Tutucusu 2">
            <a:extLst>
              <a:ext uri="{FF2B5EF4-FFF2-40B4-BE49-F238E27FC236}">
                <a16:creationId xmlns:a16="http://schemas.microsoft.com/office/drawing/2014/main" id="{D45E93BF-D3E6-AEA7-1C55-8B37B1B43C42}"/>
              </a:ext>
            </a:extLst>
          </p:cNvPr>
          <p:cNvSpPr>
            <a:spLocks noGrp="1"/>
          </p:cNvSpPr>
          <p:nvPr>
            <p:ph idx="1"/>
          </p:nvPr>
        </p:nvSpPr>
        <p:spPr>
          <a:xfrm>
            <a:off x="1103312" y="2052918"/>
            <a:ext cx="8946541" cy="4195481"/>
          </a:xfrm>
        </p:spPr>
        <p:txBody>
          <a:bodyPr vert="horz" lIns="91440" tIns="45720" rIns="91440" bIns="45720" rtlCol="0">
            <a:normAutofit/>
          </a:bodyPr>
          <a:lstStyle/>
          <a:p>
            <a:r>
              <a:rPr lang="tr-TR" b="1">
                <a:ea typeface="+mj-lt"/>
                <a:cs typeface="+mj-lt"/>
              </a:rPr>
              <a:t>jQuery (JQuery):</a:t>
            </a:r>
            <a:r>
              <a:rPr lang="tr-TR">
                <a:ea typeface="+mj-lt"/>
                <a:cs typeface="+mj-lt"/>
              </a:rPr>
              <a:t> jQuery, JavaScript tabanlı bir açık kaynak kütüphanedir ve özellikle HTML belgeleri üzerinde etkileşimli web sayfaları oluşturmak için kullanılır. jQuery, tarayıcılar arası uyumluluk sorunlarını çözmek, olay işleme, animasyon, AJAX istekleri gibi işlemleri kolaylaştırmak amacıyla geliştirilmiştir.</a:t>
            </a:r>
            <a:endParaRPr lang="tr-TR"/>
          </a:p>
        </p:txBody>
      </p:sp>
    </p:spTree>
    <p:extLst>
      <p:ext uri="{BB962C8B-B14F-4D97-AF65-F5344CB8AC3E}">
        <p14:creationId xmlns:p14="http://schemas.microsoft.com/office/powerpoint/2010/main" val="29149829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2" name="Picture 51">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4" name="Oval 5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6" name="Picture 5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8" name="Picture 5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0" name="Rectangle 5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6A23CC38-DE18-241A-4F58-DE2F8A30D56F}"/>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b="0" i="0" kern="1200" dirty="0">
                <a:solidFill>
                  <a:schemeClr val="tx2"/>
                </a:solidFill>
                <a:latin typeface="+mj-lt"/>
                <a:ea typeface="+mj-ea"/>
                <a:cs typeface="+mj-cs"/>
              </a:rPr>
              <a:t> jQuery'nin Amaçları</a:t>
            </a:r>
          </a:p>
        </p:txBody>
      </p:sp>
      <p:sp>
        <p:nvSpPr>
          <p:cNvPr id="4" name="Metin Yer Tutucusu 3">
            <a:extLst>
              <a:ext uri="{FF2B5EF4-FFF2-40B4-BE49-F238E27FC236}">
                <a16:creationId xmlns:a16="http://schemas.microsoft.com/office/drawing/2014/main" id="{978E4AAB-01B6-12FC-C175-3E653C179E33}"/>
              </a:ext>
            </a:extLst>
          </p:cNvPr>
          <p:cNvSpPr>
            <a:spLocks noGrp="1"/>
          </p:cNvSpPr>
          <p:nvPr>
            <p:ph type="body" sz="half" idx="2"/>
          </p:nvPr>
        </p:nvSpPr>
        <p:spPr>
          <a:xfrm>
            <a:off x="1103312" y="2052918"/>
            <a:ext cx="8946541" cy="4195481"/>
          </a:xfrm>
        </p:spPr>
        <p:txBody>
          <a:bodyPr vert="horz" lIns="91440" tIns="45720" rIns="91440" bIns="45720" rtlCol="0">
            <a:normAutofit/>
          </a:bodyPr>
          <a:lstStyle/>
          <a:p>
            <a:pPr>
              <a:buFont typeface="Wingdings 3" charset="2"/>
              <a:buChar char=""/>
            </a:pPr>
            <a:r>
              <a:rPr lang="en-US"/>
              <a:t> DOM Manipülasyonu</a:t>
            </a:r>
          </a:p>
          <a:p>
            <a:pPr>
              <a:buFont typeface="Wingdings 3" charset="2"/>
              <a:buChar char=""/>
            </a:pPr>
            <a:r>
              <a:rPr lang="en-US"/>
              <a:t> jQuery Fonksiyonları</a:t>
            </a:r>
          </a:p>
          <a:p>
            <a:pPr>
              <a:buFont typeface="Wingdings 3" charset="2"/>
              <a:buChar char=""/>
            </a:pPr>
            <a:r>
              <a:rPr lang="en-US"/>
              <a:t> jQuery Efektleri</a:t>
            </a:r>
          </a:p>
          <a:p>
            <a:pPr>
              <a:buFont typeface="Wingdings 3" charset="2"/>
              <a:buChar char=""/>
            </a:pPr>
            <a:r>
              <a:rPr lang="en-US"/>
              <a:t> jQuery UI Kullanımı</a:t>
            </a:r>
          </a:p>
          <a:p>
            <a:pPr>
              <a:buFont typeface="Wingdings 3" charset="2"/>
              <a:buChar char=""/>
            </a:pPr>
            <a:r>
              <a:rPr lang="en-US"/>
              <a:t> Photo by Pixabay </a:t>
            </a:r>
          </a:p>
        </p:txBody>
      </p:sp>
    </p:spTree>
    <p:extLst>
      <p:ext uri="{BB962C8B-B14F-4D97-AF65-F5344CB8AC3E}">
        <p14:creationId xmlns:p14="http://schemas.microsoft.com/office/powerpoint/2010/main" val="239113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3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1" name="Rectangle 4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kranda bilgisayar betiği">
            <a:extLst>
              <a:ext uri="{FF2B5EF4-FFF2-40B4-BE49-F238E27FC236}">
                <a16:creationId xmlns:a16="http://schemas.microsoft.com/office/drawing/2014/main" id="{4250AF9C-42EE-4A71-8C07-CA167BA87B07}"/>
              </a:ext>
            </a:extLst>
          </p:cNvPr>
          <p:cNvPicPr>
            <a:picLocks noChangeAspect="1"/>
          </p:cNvPicPr>
          <p:nvPr/>
        </p:nvPicPr>
        <p:blipFill rotWithShape="1">
          <a:blip r:embed="rId6">
            <a:alphaModFix amt="35000"/>
          </a:blip>
          <a:srcRect t="7695" b="8035"/>
          <a:stretch/>
        </p:blipFill>
        <p:spPr>
          <a:xfrm>
            <a:off x="20" y="-1"/>
            <a:ext cx="12191980" cy="6858000"/>
          </a:xfrm>
          <a:prstGeom prst="rect">
            <a:avLst/>
          </a:prstGeom>
        </p:spPr>
      </p:pic>
      <p:sp>
        <p:nvSpPr>
          <p:cNvPr id="2" name="Başlık 1">
            <a:extLst>
              <a:ext uri="{FF2B5EF4-FFF2-40B4-BE49-F238E27FC236}">
                <a16:creationId xmlns:a16="http://schemas.microsoft.com/office/drawing/2014/main" id="{4F0C02A9-1211-8527-53FA-A776B991348E}"/>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 jQuery'nin Amaçları</a:t>
            </a:r>
          </a:p>
        </p:txBody>
      </p:sp>
      <p:sp>
        <p:nvSpPr>
          <p:cNvPr id="4" name="Metin Yer Tutucusu 3">
            <a:extLst>
              <a:ext uri="{FF2B5EF4-FFF2-40B4-BE49-F238E27FC236}">
                <a16:creationId xmlns:a16="http://schemas.microsoft.com/office/drawing/2014/main" id="{3AC3D49E-8F02-4895-989C-43A4B7389CE0}"/>
              </a:ext>
            </a:extLst>
          </p:cNvPr>
          <p:cNvSpPr>
            <a:spLocks noGrp="1"/>
          </p:cNvSpPr>
          <p:nvPr>
            <p:ph type="body" sz="half" idx="2"/>
          </p:nvPr>
        </p:nvSpPr>
        <p:spPr>
          <a:xfrm>
            <a:off x="1103312" y="2052918"/>
            <a:ext cx="8946541" cy="4195481"/>
          </a:xfrm>
        </p:spPr>
        <p:txBody>
          <a:bodyPr vert="horz" lIns="91440" tIns="45720" rIns="91440" bIns="45720" rtlCol="0">
            <a:normAutofit/>
          </a:bodyPr>
          <a:lstStyle/>
          <a:p>
            <a:pPr>
              <a:buFont typeface="Wingdings 3" charset="2"/>
              <a:buChar char=""/>
            </a:pPr>
            <a:r>
              <a:rPr lang="en-US"/>
              <a:t>DOM Manipülasyonu:</a:t>
            </a:r>
          </a:p>
          <a:p>
            <a:pPr marL="285750" lvl="1" indent="-285750">
              <a:buFont typeface="Wingdings 3" charset="2"/>
              <a:buChar char=""/>
            </a:pPr>
            <a:r>
              <a:rPr lang="en-US"/>
              <a:t>jQuery, HTML ve XML belgelerindeki elemanları seçme, değiştirme ve manipüle etme işlemlerini basitleştirir. Bu sayede sayfa elemanları üzerinde kolayca değişiklikler yapılabilir.</a:t>
            </a:r>
          </a:p>
          <a:p>
            <a:pPr>
              <a:buFont typeface="Wingdings 3" charset="2"/>
              <a:buChar char=""/>
            </a:pPr>
            <a:r>
              <a:rPr lang="en-US"/>
              <a:t>Olay İşleme:</a:t>
            </a:r>
          </a:p>
          <a:p>
            <a:pPr marL="285750" lvl="1" indent="-285750">
              <a:buFont typeface="Wingdings 3" charset="2"/>
              <a:buChar char=""/>
            </a:pPr>
            <a:r>
              <a:rPr lang="en-US"/>
              <a:t>jQuery, olay işleme konusunda kolaylıklar sağlar. Örneğin, bir düğmeye tıklama olayını ele almak veya bir formu gönderme olayını yakalamak gibi işlemler jQuery ile basit hale gelir.</a:t>
            </a:r>
          </a:p>
          <a:p>
            <a:pPr>
              <a:buFont typeface="Wingdings 3" charset="2"/>
              <a:buChar char=""/>
            </a:pPr>
            <a:r>
              <a:rPr lang="en-US"/>
              <a:t>AJAX Desteği:</a:t>
            </a:r>
          </a:p>
          <a:p>
            <a:pPr marL="285750" lvl="1" indent="-285750">
              <a:buFont typeface="Wingdings 3" charset="2"/>
              <a:buChar char=""/>
            </a:pPr>
            <a:r>
              <a:rPr lang="en-US"/>
              <a:t>Asenkron JavaScript ve XML (AJAX) istekleri yapmak ve karşılamak için jQuery oldukça kullanışlıdır. Bu, web sayfalarının arka planda veri alışverişi yapabilmesini sağlar.</a:t>
            </a:r>
          </a:p>
          <a:p>
            <a:pPr>
              <a:buFont typeface="Wingdings 3" charset="2"/>
              <a:buChar char=""/>
            </a:pPr>
            <a:endParaRPr lang="en-US"/>
          </a:p>
        </p:txBody>
      </p:sp>
    </p:spTree>
    <p:extLst>
      <p:ext uri="{BB962C8B-B14F-4D97-AF65-F5344CB8AC3E}">
        <p14:creationId xmlns:p14="http://schemas.microsoft.com/office/powerpoint/2010/main" val="184472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4" name="Picture 63">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6" name="Oval 65">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8" name="Picture 67">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0" name="Picture 69">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2" name="Rectangle 71">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39384E68-5843-DA70-CBB3-AE7F4CD3EFED}"/>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b="0" i="0" kern="1200" dirty="0">
                <a:solidFill>
                  <a:schemeClr val="tx2"/>
                </a:solidFill>
                <a:latin typeface="+mj-lt"/>
                <a:ea typeface="+mj-ea"/>
                <a:cs typeface="+mj-cs"/>
              </a:rPr>
              <a:t> jQuery'nin Amaçları</a:t>
            </a:r>
          </a:p>
        </p:txBody>
      </p:sp>
      <p:sp>
        <p:nvSpPr>
          <p:cNvPr id="4" name="Metin Yer Tutucusu 3">
            <a:extLst>
              <a:ext uri="{FF2B5EF4-FFF2-40B4-BE49-F238E27FC236}">
                <a16:creationId xmlns:a16="http://schemas.microsoft.com/office/drawing/2014/main" id="{D82C6D96-31C3-81F9-2EBB-DB8AA4B958DA}"/>
              </a:ext>
            </a:extLst>
          </p:cNvPr>
          <p:cNvSpPr>
            <a:spLocks noGrp="1"/>
          </p:cNvSpPr>
          <p:nvPr>
            <p:ph type="body" sz="half" idx="2"/>
          </p:nvPr>
        </p:nvSpPr>
        <p:spPr>
          <a:xfrm>
            <a:off x="1103312" y="2052918"/>
            <a:ext cx="8946541" cy="4195481"/>
          </a:xfrm>
        </p:spPr>
        <p:txBody>
          <a:bodyPr vert="horz" lIns="91440" tIns="45720" rIns="91440" bIns="45720" rtlCol="0">
            <a:normAutofit/>
          </a:bodyPr>
          <a:lstStyle/>
          <a:p>
            <a:pPr>
              <a:buFont typeface="Wingdings 3" charset="2"/>
              <a:buChar char=""/>
            </a:pPr>
            <a:r>
              <a:rPr lang="en-US"/>
              <a:t>Animasyon ve Efektler:</a:t>
            </a:r>
          </a:p>
          <a:p>
            <a:pPr marL="285750" lvl="1" indent="-285750">
              <a:buFont typeface="Wingdings 3" charset="2"/>
              <a:buChar char=""/>
            </a:pPr>
            <a:r>
              <a:rPr lang="en-US"/>
              <a:t>jQuery, sayfadaki elemanlara animasyon ve efektler uygulamak için kullanılır. Örneğin, bir elemanın gizlenip gösterilmesi, fade in/out efektleri gibi işlemler kolaylıkla gerçekleştirilebilir.</a:t>
            </a:r>
          </a:p>
          <a:p>
            <a:pPr>
              <a:buFont typeface="Wingdings 3" charset="2"/>
              <a:buChar char=""/>
            </a:pPr>
            <a:r>
              <a:rPr lang="en-US"/>
              <a:t>AJAX ile Veri Alışverişi:</a:t>
            </a:r>
          </a:p>
          <a:p>
            <a:pPr marL="285750" lvl="1" indent="-285750">
              <a:buFont typeface="Wingdings 3" charset="2"/>
              <a:buChar char=""/>
            </a:pPr>
            <a:r>
              <a:rPr lang="en-US"/>
              <a:t>jQuery, AJAX kullanımını kolaylaştırarak sunucu ile veri alışverişi yapmayı ve sayfayı yenilemeden dinamik içerikleri güncellemeyi sağlar.</a:t>
            </a:r>
          </a:p>
          <a:p>
            <a:pPr>
              <a:buFont typeface="Wingdings 3" charset="2"/>
              <a:buChar char=""/>
            </a:pPr>
            <a:r>
              <a:rPr lang="en-US"/>
              <a:t>Hafif ve Hızlı:</a:t>
            </a:r>
          </a:p>
          <a:p>
            <a:pPr marL="285750" lvl="1" indent="-285750">
              <a:buFont typeface="Wingdings 3" charset="2"/>
              <a:buChar char=""/>
            </a:pPr>
            <a:r>
              <a:rPr lang="en-US"/>
              <a:t>jQuery, hafif bir kütüphanedir ve tarayıcı uyumluluğunu artırmak için optimize edilmiştir. Bu nedenle, web sayfalarında hızlı ve etkili bir şekilde çalışabilir.</a:t>
            </a:r>
          </a:p>
          <a:p>
            <a:pPr>
              <a:buFont typeface="Wingdings 3" charset="2"/>
              <a:buChar char=""/>
            </a:pPr>
            <a:r>
              <a:rPr lang="en-US"/>
              <a:t>Geniş Eklenti Desteği:</a:t>
            </a:r>
          </a:p>
          <a:p>
            <a:pPr marL="285750" lvl="1" indent="-285750">
              <a:buFont typeface="Wingdings 3" charset="2"/>
              <a:buChar char=""/>
            </a:pPr>
            <a:r>
              <a:rPr lang="en-US"/>
              <a:t>jQuery, geniş bir eklenti ekosistemine sahiptir. Bu eklentiler, grafik çiziminden form doğrulamaya kadar birçok farklı işlevi sağlar.</a:t>
            </a:r>
          </a:p>
          <a:p>
            <a:pPr>
              <a:buFont typeface="Wingdings 3" charset="2"/>
              <a:buChar char=""/>
            </a:pPr>
            <a:r>
              <a:rPr lang="en-US"/>
              <a:t>Dökümantasyon ve Topluluk:</a:t>
            </a:r>
          </a:p>
          <a:p>
            <a:pPr marL="285750" lvl="1" indent="-285750">
              <a:buFont typeface="Wingdings 3" charset="2"/>
              <a:buChar char=""/>
            </a:pPr>
            <a:r>
              <a:rPr lang="en-US"/>
              <a:t>jQuery'nin kapsamlı bir dökümantasyonu vardır ve geniş bir geliştirici topluluğu tarafından desteklenir. Bu, sorunlara hızlı çözümler bulmada ve yeni özellikleri öğrenmede yardımcı olur.</a:t>
            </a:r>
          </a:p>
          <a:p>
            <a:pPr>
              <a:buFont typeface="Wingdings 3" charset="2"/>
              <a:buChar char=""/>
            </a:pPr>
            <a:endParaRPr lang="en-US"/>
          </a:p>
        </p:txBody>
      </p:sp>
    </p:spTree>
    <p:extLst>
      <p:ext uri="{BB962C8B-B14F-4D97-AF65-F5344CB8AC3E}">
        <p14:creationId xmlns:p14="http://schemas.microsoft.com/office/powerpoint/2010/main" val="107345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B573E01-D06C-F545-2C4D-C22AA24D38A9}"/>
              </a:ext>
            </a:extLst>
          </p:cNvPr>
          <p:cNvPicPr>
            <a:picLocks noChangeAspect="1"/>
          </p:cNvPicPr>
          <p:nvPr/>
        </p:nvPicPr>
        <p:blipFill rotWithShape="1">
          <a:blip r:embed="rId2">
            <a:alphaModFix amt="40000"/>
          </a:blip>
          <a:srcRect t="38522" b="5228"/>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9586F77F-E55D-8BD7-912F-D4ADB3386687}"/>
              </a:ext>
            </a:extLst>
          </p:cNvPr>
          <p:cNvSpPr>
            <a:spLocks noGrp="1"/>
          </p:cNvSpPr>
          <p:nvPr>
            <p:ph type="ctrTitle"/>
          </p:nvPr>
        </p:nvSpPr>
        <p:spPr>
          <a:xfrm>
            <a:off x="1154955" y="1447800"/>
            <a:ext cx="8825658" cy="3329581"/>
          </a:xfrm>
        </p:spPr>
        <p:txBody>
          <a:bodyPr>
            <a:normAutofit/>
          </a:bodyPr>
          <a:lstStyle/>
          <a:p>
            <a:r>
              <a:rPr lang="tr-TR">
                <a:solidFill>
                  <a:schemeClr val="tx1"/>
                </a:solidFill>
              </a:rPr>
              <a:t>jQuery Seçiciler</a:t>
            </a:r>
          </a:p>
        </p:txBody>
      </p:sp>
    </p:spTree>
    <p:extLst>
      <p:ext uri="{BB962C8B-B14F-4D97-AF65-F5344CB8AC3E}">
        <p14:creationId xmlns:p14="http://schemas.microsoft.com/office/powerpoint/2010/main" val="181899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9" name="Picture 4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1" name="Oval 5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3" name="Picture 5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5" name="Picture 5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7" name="Rectangle 5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Picture 8" descr="Tek bir kırmızı parçası olan beyaz bulmaca">
            <a:extLst>
              <a:ext uri="{FF2B5EF4-FFF2-40B4-BE49-F238E27FC236}">
                <a16:creationId xmlns:a16="http://schemas.microsoft.com/office/drawing/2014/main" id="{B49D63E1-530A-F441-1546-57BA92A4D925}"/>
              </a:ext>
            </a:extLst>
          </p:cNvPr>
          <p:cNvPicPr>
            <a:picLocks noChangeAspect="1"/>
          </p:cNvPicPr>
          <p:nvPr/>
        </p:nvPicPr>
        <p:blipFill rotWithShape="1">
          <a:blip r:embed="rId6">
            <a:alphaModFix amt="25000"/>
            <a:grayscl/>
          </a:blip>
          <a:srcRect/>
          <a:stretch/>
        </p:blipFill>
        <p:spPr>
          <a:xfrm>
            <a:off x="20" y="-1"/>
            <a:ext cx="12191980" cy="6858000"/>
          </a:xfrm>
          <a:prstGeom prst="rect">
            <a:avLst/>
          </a:prstGeom>
        </p:spPr>
      </p:pic>
      <p:sp>
        <p:nvSpPr>
          <p:cNvPr id="2" name="Başlık 1">
            <a:extLst>
              <a:ext uri="{FF2B5EF4-FFF2-40B4-BE49-F238E27FC236}">
                <a16:creationId xmlns:a16="http://schemas.microsoft.com/office/drawing/2014/main" id="{688C2643-3D56-709F-4435-E1F9B8F7DA2F}"/>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Gündem</a:t>
            </a:r>
          </a:p>
        </p:txBody>
      </p:sp>
      <p:sp>
        <p:nvSpPr>
          <p:cNvPr id="59" name="Rectangle 5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Metin Yer Tutucusu 3">
            <a:extLst>
              <a:ext uri="{FF2B5EF4-FFF2-40B4-BE49-F238E27FC236}">
                <a16:creationId xmlns:a16="http://schemas.microsoft.com/office/drawing/2014/main" id="{B5EA2BBF-AC48-E073-E242-630F515BDF55}"/>
              </a:ext>
            </a:extLst>
          </p:cNvPr>
          <p:cNvSpPr>
            <a:spLocks noGrp="1"/>
          </p:cNvSpPr>
          <p:nvPr>
            <p:ph type="body" sz="half" idx="2"/>
          </p:nvPr>
        </p:nvSpPr>
        <p:spPr>
          <a:xfrm>
            <a:off x="1103312" y="2052918"/>
            <a:ext cx="8946541" cy="4195481"/>
          </a:xfrm>
        </p:spPr>
        <p:txBody>
          <a:bodyPr vert="horz" lIns="91440" tIns="45720" rIns="91440" bIns="45720" rtlCol="0">
            <a:normAutofit/>
          </a:bodyPr>
          <a:lstStyle/>
          <a:p>
            <a:pPr>
              <a:buFont typeface="Wingdings 3" charset="2"/>
              <a:buChar char=""/>
            </a:pPr>
            <a:r>
              <a:rPr lang="en-US"/>
              <a:t>jQuery seçicilerine giriş</a:t>
            </a:r>
          </a:p>
          <a:p>
            <a:pPr>
              <a:buFont typeface="Wingdings 3" charset="2"/>
              <a:buChar char=""/>
            </a:pPr>
            <a:endParaRPr lang="en-US"/>
          </a:p>
          <a:p>
            <a:pPr>
              <a:buFont typeface="Wingdings 3" charset="2"/>
              <a:buChar char=""/>
            </a:pPr>
            <a:r>
              <a:rPr lang="en-US"/>
              <a:t>jQuery'deki temel seçiciler</a:t>
            </a:r>
          </a:p>
          <a:p>
            <a:pPr>
              <a:buFont typeface="Wingdings 3" charset="2"/>
              <a:buChar char=""/>
            </a:pPr>
            <a:endParaRPr lang="en-US"/>
          </a:p>
          <a:p>
            <a:pPr>
              <a:buFont typeface="Wingdings 3" charset="2"/>
              <a:buChar char=""/>
            </a:pPr>
            <a:r>
              <a:rPr lang="en-US"/>
              <a:t>jQuery'deki gelişmiş seçiciler</a:t>
            </a:r>
          </a:p>
          <a:p>
            <a:pPr>
              <a:buFont typeface="Wingdings 3" charset="2"/>
              <a:buChar char=""/>
            </a:pPr>
            <a:endParaRPr lang="en-US"/>
          </a:p>
          <a:p>
            <a:pPr>
              <a:buFont typeface="Wingdings 3" charset="2"/>
              <a:buChar char=""/>
            </a:pPr>
            <a:r>
              <a:rPr lang="en-US"/>
              <a:t>Seçicileri kullanarak öğeleri değiştirme</a:t>
            </a:r>
          </a:p>
          <a:p>
            <a:pPr>
              <a:buFont typeface="Wingdings 3" charset="2"/>
              <a:buChar char=""/>
            </a:pPr>
            <a:endParaRPr lang="en-US"/>
          </a:p>
          <a:p>
            <a:pPr>
              <a:buFont typeface="Wingdings 3" charset="2"/>
              <a:buChar char=""/>
            </a:pPr>
            <a:r>
              <a:rPr lang="en-US"/>
              <a:t>jQuery seçicilerini kullanmaya yönelik en iyi uygulamalar</a:t>
            </a:r>
          </a:p>
          <a:p>
            <a:pPr>
              <a:buFont typeface="Wingdings 3" charset="2"/>
              <a:buChar char=""/>
            </a:pPr>
            <a:endParaRPr lang="en-US"/>
          </a:p>
        </p:txBody>
      </p:sp>
    </p:spTree>
    <p:extLst>
      <p:ext uri="{BB962C8B-B14F-4D97-AF65-F5344CB8AC3E}">
        <p14:creationId xmlns:p14="http://schemas.microsoft.com/office/powerpoint/2010/main" val="188267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33">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39">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41">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293ED63A-6675-6C62-19CF-9CABE002769D}"/>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b="0" i="0" kern="1200" dirty="0">
                <a:solidFill>
                  <a:schemeClr val="tx2"/>
                </a:solidFill>
                <a:latin typeface="+mj-lt"/>
                <a:ea typeface="+mj-ea"/>
                <a:cs typeface="+mj-cs"/>
              </a:rPr>
              <a:t>Temel Seçiciler</a:t>
            </a:r>
          </a:p>
        </p:txBody>
      </p:sp>
      <p:sp>
        <p:nvSpPr>
          <p:cNvPr id="4" name="Metin Yer Tutucusu 3">
            <a:extLst>
              <a:ext uri="{FF2B5EF4-FFF2-40B4-BE49-F238E27FC236}">
                <a16:creationId xmlns:a16="http://schemas.microsoft.com/office/drawing/2014/main" id="{42D7692B-86AA-6E30-4C47-9C9DC86EB3AD}"/>
              </a:ext>
            </a:extLst>
          </p:cNvPr>
          <p:cNvSpPr>
            <a:spLocks noGrp="1"/>
          </p:cNvSpPr>
          <p:nvPr>
            <p:ph type="body" sz="half" idx="2"/>
          </p:nvPr>
        </p:nvSpPr>
        <p:spPr>
          <a:xfrm>
            <a:off x="1103312" y="2052918"/>
            <a:ext cx="8946541" cy="4195481"/>
          </a:xfrm>
        </p:spPr>
        <p:txBody>
          <a:bodyPr vert="horz" lIns="91440" tIns="45720" rIns="91440" bIns="45720" rtlCol="0">
            <a:normAutofit/>
          </a:bodyPr>
          <a:lstStyle/>
          <a:p>
            <a:pPr>
              <a:buFont typeface="Wingdings 3" charset="2"/>
              <a:buChar char=""/>
            </a:pPr>
            <a:endParaRPr lang="en-US"/>
          </a:p>
          <a:p>
            <a:pPr>
              <a:buFont typeface="Wingdings 3" charset="2"/>
              <a:buChar char=""/>
            </a:pPr>
            <a:r>
              <a:rPr lang="en-US"/>
              <a:t>Öğeleri etiket adına göre seçme</a:t>
            </a:r>
          </a:p>
          <a:p>
            <a:pPr>
              <a:buFont typeface="Wingdings 3" charset="2"/>
              <a:buChar char=""/>
            </a:pPr>
            <a:endParaRPr lang="en-US"/>
          </a:p>
          <a:p>
            <a:pPr>
              <a:buFont typeface="Wingdings 3" charset="2"/>
              <a:buChar char=""/>
            </a:pPr>
            <a:r>
              <a:rPr lang="en-US"/>
              <a:t>Öğeleri kimliğe göre seçme </a:t>
            </a:r>
          </a:p>
          <a:p>
            <a:pPr>
              <a:buFont typeface="Wingdings 3" charset="2"/>
              <a:buChar char=""/>
            </a:pPr>
            <a:endParaRPr lang="en-US"/>
          </a:p>
          <a:p>
            <a:pPr>
              <a:buFont typeface="Wingdings 3" charset="2"/>
              <a:buChar char=""/>
            </a:pPr>
            <a:r>
              <a:rPr lang="en-US"/>
              <a:t>Öğeleri sınıfa göre seçme</a:t>
            </a:r>
          </a:p>
          <a:p>
            <a:pPr>
              <a:buFont typeface="Wingdings 3" charset="2"/>
              <a:buChar char=""/>
            </a:pPr>
            <a:endParaRPr lang="en-US"/>
          </a:p>
          <a:p>
            <a:pPr>
              <a:buFont typeface="Wingdings 3" charset="2"/>
              <a:buChar char=""/>
            </a:pPr>
            <a:r>
              <a:rPr lang="en-US"/>
              <a:t>Birden fazla öğe seçme</a:t>
            </a:r>
          </a:p>
        </p:txBody>
      </p:sp>
    </p:spTree>
    <p:extLst>
      <p:ext uri="{BB962C8B-B14F-4D97-AF65-F5344CB8AC3E}">
        <p14:creationId xmlns:p14="http://schemas.microsoft.com/office/powerpoint/2010/main" val="422671702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771</Words>
  <Application>Microsoft Office PowerPoint</Application>
  <PresentationFormat>Geniş ekran</PresentationFormat>
  <Paragraphs>95</Paragraphs>
  <Slides>16</Slides>
  <Notes>0</Notes>
  <HiddenSlides>0</HiddenSlides>
  <MMClips>0</MMClips>
  <ScaleCrop>false</ScaleCrop>
  <HeadingPairs>
    <vt:vector size="6" baseType="variant">
      <vt:variant>
        <vt:lpstr>Kullanılan Yazı Tipleri</vt:lpstr>
      </vt:variant>
      <vt:variant>
        <vt:i4>5</vt:i4>
      </vt:variant>
      <vt:variant>
        <vt:lpstr>Tema</vt:lpstr>
      </vt:variant>
      <vt:variant>
        <vt:i4>2</vt:i4>
      </vt:variant>
      <vt:variant>
        <vt:lpstr>Slayt Başlıkları</vt:lpstr>
      </vt:variant>
      <vt:variant>
        <vt:i4>16</vt:i4>
      </vt:variant>
    </vt:vector>
  </HeadingPairs>
  <TitlesOfParts>
    <vt:vector size="23" baseType="lpstr">
      <vt:lpstr>Arial</vt:lpstr>
      <vt:lpstr>Calibri</vt:lpstr>
      <vt:lpstr>Calibri Light</vt:lpstr>
      <vt:lpstr>Century Gothic</vt:lpstr>
      <vt:lpstr>Wingdings 3</vt:lpstr>
      <vt:lpstr>Ofis Teması</vt:lpstr>
      <vt:lpstr>Ion</vt:lpstr>
      <vt:lpstr>jQuery</vt:lpstr>
      <vt:lpstr>Sunum İçeriği</vt:lpstr>
      <vt:lpstr>JQuery Nedir</vt:lpstr>
      <vt:lpstr> jQuery'nin Amaçları</vt:lpstr>
      <vt:lpstr> jQuery'nin Amaçları</vt:lpstr>
      <vt:lpstr> jQuery'nin Amaçları</vt:lpstr>
      <vt:lpstr>jQuery Seçiciler</vt:lpstr>
      <vt:lpstr>Gündem</vt:lpstr>
      <vt:lpstr>Temel Seçiciler</vt:lpstr>
      <vt:lpstr>jQuery Olay İşleme</vt:lpstr>
      <vt:lpstr>jQuery Ajax</vt:lpstr>
      <vt:lpstr>jQuery Animation</vt:lpstr>
      <vt:lpstr>jQuery UI</vt:lpstr>
      <vt:lpstr>jQuery UI'nintemel özellikleri</vt:lpstr>
      <vt:lpstr>jQuery UI'nintemel özellikleri</vt:lpstr>
      <vt:lpstr>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majdalatareb2000@hotmail.com</cp:lastModifiedBy>
  <cp:revision>104</cp:revision>
  <dcterms:created xsi:type="dcterms:W3CDTF">2023-12-14T07:48:38Z</dcterms:created>
  <dcterms:modified xsi:type="dcterms:W3CDTF">2023-12-22T08:10:17Z</dcterms:modified>
</cp:coreProperties>
</file>