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2"/>
  </p:notesMasterIdLst>
  <p:sldIdLst>
    <p:sldId id="266" r:id="rId2"/>
    <p:sldId id="261" r:id="rId3"/>
    <p:sldId id="271" r:id="rId4"/>
    <p:sldId id="267" r:id="rId5"/>
    <p:sldId id="286" r:id="rId6"/>
    <p:sldId id="287" r:id="rId7"/>
    <p:sldId id="280" r:id="rId8"/>
    <p:sldId id="288" r:id="rId9"/>
    <p:sldId id="25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4"/>
    <a:srgbClr val="00FF99"/>
    <a:srgbClr val="BCBCBC"/>
    <a:srgbClr val="A0A0A0"/>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13EB61-5CB1-47EB-92EF-0E60E4BFE9EA}"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56349801-A357-4D11-A20E-203439310FF5}">
      <dgm:prSet/>
      <dgm:spPr/>
      <dgm:t>
        <a:bodyPr/>
        <a:lstStyle/>
        <a:p>
          <a:pPr>
            <a:lnSpc>
              <a:spcPct val="100000"/>
            </a:lnSpc>
          </a:pPr>
          <a:r>
            <a:rPr lang="en-US" b="1" i="0" dirty="0"/>
            <a:t>Data Augmentation: </a:t>
          </a:r>
          <a:r>
            <a:rPr lang="en-US" b="0" i="0" dirty="0"/>
            <a:t>Introduce image augmentation techniques (e.g., rotation, zoom, flip) to make the model more robust to variations in image quality.</a:t>
          </a:r>
          <a:endParaRPr lang="en-US" dirty="0"/>
        </a:p>
      </dgm:t>
    </dgm:pt>
    <dgm:pt modelId="{15317704-4E02-4F45-A1F6-046A4D3F7E42}" type="parTrans" cxnId="{5EC4F5E0-B6E5-4A69-AF6E-9F89B397ACCF}">
      <dgm:prSet/>
      <dgm:spPr/>
      <dgm:t>
        <a:bodyPr/>
        <a:lstStyle/>
        <a:p>
          <a:endParaRPr lang="en-US"/>
        </a:p>
      </dgm:t>
    </dgm:pt>
    <dgm:pt modelId="{35E6B99F-0FE9-410F-897B-B34F1EF32F8B}" type="sibTrans" cxnId="{5EC4F5E0-B6E5-4A69-AF6E-9F89B397ACCF}">
      <dgm:prSet/>
      <dgm:spPr/>
      <dgm:t>
        <a:bodyPr/>
        <a:lstStyle/>
        <a:p>
          <a:endParaRPr lang="en-US"/>
        </a:p>
      </dgm:t>
    </dgm:pt>
    <dgm:pt modelId="{5127AAAF-A8AE-4C7C-B9BA-48B25C900111}">
      <dgm:prSet/>
      <dgm:spPr/>
      <dgm:t>
        <a:bodyPr/>
        <a:lstStyle/>
        <a:p>
          <a:pPr>
            <a:lnSpc>
              <a:spcPct val="100000"/>
            </a:lnSpc>
          </a:pPr>
          <a:r>
            <a:rPr lang="en-US" b="1" dirty="0"/>
            <a:t>Dataset Expansion: </a:t>
          </a:r>
          <a:r>
            <a:rPr lang="en-US" dirty="0"/>
            <a:t>Increase the size and diversity of the dataset by including images from different demographics, lighting conditions, and image angles.</a:t>
          </a:r>
        </a:p>
      </dgm:t>
    </dgm:pt>
    <dgm:pt modelId="{004268E9-EF5F-4596-9282-48CDD780908B}" type="parTrans" cxnId="{9A409B3E-B725-479B-87D8-BA164E5F4D49}">
      <dgm:prSet/>
      <dgm:spPr/>
      <dgm:t>
        <a:bodyPr/>
        <a:lstStyle/>
        <a:p>
          <a:endParaRPr lang="en-US"/>
        </a:p>
      </dgm:t>
    </dgm:pt>
    <dgm:pt modelId="{54E14DFB-B047-45EA-9B6F-6B8924CA7C0F}" type="sibTrans" cxnId="{9A409B3E-B725-479B-87D8-BA164E5F4D49}">
      <dgm:prSet/>
      <dgm:spPr/>
      <dgm:t>
        <a:bodyPr/>
        <a:lstStyle/>
        <a:p>
          <a:endParaRPr lang="en-US"/>
        </a:p>
      </dgm:t>
    </dgm:pt>
    <dgm:pt modelId="{0286549E-63FB-481C-B376-9719F7441116}">
      <dgm:prSet/>
      <dgm:spPr/>
      <dgm:t>
        <a:bodyPr/>
        <a:lstStyle/>
        <a:p>
          <a:pPr>
            <a:lnSpc>
              <a:spcPct val="100000"/>
            </a:lnSpc>
          </a:pPr>
          <a:r>
            <a:rPr lang="en-US" b="1" i="0" dirty="0"/>
            <a:t>Real-World Deployment: </a:t>
          </a:r>
          <a:r>
            <a:rPr lang="en-US" b="0" i="0" dirty="0"/>
            <a:t>Explore integrating the model into diagnostic tools for use in clinics or healthcare applications.</a:t>
          </a:r>
        </a:p>
      </dgm:t>
    </dgm:pt>
    <dgm:pt modelId="{A0E511FA-DB5C-4B8C-A094-CB9B4293D5CF}" type="parTrans" cxnId="{E93EADC3-8F92-4CF8-964A-FBFB40AED5FE}">
      <dgm:prSet/>
      <dgm:spPr/>
      <dgm:t>
        <a:bodyPr/>
        <a:lstStyle/>
        <a:p>
          <a:endParaRPr lang="en-US"/>
        </a:p>
      </dgm:t>
    </dgm:pt>
    <dgm:pt modelId="{7217235B-7423-4C66-88CC-5C7D70819619}" type="sibTrans" cxnId="{E93EADC3-8F92-4CF8-964A-FBFB40AED5FE}">
      <dgm:prSet/>
      <dgm:spPr/>
      <dgm:t>
        <a:bodyPr/>
        <a:lstStyle/>
        <a:p>
          <a:endParaRPr lang="en-US"/>
        </a:p>
      </dgm:t>
    </dgm:pt>
    <dgm:pt modelId="{7A900573-F939-4CAB-B121-AE5887F040EA}" type="pres">
      <dgm:prSet presAssocID="{D213EB61-5CB1-47EB-92EF-0E60E4BFE9EA}" presName="root" presStyleCnt="0">
        <dgm:presLayoutVars>
          <dgm:dir/>
          <dgm:resizeHandles val="exact"/>
        </dgm:presLayoutVars>
      </dgm:prSet>
      <dgm:spPr/>
    </dgm:pt>
    <dgm:pt modelId="{D0AA9FED-735B-4640-8B7F-2FE7F66551B9}" type="pres">
      <dgm:prSet presAssocID="{56349801-A357-4D11-A20E-203439310FF5}" presName="compNode" presStyleCnt="0"/>
      <dgm:spPr/>
    </dgm:pt>
    <dgm:pt modelId="{2FCDEF0C-7268-45CD-9C47-2877040DF42D}" type="pres">
      <dgm:prSet presAssocID="{56349801-A357-4D11-A20E-203439310FF5}" presName="bgRect" presStyleLbl="bgShp" presStyleIdx="0" presStyleCnt="3"/>
      <dgm:spPr/>
    </dgm:pt>
    <dgm:pt modelId="{58BC96BB-37C0-409C-B93D-32713E2DBFD7}" type="pres">
      <dgm:prSet presAssocID="{56349801-A357-4D11-A20E-203439310FF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atistics with solid fill"/>
        </a:ext>
      </dgm:extLst>
    </dgm:pt>
    <dgm:pt modelId="{743B8CDF-8663-4688-A94D-9B3EEEA4E9F0}" type="pres">
      <dgm:prSet presAssocID="{56349801-A357-4D11-A20E-203439310FF5}" presName="spaceRect" presStyleCnt="0"/>
      <dgm:spPr/>
    </dgm:pt>
    <dgm:pt modelId="{24D4E805-DB62-48BB-BDD7-AF48A09951E2}" type="pres">
      <dgm:prSet presAssocID="{56349801-A357-4D11-A20E-203439310FF5}" presName="parTx" presStyleLbl="revTx" presStyleIdx="0" presStyleCnt="3">
        <dgm:presLayoutVars>
          <dgm:chMax val="0"/>
          <dgm:chPref val="0"/>
        </dgm:presLayoutVars>
      </dgm:prSet>
      <dgm:spPr/>
    </dgm:pt>
    <dgm:pt modelId="{63CBCC0E-7967-4C6B-A0BF-E7017B6528AA}" type="pres">
      <dgm:prSet presAssocID="{35E6B99F-0FE9-410F-897B-B34F1EF32F8B}" presName="sibTrans" presStyleCnt="0"/>
      <dgm:spPr/>
    </dgm:pt>
    <dgm:pt modelId="{8908CA67-393C-4954-B623-FFA4FC1A1EDE}" type="pres">
      <dgm:prSet presAssocID="{5127AAAF-A8AE-4C7C-B9BA-48B25C900111}" presName="compNode" presStyleCnt="0"/>
      <dgm:spPr/>
    </dgm:pt>
    <dgm:pt modelId="{25D0119D-80D8-45CD-A6EC-21758A04D960}" type="pres">
      <dgm:prSet presAssocID="{5127AAAF-A8AE-4C7C-B9BA-48B25C900111}" presName="bgRect" presStyleLbl="bgShp" presStyleIdx="1" presStyleCnt="3"/>
      <dgm:spPr/>
    </dgm:pt>
    <dgm:pt modelId="{EC4B9E4B-B7A9-45C2-A5E9-9D186EA015F3}" type="pres">
      <dgm:prSet presAssocID="{5127AAAF-A8AE-4C7C-B9BA-48B25C900111}"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with solid fill"/>
        </a:ext>
      </dgm:extLst>
    </dgm:pt>
    <dgm:pt modelId="{B1316BBA-82BD-4D78-9297-511C1435C5E4}" type="pres">
      <dgm:prSet presAssocID="{5127AAAF-A8AE-4C7C-B9BA-48B25C900111}" presName="spaceRect" presStyleCnt="0"/>
      <dgm:spPr/>
    </dgm:pt>
    <dgm:pt modelId="{1EBCAE13-4743-4DCF-AE97-6412315E4F9D}" type="pres">
      <dgm:prSet presAssocID="{5127AAAF-A8AE-4C7C-B9BA-48B25C900111}" presName="parTx" presStyleLbl="revTx" presStyleIdx="1" presStyleCnt="3">
        <dgm:presLayoutVars>
          <dgm:chMax val="0"/>
          <dgm:chPref val="0"/>
        </dgm:presLayoutVars>
      </dgm:prSet>
      <dgm:spPr/>
    </dgm:pt>
    <dgm:pt modelId="{9EAAC7FC-9A4B-4736-B41F-CE91360B8FD6}" type="pres">
      <dgm:prSet presAssocID="{54E14DFB-B047-45EA-9B6F-6B8924CA7C0F}" presName="sibTrans" presStyleCnt="0"/>
      <dgm:spPr/>
    </dgm:pt>
    <dgm:pt modelId="{3FCC6C7D-3C5C-478C-8D6A-0ED029FFDB86}" type="pres">
      <dgm:prSet presAssocID="{0286549E-63FB-481C-B376-9719F7441116}" presName="compNode" presStyleCnt="0"/>
      <dgm:spPr/>
    </dgm:pt>
    <dgm:pt modelId="{2EC37C29-BC45-4943-B513-0EFA4BE390DD}" type="pres">
      <dgm:prSet presAssocID="{0286549E-63FB-481C-B376-9719F7441116}" presName="bgRect" presStyleLbl="bgShp" presStyleIdx="2" presStyleCnt="3"/>
      <dgm:spPr/>
    </dgm:pt>
    <dgm:pt modelId="{0B47EAD7-C3A7-40B5-A0F5-7FFB8BE9AC8F}" type="pres">
      <dgm:prSet presAssocID="{0286549E-63FB-481C-B376-9719F7441116}"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uilding with solid fill"/>
        </a:ext>
      </dgm:extLst>
    </dgm:pt>
    <dgm:pt modelId="{4685A870-14C1-4F33-B677-89F8B50CB17B}" type="pres">
      <dgm:prSet presAssocID="{0286549E-63FB-481C-B376-9719F7441116}" presName="spaceRect" presStyleCnt="0"/>
      <dgm:spPr/>
    </dgm:pt>
    <dgm:pt modelId="{BE589C41-CCCE-4ADE-833E-386E8AA20E95}" type="pres">
      <dgm:prSet presAssocID="{0286549E-63FB-481C-B376-9719F7441116}" presName="parTx" presStyleLbl="revTx" presStyleIdx="2" presStyleCnt="3">
        <dgm:presLayoutVars>
          <dgm:chMax val="0"/>
          <dgm:chPref val="0"/>
        </dgm:presLayoutVars>
      </dgm:prSet>
      <dgm:spPr/>
    </dgm:pt>
  </dgm:ptLst>
  <dgm:cxnLst>
    <dgm:cxn modelId="{9A409B3E-B725-479B-87D8-BA164E5F4D49}" srcId="{D213EB61-5CB1-47EB-92EF-0E60E4BFE9EA}" destId="{5127AAAF-A8AE-4C7C-B9BA-48B25C900111}" srcOrd="1" destOrd="0" parTransId="{004268E9-EF5F-4596-9282-48CDD780908B}" sibTransId="{54E14DFB-B047-45EA-9B6F-6B8924CA7C0F}"/>
    <dgm:cxn modelId="{B3C5F2A0-7615-4A84-8CC7-CC7B61BBA164}" type="presOf" srcId="{0286549E-63FB-481C-B376-9719F7441116}" destId="{BE589C41-CCCE-4ADE-833E-386E8AA20E95}" srcOrd="0" destOrd="0" presId="urn:microsoft.com/office/officeart/2018/2/layout/IconVerticalSolidList"/>
    <dgm:cxn modelId="{E93EADC3-8F92-4CF8-964A-FBFB40AED5FE}" srcId="{D213EB61-5CB1-47EB-92EF-0E60E4BFE9EA}" destId="{0286549E-63FB-481C-B376-9719F7441116}" srcOrd="2" destOrd="0" parTransId="{A0E511FA-DB5C-4B8C-A094-CB9B4293D5CF}" sibTransId="{7217235B-7423-4C66-88CC-5C7D70819619}"/>
    <dgm:cxn modelId="{708535CD-6DF8-4E04-B934-EF19D8E4FAC1}" type="presOf" srcId="{56349801-A357-4D11-A20E-203439310FF5}" destId="{24D4E805-DB62-48BB-BDD7-AF48A09951E2}" srcOrd="0" destOrd="0" presId="urn:microsoft.com/office/officeart/2018/2/layout/IconVerticalSolidList"/>
    <dgm:cxn modelId="{5EC4F5E0-B6E5-4A69-AF6E-9F89B397ACCF}" srcId="{D213EB61-5CB1-47EB-92EF-0E60E4BFE9EA}" destId="{56349801-A357-4D11-A20E-203439310FF5}" srcOrd="0" destOrd="0" parTransId="{15317704-4E02-4F45-A1F6-046A4D3F7E42}" sibTransId="{35E6B99F-0FE9-410F-897B-B34F1EF32F8B}"/>
    <dgm:cxn modelId="{F85DAFEA-64A6-46C4-A892-BF5140542F18}" type="presOf" srcId="{D213EB61-5CB1-47EB-92EF-0E60E4BFE9EA}" destId="{7A900573-F939-4CAB-B121-AE5887F040EA}" srcOrd="0" destOrd="0" presId="urn:microsoft.com/office/officeart/2018/2/layout/IconVerticalSolidList"/>
    <dgm:cxn modelId="{47D55CF6-5B2F-4832-A47D-0BC6C6D6A899}" type="presOf" srcId="{5127AAAF-A8AE-4C7C-B9BA-48B25C900111}" destId="{1EBCAE13-4743-4DCF-AE97-6412315E4F9D}" srcOrd="0" destOrd="0" presId="urn:microsoft.com/office/officeart/2018/2/layout/IconVerticalSolidList"/>
    <dgm:cxn modelId="{FD1672D7-04A6-4737-A276-751AC8582CA0}" type="presParOf" srcId="{7A900573-F939-4CAB-B121-AE5887F040EA}" destId="{D0AA9FED-735B-4640-8B7F-2FE7F66551B9}" srcOrd="0" destOrd="0" presId="urn:microsoft.com/office/officeart/2018/2/layout/IconVerticalSolidList"/>
    <dgm:cxn modelId="{368527AC-3613-4E8A-B93C-F5AA66D3910D}" type="presParOf" srcId="{D0AA9FED-735B-4640-8B7F-2FE7F66551B9}" destId="{2FCDEF0C-7268-45CD-9C47-2877040DF42D}" srcOrd="0" destOrd="0" presId="urn:microsoft.com/office/officeart/2018/2/layout/IconVerticalSolidList"/>
    <dgm:cxn modelId="{02FA5845-6F4E-4679-8D73-ABD488F54BB2}" type="presParOf" srcId="{D0AA9FED-735B-4640-8B7F-2FE7F66551B9}" destId="{58BC96BB-37C0-409C-B93D-32713E2DBFD7}" srcOrd="1" destOrd="0" presId="urn:microsoft.com/office/officeart/2018/2/layout/IconVerticalSolidList"/>
    <dgm:cxn modelId="{8E221102-06A6-411B-AAD8-ACB8D0C3A368}" type="presParOf" srcId="{D0AA9FED-735B-4640-8B7F-2FE7F66551B9}" destId="{743B8CDF-8663-4688-A94D-9B3EEEA4E9F0}" srcOrd="2" destOrd="0" presId="urn:microsoft.com/office/officeart/2018/2/layout/IconVerticalSolidList"/>
    <dgm:cxn modelId="{228823CF-D7D0-4498-9D55-ACED49002046}" type="presParOf" srcId="{D0AA9FED-735B-4640-8B7F-2FE7F66551B9}" destId="{24D4E805-DB62-48BB-BDD7-AF48A09951E2}" srcOrd="3" destOrd="0" presId="urn:microsoft.com/office/officeart/2018/2/layout/IconVerticalSolidList"/>
    <dgm:cxn modelId="{6F383CEB-ECDB-4472-A383-82DD15662BC9}" type="presParOf" srcId="{7A900573-F939-4CAB-B121-AE5887F040EA}" destId="{63CBCC0E-7967-4C6B-A0BF-E7017B6528AA}" srcOrd="1" destOrd="0" presId="urn:microsoft.com/office/officeart/2018/2/layout/IconVerticalSolidList"/>
    <dgm:cxn modelId="{47CF8A3A-F92C-4F9F-AB08-1A3DDF8D8087}" type="presParOf" srcId="{7A900573-F939-4CAB-B121-AE5887F040EA}" destId="{8908CA67-393C-4954-B623-FFA4FC1A1EDE}" srcOrd="2" destOrd="0" presId="urn:microsoft.com/office/officeart/2018/2/layout/IconVerticalSolidList"/>
    <dgm:cxn modelId="{7C74C752-B668-4A49-931E-CBB0099DD229}" type="presParOf" srcId="{8908CA67-393C-4954-B623-FFA4FC1A1EDE}" destId="{25D0119D-80D8-45CD-A6EC-21758A04D960}" srcOrd="0" destOrd="0" presId="urn:microsoft.com/office/officeart/2018/2/layout/IconVerticalSolidList"/>
    <dgm:cxn modelId="{96A898D3-03B6-499B-8CAF-11FC094878A6}" type="presParOf" srcId="{8908CA67-393C-4954-B623-FFA4FC1A1EDE}" destId="{EC4B9E4B-B7A9-45C2-A5E9-9D186EA015F3}" srcOrd="1" destOrd="0" presId="urn:microsoft.com/office/officeart/2018/2/layout/IconVerticalSolidList"/>
    <dgm:cxn modelId="{6C14E0BF-0118-49F5-8AE8-4C194D3C79FC}" type="presParOf" srcId="{8908CA67-393C-4954-B623-FFA4FC1A1EDE}" destId="{B1316BBA-82BD-4D78-9297-511C1435C5E4}" srcOrd="2" destOrd="0" presId="urn:microsoft.com/office/officeart/2018/2/layout/IconVerticalSolidList"/>
    <dgm:cxn modelId="{582E65BB-2B5C-4175-9EA4-82E03B2FC627}" type="presParOf" srcId="{8908CA67-393C-4954-B623-FFA4FC1A1EDE}" destId="{1EBCAE13-4743-4DCF-AE97-6412315E4F9D}" srcOrd="3" destOrd="0" presId="urn:microsoft.com/office/officeart/2018/2/layout/IconVerticalSolidList"/>
    <dgm:cxn modelId="{6D17DFEA-4BE3-4471-8897-042164CE6322}" type="presParOf" srcId="{7A900573-F939-4CAB-B121-AE5887F040EA}" destId="{9EAAC7FC-9A4B-4736-B41F-CE91360B8FD6}" srcOrd="3" destOrd="0" presId="urn:microsoft.com/office/officeart/2018/2/layout/IconVerticalSolidList"/>
    <dgm:cxn modelId="{451D908A-B6BF-48A4-97EB-8F74CBCDA33D}" type="presParOf" srcId="{7A900573-F939-4CAB-B121-AE5887F040EA}" destId="{3FCC6C7D-3C5C-478C-8D6A-0ED029FFDB86}" srcOrd="4" destOrd="0" presId="urn:microsoft.com/office/officeart/2018/2/layout/IconVerticalSolidList"/>
    <dgm:cxn modelId="{04B559C2-AE7C-46EA-86C2-59F26202B836}" type="presParOf" srcId="{3FCC6C7D-3C5C-478C-8D6A-0ED029FFDB86}" destId="{2EC37C29-BC45-4943-B513-0EFA4BE390DD}" srcOrd="0" destOrd="0" presId="urn:microsoft.com/office/officeart/2018/2/layout/IconVerticalSolidList"/>
    <dgm:cxn modelId="{0E4D9F22-C610-4628-99C3-21769AF71D93}" type="presParOf" srcId="{3FCC6C7D-3C5C-478C-8D6A-0ED029FFDB86}" destId="{0B47EAD7-C3A7-40B5-A0F5-7FFB8BE9AC8F}" srcOrd="1" destOrd="0" presId="urn:microsoft.com/office/officeart/2018/2/layout/IconVerticalSolidList"/>
    <dgm:cxn modelId="{40BD238D-521B-474C-8B4E-3051ECAC189F}" type="presParOf" srcId="{3FCC6C7D-3C5C-478C-8D6A-0ED029FFDB86}" destId="{4685A870-14C1-4F33-B677-89F8B50CB17B}" srcOrd="2" destOrd="0" presId="urn:microsoft.com/office/officeart/2018/2/layout/IconVerticalSolidList"/>
    <dgm:cxn modelId="{0909D83D-0BD4-4D49-A92D-739C10B2EC0C}" type="presParOf" srcId="{3FCC6C7D-3C5C-478C-8D6A-0ED029FFDB86}" destId="{BE589C41-CCCE-4ADE-833E-386E8AA20E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DEF0C-7268-45CD-9C47-2877040DF42D}">
      <dsp:nvSpPr>
        <dsp:cNvPr id="0" name=""/>
        <dsp:cNvSpPr/>
      </dsp:nvSpPr>
      <dsp:spPr>
        <a:xfrm>
          <a:off x="0" y="415"/>
          <a:ext cx="10895371"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C96BB-37C0-409C-B93D-32713E2DBFD7}">
      <dsp:nvSpPr>
        <dsp:cNvPr id="0" name=""/>
        <dsp:cNvSpPr/>
      </dsp:nvSpPr>
      <dsp:spPr>
        <a:xfrm>
          <a:off x="294154" y="219208"/>
          <a:ext cx="534827" cy="53482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D4E805-DB62-48BB-BDD7-AF48A09951E2}">
      <dsp:nvSpPr>
        <dsp:cNvPr id="0" name=""/>
        <dsp:cNvSpPr/>
      </dsp:nvSpPr>
      <dsp:spPr>
        <a:xfrm>
          <a:off x="1123137" y="415"/>
          <a:ext cx="9772233"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100000"/>
            </a:lnSpc>
            <a:spcBef>
              <a:spcPct val="0"/>
            </a:spcBef>
            <a:spcAft>
              <a:spcPct val="35000"/>
            </a:spcAft>
            <a:buNone/>
          </a:pPr>
          <a:r>
            <a:rPr lang="en-US" sz="1900" b="1" i="0" kern="1200" dirty="0"/>
            <a:t>Data Augmentation: </a:t>
          </a:r>
          <a:r>
            <a:rPr lang="en-US" sz="1900" b="0" i="0" kern="1200" dirty="0"/>
            <a:t>Introduce image augmentation techniques (e.g., rotation, zoom, flip) to make the model more robust to variations in image quality.</a:t>
          </a:r>
          <a:endParaRPr lang="en-US" sz="1900" kern="1200" dirty="0"/>
        </a:p>
      </dsp:txBody>
      <dsp:txXfrm>
        <a:off x="1123137" y="415"/>
        <a:ext cx="9772233" cy="972413"/>
      </dsp:txXfrm>
    </dsp:sp>
    <dsp:sp modelId="{25D0119D-80D8-45CD-A6EC-21758A04D960}">
      <dsp:nvSpPr>
        <dsp:cNvPr id="0" name=""/>
        <dsp:cNvSpPr/>
      </dsp:nvSpPr>
      <dsp:spPr>
        <a:xfrm>
          <a:off x="0" y="1215931"/>
          <a:ext cx="10895371"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B9E4B-B7A9-45C2-A5E9-9D186EA015F3}">
      <dsp:nvSpPr>
        <dsp:cNvPr id="0" name=""/>
        <dsp:cNvSpPr/>
      </dsp:nvSpPr>
      <dsp:spPr>
        <a:xfrm>
          <a:off x="294154" y="1434724"/>
          <a:ext cx="534827" cy="53482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BCAE13-4743-4DCF-AE97-6412315E4F9D}">
      <dsp:nvSpPr>
        <dsp:cNvPr id="0" name=""/>
        <dsp:cNvSpPr/>
      </dsp:nvSpPr>
      <dsp:spPr>
        <a:xfrm>
          <a:off x="1123137" y="1215931"/>
          <a:ext cx="9772233"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100000"/>
            </a:lnSpc>
            <a:spcBef>
              <a:spcPct val="0"/>
            </a:spcBef>
            <a:spcAft>
              <a:spcPct val="35000"/>
            </a:spcAft>
            <a:buNone/>
          </a:pPr>
          <a:r>
            <a:rPr lang="en-US" sz="1900" b="1" kern="1200" dirty="0"/>
            <a:t>Dataset Expansion: </a:t>
          </a:r>
          <a:r>
            <a:rPr lang="en-US" sz="1900" kern="1200" dirty="0"/>
            <a:t>Increase the size and diversity of the dataset by including images from different demographics, lighting conditions, and image angles.</a:t>
          </a:r>
        </a:p>
      </dsp:txBody>
      <dsp:txXfrm>
        <a:off x="1123137" y="1215931"/>
        <a:ext cx="9772233" cy="972413"/>
      </dsp:txXfrm>
    </dsp:sp>
    <dsp:sp modelId="{2EC37C29-BC45-4943-B513-0EFA4BE390DD}">
      <dsp:nvSpPr>
        <dsp:cNvPr id="0" name=""/>
        <dsp:cNvSpPr/>
      </dsp:nvSpPr>
      <dsp:spPr>
        <a:xfrm>
          <a:off x="0" y="2431448"/>
          <a:ext cx="10895371"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47EAD7-C3A7-40B5-A0F5-7FFB8BE9AC8F}">
      <dsp:nvSpPr>
        <dsp:cNvPr id="0" name=""/>
        <dsp:cNvSpPr/>
      </dsp:nvSpPr>
      <dsp:spPr>
        <a:xfrm>
          <a:off x="294154" y="2650241"/>
          <a:ext cx="534827" cy="53482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589C41-CCCE-4ADE-833E-386E8AA20E95}">
      <dsp:nvSpPr>
        <dsp:cNvPr id="0" name=""/>
        <dsp:cNvSpPr/>
      </dsp:nvSpPr>
      <dsp:spPr>
        <a:xfrm>
          <a:off x="1123137" y="2431448"/>
          <a:ext cx="9772233"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44550">
            <a:lnSpc>
              <a:spcPct val="100000"/>
            </a:lnSpc>
            <a:spcBef>
              <a:spcPct val="0"/>
            </a:spcBef>
            <a:spcAft>
              <a:spcPct val="35000"/>
            </a:spcAft>
            <a:buNone/>
          </a:pPr>
          <a:r>
            <a:rPr lang="en-US" sz="1900" b="1" i="0" kern="1200" dirty="0"/>
            <a:t>Real-World Deployment: </a:t>
          </a:r>
          <a:r>
            <a:rPr lang="en-US" sz="1900" b="0" i="0" kern="1200" dirty="0"/>
            <a:t>Explore integrating the model into diagnostic tools for use in clinics or healthcare applications.</a:t>
          </a:r>
        </a:p>
      </dsp:txBody>
      <dsp:txXfrm>
        <a:off x="1123137" y="2431448"/>
        <a:ext cx="9772233" cy="9724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7FFF9-FDAF-41C4-8423-C61D73348069}"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271D6-DE17-45FB-85CA-D1603923FF61}" type="slidenum">
              <a:rPr lang="en-US" smtClean="0"/>
              <a:t>‹#›</a:t>
            </a:fld>
            <a:endParaRPr lang="en-US"/>
          </a:p>
        </p:txBody>
      </p:sp>
    </p:spTree>
    <p:extLst>
      <p:ext uri="{BB962C8B-B14F-4D97-AF65-F5344CB8AC3E}">
        <p14:creationId xmlns:p14="http://schemas.microsoft.com/office/powerpoint/2010/main" val="185774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9" y="1447803"/>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9" y="4777380"/>
            <a:ext cx="8825659" cy="861420"/>
          </a:xfrm>
        </p:spPr>
        <p:txBody>
          <a:bodyPr anchor="t"/>
          <a:lstStyle>
            <a:lvl1pPr marL="0" indent="0" algn="l">
              <a:buNone/>
              <a:defRPr cap="all">
                <a:solidFill>
                  <a:schemeClr val="bg2">
                    <a:lumMod val="40000"/>
                    <a:lumOff val="60000"/>
                  </a:schemeClr>
                </a:solidFill>
              </a:defRPr>
            </a:lvl1pPr>
            <a:lvl2pPr marL="457186" indent="0" algn="ctr">
              <a:buNone/>
              <a:defRPr>
                <a:solidFill>
                  <a:schemeClr val="tx1">
                    <a:tint val="75000"/>
                  </a:schemeClr>
                </a:solidFill>
              </a:defRPr>
            </a:lvl2pPr>
            <a:lvl3pPr marL="914372" indent="0" algn="ctr">
              <a:buNone/>
              <a:defRPr>
                <a:solidFill>
                  <a:schemeClr val="tx1">
                    <a:tint val="75000"/>
                  </a:schemeClr>
                </a:solidFill>
              </a:defRPr>
            </a:lvl3pPr>
            <a:lvl4pPr marL="1371560" indent="0" algn="ctr">
              <a:buNone/>
              <a:defRPr>
                <a:solidFill>
                  <a:schemeClr val="tx1">
                    <a:tint val="75000"/>
                  </a:schemeClr>
                </a:solidFill>
              </a:defRPr>
            </a:lvl4pPr>
            <a:lvl5pPr marL="1828746" indent="0" algn="ctr">
              <a:buNone/>
              <a:defRPr>
                <a:solidFill>
                  <a:schemeClr val="tx1">
                    <a:tint val="75000"/>
                  </a:schemeClr>
                </a:solidFill>
              </a:defRPr>
            </a:lvl5pPr>
            <a:lvl6pPr marL="2285933" indent="0" algn="ctr">
              <a:buNone/>
              <a:defRPr>
                <a:solidFill>
                  <a:schemeClr val="tx1">
                    <a:tint val="75000"/>
                  </a:schemeClr>
                </a:solidFill>
              </a:defRPr>
            </a:lvl6pPr>
            <a:lvl7pPr marL="2743119" indent="0" algn="ctr">
              <a:buNone/>
              <a:defRPr>
                <a:solidFill>
                  <a:schemeClr val="tx1">
                    <a:tint val="75000"/>
                  </a:schemeClr>
                </a:solidFill>
              </a:defRPr>
            </a:lvl7pPr>
            <a:lvl8pPr marL="3200307" indent="0" algn="ctr">
              <a:buNone/>
              <a:defRPr>
                <a:solidFill>
                  <a:schemeClr val="tx1">
                    <a:tint val="75000"/>
                  </a:schemeClr>
                </a:solidFill>
              </a:defRPr>
            </a:lvl8pPr>
            <a:lvl9pPr marL="365749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99C9A0-D7D1-45BE-9626-DBF7114F98B9}" type="datetime1">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418464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9"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6" indent="0">
              <a:buNone/>
              <a:defRPr sz="1600"/>
            </a:lvl2pPr>
            <a:lvl3pPr marL="914372" indent="0">
              <a:buNone/>
              <a:defRPr sz="1600"/>
            </a:lvl3pPr>
            <a:lvl4pPr marL="1371560" indent="0">
              <a:buNone/>
              <a:defRPr sz="1600"/>
            </a:lvl4pPr>
            <a:lvl5pPr marL="1828746" indent="0">
              <a:buNone/>
              <a:defRPr sz="1600"/>
            </a:lvl5pPr>
            <a:lvl6pPr marL="2285933" indent="0">
              <a:buNone/>
              <a:defRPr sz="1600"/>
            </a:lvl6pPr>
            <a:lvl7pPr marL="2743119" indent="0">
              <a:buNone/>
              <a:defRPr sz="1600"/>
            </a:lvl7pPr>
            <a:lvl8pPr marL="3200307" indent="0">
              <a:buNone/>
              <a:defRPr sz="1600"/>
            </a:lvl8pPr>
            <a:lvl9pPr marL="365749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7" cy="493712"/>
          </a:xfrm>
        </p:spPr>
        <p:txBody>
          <a:bodyPr>
            <a:normAutofit/>
          </a:bodyPr>
          <a:lstStyle>
            <a:lvl1pPr marL="0" indent="0">
              <a:buNone/>
              <a:defRPr sz="1200"/>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A3721-3BC2-4C44-8948-E2DCC2AF3AA8}" type="datetime1">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256440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9"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9" y="3657600"/>
            <a:ext cx="8825659" cy="2362200"/>
          </a:xfrm>
        </p:spPr>
        <p:txBody>
          <a:bodyPr anchor="ctr">
            <a:normAutofit/>
          </a:bodyPr>
          <a:lstStyle>
            <a:lvl1pPr marL="0" indent="0">
              <a:buNone/>
              <a:defRPr sz="1801"/>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38CA64-DDE2-443E-B1C6-510B74F18DE7}" type="datetime1">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2316714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1"/>
            <a:ext cx="7999316"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4" y="3771175"/>
            <a:ext cx="7279650" cy="342174"/>
          </a:xfrm>
        </p:spPr>
        <p:txBody>
          <a:bodyPr vert="horz" lIns="91440" tIns="45720" rIns="91440" bIns="45720" rtlCol="0" anchor="t">
            <a:normAutofit/>
          </a:bodyPr>
          <a:lstStyle>
            <a:lvl1pPr marL="0" indent="0">
              <a:buNone/>
              <a:defRPr lang="en-US" sz="1401" b="0" i="0" kern="1200" cap="small" dirty="0">
                <a:solidFill>
                  <a:schemeClr val="bg2">
                    <a:lumMod val="40000"/>
                    <a:lumOff val="60000"/>
                  </a:schemeClr>
                </a:solidFill>
                <a:latin typeface="+mj-lt"/>
                <a:ea typeface="+mj-ea"/>
                <a:cs typeface="+mj-cs"/>
              </a:defRPr>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9" y="4350657"/>
            <a:ext cx="8825659" cy="1676400"/>
          </a:xfrm>
        </p:spPr>
        <p:txBody>
          <a:bodyPr anchor="ctr">
            <a:normAutofit/>
          </a:bodyPr>
          <a:lstStyle>
            <a:lvl1pPr marL="0" indent="0">
              <a:buNone/>
              <a:defRPr sz="1801"/>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5D3D9C-9C34-4237-84F8-F95D202EE33F}" type="datetime1">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90AC0-8C49-46AD-8F6B-B48B721765C8}" type="slidenum">
              <a:rPr lang="en-US" smtClean="0"/>
              <a:t>‹#›</a:t>
            </a:fld>
            <a:endParaRPr lang="en-US"/>
          </a:p>
        </p:txBody>
      </p:sp>
      <p:sp>
        <p:nvSpPr>
          <p:cNvPr id="12" name="TextBox 11"/>
          <p:cNvSpPr txBox="1"/>
          <p:nvPr/>
        </p:nvSpPr>
        <p:spPr>
          <a:xfrm>
            <a:off x="898295" y="971253"/>
            <a:ext cx="801913" cy="196989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1" dirty="0"/>
              <a:t>“</a:t>
            </a:r>
          </a:p>
        </p:txBody>
      </p:sp>
      <p:sp>
        <p:nvSpPr>
          <p:cNvPr id="15" name="TextBox 14"/>
          <p:cNvSpPr txBox="1"/>
          <p:nvPr/>
        </p:nvSpPr>
        <p:spPr>
          <a:xfrm>
            <a:off x="9330489" y="2613787"/>
            <a:ext cx="801913" cy="196989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1" dirty="0"/>
              <a:t>”</a:t>
            </a:r>
          </a:p>
        </p:txBody>
      </p:sp>
    </p:spTree>
    <p:extLst>
      <p:ext uri="{BB962C8B-B14F-4D97-AF65-F5344CB8AC3E}">
        <p14:creationId xmlns:p14="http://schemas.microsoft.com/office/powerpoint/2010/main" val="1991650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2"/>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9" y="4777381"/>
            <a:ext cx="8825659" cy="860400"/>
          </a:xfrm>
        </p:spPr>
        <p:txBody>
          <a:bodyPr anchor="t"/>
          <a:lstStyle>
            <a:lvl1pPr marL="0" indent="0" algn="l">
              <a:buNone/>
              <a:defRPr sz="2000" cap="none">
                <a:solidFill>
                  <a:schemeClr val="bg2">
                    <a:lumMod val="40000"/>
                    <a:lumOff val="60000"/>
                  </a:schemeClr>
                </a:solidFill>
              </a:defRPr>
            </a:lvl1pPr>
            <a:lvl2pPr marL="457186" indent="0">
              <a:buNone/>
              <a:defRPr sz="1801">
                <a:solidFill>
                  <a:schemeClr val="tx1">
                    <a:tint val="75000"/>
                  </a:schemeClr>
                </a:solidFill>
              </a:defRPr>
            </a:lvl2pPr>
            <a:lvl3pPr marL="914372" indent="0">
              <a:buNone/>
              <a:defRPr sz="1600">
                <a:solidFill>
                  <a:schemeClr val="tx1">
                    <a:tint val="75000"/>
                  </a:schemeClr>
                </a:solidFill>
              </a:defRPr>
            </a:lvl3pPr>
            <a:lvl4pPr marL="1371560" indent="0">
              <a:buNone/>
              <a:defRPr sz="1401">
                <a:solidFill>
                  <a:schemeClr val="tx1">
                    <a:tint val="75000"/>
                  </a:schemeClr>
                </a:solidFill>
              </a:defRPr>
            </a:lvl4pPr>
            <a:lvl5pPr marL="1828746" indent="0">
              <a:buNone/>
              <a:defRPr sz="1401">
                <a:solidFill>
                  <a:schemeClr val="tx1">
                    <a:tint val="75000"/>
                  </a:schemeClr>
                </a:solidFill>
              </a:defRPr>
            </a:lvl5pPr>
            <a:lvl6pPr marL="2285933" indent="0">
              <a:buNone/>
              <a:defRPr sz="1401">
                <a:solidFill>
                  <a:schemeClr val="tx1">
                    <a:tint val="75000"/>
                  </a:schemeClr>
                </a:solidFill>
              </a:defRPr>
            </a:lvl6pPr>
            <a:lvl7pPr marL="2743119" indent="0">
              <a:buNone/>
              <a:defRPr sz="1401">
                <a:solidFill>
                  <a:schemeClr val="tx1">
                    <a:tint val="75000"/>
                  </a:schemeClr>
                </a:solidFill>
              </a:defRPr>
            </a:lvl7pPr>
            <a:lvl8pPr marL="3200307" indent="0">
              <a:buNone/>
              <a:defRPr sz="1401">
                <a:solidFill>
                  <a:schemeClr val="tx1">
                    <a:tint val="75000"/>
                  </a:schemeClr>
                </a:solidFill>
              </a:defRPr>
            </a:lvl8pPr>
            <a:lvl9pPr marL="3657493"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531C7-8289-46F4-8ED4-345AB1A07018}" type="datetime1">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3514663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186" indent="0">
              <a:buNone/>
              <a:defRPr sz="2000" b="1"/>
            </a:lvl2pPr>
            <a:lvl3pPr marL="914372" indent="0">
              <a:buNone/>
              <a:defRPr sz="1801"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7" indent="0">
              <a:buNone/>
              <a:defRPr sz="1600" b="1"/>
            </a:lvl8pPr>
            <a:lvl9pPr marL="365749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4" y="2667001"/>
            <a:ext cx="2927349" cy="3589338"/>
          </a:xfrm>
        </p:spPr>
        <p:txBody>
          <a:bodyPr anchor="t">
            <a:normAutofit/>
          </a:bodyPr>
          <a:lstStyle>
            <a:lvl1pPr marL="0" indent="0">
              <a:buNone/>
              <a:defRPr sz="1401"/>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2" cy="576262"/>
          </a:xfrm>
        </p:spPr>
        <p:txBody>
          <a:bodyPr anchor="b">
            <a:noAutofit/>
          </a:bodyPr>
          <a:lstStyle>
            <a:lvl1pPr marL="0" indent="0">
              <a:buNone/>
              <a:defRPr sz="2400" b="0">
                <a:solidFill>
                  <a:schemeClr val="bg2">
                    <a:lumMod val="40000"/>
                    <a:lumOff val="60000"/>
                  </a:schemeClr>
                </a:solidFill>
              </a:defRPr>
            </a:lvl1pPr>
            <a:lvl2pPr marL="457186" indent="0">
              <a:buNone/>
              <a:defRPr sz="2000" b="1"/>
            </a:lvl2pPr>
            <a:lvl3pPr marL="914372" indent="0">
              <a:buNone/>
              <a:defRPr sz="1801"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7" indent="0">
              <a:buNone/>
              <a:defRPr sz="1600" b="1"/>
            </a:lvl8pPr>
            <a:lvl9pPr marL="365749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7" y="2667001"/>
            <a:ext cx="2946795" cy="3589338"/>
          </a:xfrm>
        </p:spPr>
        <p:txBody>
          <a:bodyPr anchor="t">
            <a:normAutofit/>
          </a:bodyPr>
          <a:lstStyle>
            <a:lvl1pPr marL="0" indent="0">
              <a:buNone/>
              <a:defRPr sz="1401"/>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4" cy="576262"/>
          </a:xfrm>
        </p:spPr>
        <p:txBody>
          <a:bodyPr anchor="b">
            <a:noAutofit/>
          </a:bodyPr>
          <a:lstStyle>
            <a:lvl1pPr marL="0" indent="0">
              <a:buNone/>
              <a:defRPr sz="2400" b="0">
                <a:solidFill>
                  <a:schemeClr val="bg2">
                    <a:lumMod val="40000"/>
                    <a:lumOff val="60000"/>
                  </a:schemeClr>
                </a:solidFill>
              </a:defRPr>
            </a:lvl1pPr>
            <a:lvl2pPr marL="457186" indent="0">
              <a:buNone/>
              <a:defRPr sz="2000" b="1"/>
            </a:lvl2pPr>
            <a:lvl3pPr marL="914372" indent="0">
              <a:buNone/>
              <a:defRPr sz="1801"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7" indent="0">
              <a:buNone/>
              <a:defRPr sz="1600" b="1"/>
            </a:lvl8pPr>
            <a:lvl9pPr marL="365749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1"/>
            <a:ext cx="2932114" cy="3589338"/>
          </a:xfrm>
        </p:spPr>
        <p:txBody>
          <a:bodyPr anchor="t">
            <a:normAutofit/>
          </a:bodyPr>
          <a:lstStyle>
            <a:lvl1pPr marL="0" indent="0">
              <a:buNone/>
              <a:defRPr sz="1401"/>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lvl="0"/>
            <a:r>
              <a:rPr lang="en-US"/>
              <a:t>Click to edit Master text styles</a:t>
            </a:r>
          </a:p>
        </p:txBody>
      </p:sp>
      <p:cxnSp>
        <p:nvCxnSpPr>
          <p:cNvPr id="17" name="Straight Connector 16"/>
          <p:cNvCxnSpPr/>
          <p:nvPr/>
        </p:nvCxnSpPr>
        <p:spPr>
          <a:xfrm>
            <a:off x="3726142" y="2133601"/>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8"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91FDB4-E968-4AC7-B795-4323558C5C96}" type="datetime1">
              <a:rPr lang="en-US" smtClean="0"/>
              <a:t>10/13/2024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757439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464" y="4250949"/>
            <a:ext cx="2940050" cy="576262"/>
          </a:xfrm>
        </p:spPr>
        <p:txBody>
          <a:bodyPr anchor="b">
            <a:noAutofit/>
          </a:bodyPr>
          <a:lstStyle>
            <a:lvl1pPr marL="0" indent="0">
              <a:buNone/>
              <a:defRPr sz="2400" b="0">
                <a:solidFill>
                  <a:schemeClr val="bg2">
                    <a:lumMod val="40000"/>
                    <a:lumOff val="60000"/>
                  </a:schemeClr>
                </a:solidFill>
              </a:defRPr>
            </a:lvl1pPr>
            <a:lvl2pPr marL="457186" indent="0">
              <a:buNone/>
              <a:defRPr sz="2000" b="1"/>
            </a:lvl2pPr>
            <a:lvl3pPr marL="914372" indent="0">
              <a:buNone/>
              <a:defRPr sz="1801"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7" indent="0">
              <a:buNone/>
              <a:defRPr sz="1600" b="1"/>
            </a:lvl8pPr>
            <a:lvl9pPr marL="365749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4" y="2209801"/>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6" indent="0">
              <a:buNone/>
              <a:defRPr sz="1600"/>
            </a:lvl2pPr>
            <a:lvl3pPr marL="914372" indent="0">
              <a:buNone/>
              <a:defRPr sz="1600"/>
            </a:lvl3pPr>
            <a:lvl4pPr marL="1371560" indent="0">
              <a:buNone/>
              <a:defRPr sz="1600"/>
            </a:lvl4pPr>
            <a:lvl5pPr marL="1828746" indent="0">
              <a:buNone/>
              <a:defRPr sz="1600"/>
            </a:lvl5pPr>
            <a:lvl6pPr marL="2285933" indent="0">
              <a:buNone/>
              <a:defRPr sz="1600"/>
            </a:lvl6pPr>
            <a:lvl7pPr marL="2743119" indent="0">
              <a:buNone/>
              <a:defRPr sz="1600"/>
            </a:lvl7pPr>
            <a:lvl8pPr marL="3200307" indent="0">
              <a:buNone/>
              <a:defRPr sz="1600"/>
            </a:lvl8pPr>
            <a:lvl9pPr marL="365749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4" y="4827214"/>
            <a:ext cx="2940050" cy="659189"/>
          </a:xfrm>
        </p:spPr>
        <p:txBody>
          <a:bodyPr anchor="t">
            <a:normAutofit/>
          </a:bodyPr>
          <a:lstStyle>
            <a:lvl1pPr marL="0" indent="0">
              <a:buNone/>
              <a:defRPr sz="1401"/>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4" cy="576262"/>
          </a:xfrm>
        </p:spPr>
        <p:txBody>
          <a:bodyPr anchor="b">
            <a:noAutofit/>
          </a:bodyPr>
          <a:lstStyle>
            <a:lvl1pPr marL="0" indent="0">
              <a:buNone/>
              <a:defRPr sz="2400" b="0">
                <a:solidFill>
                  <a:schemeClr val="bg2">
                    <a:lumMod val="40000"/>
                    <a:lumOff val="60000"/>
                  </a:schemeClr>
                </a:solidFill>
              </a:defRPr>
            </a:lvl1pPr>
            <a:lvl2pPr marL="457186" indent="0">
              <a:buNone/>
              <a:defRPr sz="2000" b="1"/>
            </a:lvl2pPr>
            <a:lvl3pPr marL="914372" indent="0">
              <a:buNone/>
              <a:defRPr sz="1801"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7" indent="0">
              <a:buNone/>
              <a:defRPr sz="1600" b="1"/>
            </a:lvl8pPr>
            <a:lvl9pPr marL="365749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1"/>
            <a:ext cx="293052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6" indent="0">
              <a:buNone/>
              <a:defRPr sz="1600"/>
            </a:lvl2pPr>
            <a:lvl3pPr marL="914372" indent="0">
              <a:buNone/>
              <a:defRPr sz="1600"/>
            </a:lvl3pPr>
            <a:lvl4pPr marL="1371560" indent="0">
              <a:buNone/>
              <a:defRPr sz="1600"/>
            </a:lvl4pPr>
            <a:lvl5pPr marL="1828746" indent="0">
              <a:buNone/>
              <a:defRPr sz="1600"/>
            </a:lvl5pPr>
            <a:lvl6pPr marL="2285933" indent="0">
              <a:buNone/>
              <a:defRPr sz="1600"/>
            </a:lvl6pPr>
            <a:lvl7pPr marL="2743119" indent="0">
              <a:buNone/>
              <a:defRPr sz="1600"/>
            </a:lvl7pPr>
            <a:lvl8pPr marL="3200307" indent="0">
              <a:buNone/>
              <a:defRPr sz="1600"/>
            </a:lvl8pPr>
            <a:lvl9pPr marL="365749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8" y="4827210"/>
            <a:ext cx="2934405" cy="659189"/>
          </a:xfrm>
        </p:spPr>
        <p:txBody>
          <a:bodyPr anchor="t">
            <a:normAutofit/>
          </a:bodyPr>
          <a:lstStyle>
            <a:lvl1pPr marL="0" indent="0">
              <a:buNone/>
              <a:defRPr sz="1401"/>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4" cy="576262"/>
          </a:xfrm>
        </p:spPr>
        <p:txBody>
          <a:bodyPr anchor="b">
            <a:noAutofit/>
          </a:bodyPr>
          <a:lstStyle>
            <a:lvl1pPr marL="0" indent="0">
              <a:buNone/>
              <a:defRPr sz="2400" b="0">
                <a:solidFill>
                  <a:schemeClr val="bg2">
                    <a:lumMod val="40000"/>
                    <a:lumOff val="60000"/>
                  </a:schemeClr>
                </a:solidFill>
              </a:defRPr>
            </a:lvl1pPr>
            <a:lvl2pPr marL="457186" indent="0">
              <a:buNone/>
              <a:defRPr sz="2000" b="1"/>
            </a:lvl2pPr>
            <a:lvl3pPr marL="914372" indent="0">
              <a:buNone/>
              <a:defRPr sz="1801"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7" indent="0">
              <a:buNone/>
              <a:defRPr sz="1600" b="1"/>
            </a:lvl8pPr>
            <a:lvl9pPr marL="365749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1"/>
            <a:ext cx="293211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6" indent="0">
              <a:buNone/>
              <a:defRPr sz="1600"/>
            </a:lvl2pPr>
            <a:lvl3pPr marL="914372" indent="0">
              <a:buNone/>
              <a:defRPr sz="1600"/>
            </a:lvl3pPr>
            <a:lvl4pPr marL="1371560" indent="0">
              <a:buNone/>
              <a:defRPr sz="1600"/>
            </a:lvl4pPr>
            <a:lvl5pPr marL="1828746" indent="0">
              <a:buNone/>
              <a:defRPr sz="1600"/>
            </a:lvl5pPr>
            <a:lvl6pPr marL="2285933" indent="0">
              <a:buNone/>
              <a:defRPr sz="1600"/>
            </a:lvl6pPr>
            <a:lvl7pPr marL="2743119" indent="0">
              <a:buNone/>
              <a:defRPr sz="1600"/>
            </a:lvl7pPr>
            <a:lvl8pPr marL="3200307" indent="0">
              <a:buNone/>
              <a:defRPr sz="1600"/>
            </a:lvl8pPr>
            <a:lvl9pPr marL="365749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10"/>
            <a:ext cx="2935996" cy="659189"/>
          </a:xfrm>
        </p:spPr>
        <p:txBody>
          <a:bodyPr anchor="t">
            <a:normAutofit/>
          </a:bodyPr>
          <a:lstStyle>
            <a:lvl1pPr marL="0" indent="0">
              <a:buNone/>
              <a:defRPr sz="1401"/>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lvl="0"/>
            <a:r>
              <a:rPr lang="en-US"/>
              <a:t>Click to edit Master text styles</a:t>
            </a:r>
          </a:p>
        </p:txBody>
      </p:sp>
      <p:cxnSp>
        <p:nvCxnSpPr>
          <p:cNvPr id="19" name="Straight Connector 18"/>
          <p:cNvCxnSpPr/>
          <p:nvPr/>
        </p:nvCxnSpPr>
        <p:spPr>
          <a:xfrm>
            <a:off x="3726142" y="2133601"/>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8"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003207-62A8-4E94-A187-39162429CFE2}" type="datetime1">
              <a:rPr lang="en-US" smtClean="0"/>
              <a:t>10/13/2024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2036034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E4346-4E33-42F5-AB0F-0403662EC4D4}" type="datetime1">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1505461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5" y="887414"/>
            <a:ext cx="7423148"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ED88B-DE22-4F56-A21E-7C954FD824A3}" type="datetime1">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138843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B492FA1-C115-4288-B4D5-C97FFB3023D5}" type="datetime1">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45353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6"/>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9" y="4777381"/>
            <a:ext cx="8825659" cy="860400"/>
          </a:xfrm>
        </p:spPr>
        <p:txBody>
          <a:bodyPr anchor="t"/>
          <a:lstStyle>
            <a:lvl1pPr marL="0" indent="0" algn="l">
              <a:buNone/>
              <a:defRPr sz="2000" cap="all">
                <a:solidFill>
                  <a:schemeClr val="bg2">
                    <a:lumMod val="40000"/>
                    <a:lumOff val="60000"/>
                  </a:schemeClr>
                </a:solidFill>
              </a:defRPr>
            </a:lvl1pPr>
            <a:lvl2pPr marL="457186" indent="0">
              <a:buNone/>
              <a:defRPr sz="1801">
                <a:solidFill>
                  <a:schemeClr val="tx1">
                    <a:tint val="75000"/>
                  </a:schemeClr>
                </a:solidFill>
              </a:defRPr>
            </a:lvl2pPr>
            <a:lvl3pPr marL="914372" indent="0">
              <a:buNone/>
              <a:defRPr sz="1600">
                <a:solidFill>
                  <a:schemeClr val="tx1">
                    <a:tint val="75000"/>
                  </a:schemeClr>
                </a:solidFill>
              </a:defRPr>
            </a:lvl3pPr>
            <a:lvl4pPr marL="1371560" indent="0">
              <a:buNone/>
              <a:defRPr sz="1401">
                <a:solidFill>
                  <a:schemeClr val="tx1">
                    <a:tint val="75000"/>
                  </a:schemeClr>
                </a:solidFill>
              </a:defRPr>
            </a:lvl4pPr>
            <a:lvl5pPr marL="1828746" indent="0">
              <a:buNone/>
              <a:defRPr sz="1401">
                <a:solidFill>
                  <a:schemeClr val="tx1">
                    <a:tint val="75000"/>
                  </a:schemeClr>
                </a:solidFill>
              </a:defRPr>
            </a:lvl5pPr>
            <a:lvl6pPr marL="2285933" indent="0">
              <a:buNone/>
              <a:defRPr sz="1401">
                <a:solidFill>
                  <a:schemeClr val="tx1">
                    <a:tint val="75000"/>
                  </a:schemeClr>
                </a:solidFill>
              </a:defRPr>
            </a:lvl6pPr>
            <a:lvl7pPr marL="2743119" indent="0">
              <a:buNone/>
              <a:defRPr sz="1401">
                <a:solidFill>
                  <a:schemeClr val="tx1">
                    <a:tint val="75000"/>
                  </a:schemeClr>
                </a:solidFill>
              </a:defRPr>
            </a:lvl7pPr>
            <a:lvl8pPr marL="3200307" indent="0">
              <a:buNone/>
              <a:defRPr sz="1401">
                <a:solidFill>
                  <a:schemeClr val="tx1">
                    <a:tint val="75000"/>
                  </a:schemeClr>
                </a:solidFill>
              </a:defRPr>
            </a:lvl8pPr>
            <a:lvl9pPr marL="3657493"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09114-51FA-4B7F-8E56-2C03A2182247}" type="datetime1">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84558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4" y="2060576"/>
            <a:ext cx="4396340" cy="4195763"/>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52CE1E-5397-4C91-A2CE-CDB274B2EB0F}" type="datetime1">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317476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4" y="1905000"/>
            <a:ext cx="4396338" cy="576262"/>
          </a:xfrm>
        </p:spPr>
        <p:txBody>
          <a:bodyPr anchor="b">
            <a:noAutofit/>
          </a:bodyPr>
          <a:lstStyle>
            <a:lvl1pPr marL="0" indent="0">
              <a:buNone/>
              <a:defRPr sz="2400" b="0">
                <a:solidFill>
                  <a:schemeClr val="bg2">
                    <a:lumMod val="40000"/>
                    <a:lumOff val="60000"/>
                  </a:schemeClr>
                </a:solidFill>
              </a:defRPr>
            </a:lvl1pPr>
            <a:lvl2pPr marL="457186" indent="0">
              <a:buNone/>
              <a:defRPr sz="2000" b="1"/>
            </a:lvl2pPr>
            <a:lvl3pPr marL="914372" indent="0">
              <a:buNone/>
              <a:defRPr sz="1801"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7" indent="0">
              <a:buNone/>
              <a:defRPr sz="1600" b="1"/>
            </a:lvl8pPr>
            <a:lvl9pPr marL="365749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4" y="2514600"/>
            <a:ext cx="4396340" cy="3741738"/>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8" y="1905000"/>
            <a:ext cx="4396340" cy="576262"/>
          </a:xfrm>
        </p:spPr>
        <p:txBody>
          <a:bodyPr anchor="b">
            <a:noAutofit/>
          </a:bodyPr>
          <a:lstStyle>
            <a:lvl1pPr marL="0" indent="0">
              <a:buNone/>
              <a:defRPr sz="2400" b="0">
                <a:solidFill>
                  <a:schemeClr val="bg2">
                    <a:lumMod val="40000"/>
                    <a:lumOff val="60000"/>
                  </a:schemeClr>
                </a:solidFill>
              </a:defRPr>
            </a:lvl1pPr>
            <a:lvl2pPr marL="457186" indent="0">
              <a:buNone/>
              <a:defRPr sz="2000" b="1"/>
            </a:lvl2pPr>
            <a:lvl3pPr marL="914372" indent="0">
              <a:buNone/>
              <a:defRPr sz="1801"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7" indent="0">
              <a:buNone/>
              <a:defRPr sz="1600" b="1"/>
            </a:lvl8pPr>
            <a:lvl9pPr marL="365749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8" y="2514600"/>
            <a:ext cx="4396340" cy="3741738"/>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9ED535-796B-4B1F-A25F-A4173A21EFEC}" type="datetime1">
              <a:rPr lang="en-US" smtClean="0"/>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258821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161596C-69C5-40D6-BD00-0ABD3A9A8F57}" type="datetime1">
              <a:rPr lang="en-US" smtClean="0"/>
              <a:t>10/13/2024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335030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FA99F-E61B-4E41-B71C-27C910634BAD}" type="datetime1">
              <a:rPr lang="en-US" smtClean="0"/>
              <a:t>10/13/2024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371692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1447801"/>
            <a:ext cx="3401065"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6" cy="4572000"/>
          </a:xfrm>
        </p:spPr>
        <p:txBody>
          <a:bodyPr anchor="ctr">
            <a:normAutofit/>
          </a:bodyPr>
          <a:lstStyle>
            <a:lvl1pPr>
              <a:defRPr sz="2000"/>
            </a:lvl1pPr>
            <a:lvl2pPr>
              <a:defRPr sz="1801"/>
            </a:lvl2pPr>
            <a:lvl3pPr>
              <a:defRPr sz="1600"/>
            </a:lvl3pPr>
            <a:lvl4pPr>
              <a:defRPr sz="1401"/>
            </a:lvl4pPr>
            <a:lvl5pPr>
              <a:defRPr sz="1401"/>
            </a:lvl5pPr>
            <a:lvl6pPr>
              <a:defRPr sz="1401"/>
            </a:lvl6pPr>
            <a:lvl7pPr>
              <a:defRPr sz="1401"/>
            </a:lvl7pPr>
            <a:lvl8pPr>
              <a:defRPr sz="1401"/>
            </a:lvl8pPr>
            <a:lvl9pPr>
              <a:defRPr sz="14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3"/>
            <a:ext cx="3401063" cy="2895599"/>
          </a:xfrm>
        </p:spPr>
        <p:txBody>
          <a:bodyPr/>
          <a:lstStyle>
            <a:lvl1pPr marL="0" indent="0">
              <a:buNone/>
              <a:defRPr sz="1401"/>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C775F4D-7234-4E41-A2F5-8687C3FFDBCF}" type="datetime1">
              <a:rPr lang="en-US" smtClean="0"/>
              <a:t>10/13/2024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187379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9"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6" indent="0">
              <a:buNone/>
              <a:defRPr sz="1600"/>
            </a:lvl2pPr>
            <a:lvl3pPr marL="914372" indent="0">
              <a:buNone/>
              <a:defRPr sz="1600"/>
            </a:lvl3pPr>
            <a:lvl4pPr marL="1371560" indent="0">
              <a:buNone/>
              <a:defRPr sz="1600"/>
            </a:lvl4pPr>
            <a:lvl5pPr marL="1828746" indent="0">
              <a:buNone/>
              <a:defRPr sz="1600"/>
            </a:lvl5pPr>
            <a:lvl6pPr marL="2285933" indent="0">
              <a:buNone/>
              <a:defRPr sz="1600"/>
            </a:lvl6pPr>
            <a:lvl7pPr marL="2743119" indent="0">
              <a:buNone/>
              <a:defRPr sz="1600"/>
            </a:lvl7pPr>
            <a:lvl8pPr marL="3200307" indent="0">
              <a:buNone/>
              <a:defRPr sz="1600"/>
            </a:lvl8pPr>
            <a:lvl9pPr marL="365749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80" cy="1371600"/>
          </a:xfrm>
        </p:spPr>
        <p:txBody>
          <a:bodyPr>
            <a:normAutofit/>
          </a:bodyPr>
          <a:lstStyle>
            <a:lvl1pPr marL="0" indent="0">
              <a:buNone/>
              <a:defRPr sz="1401"/>
            </a:lvl1pPr>
            <a:lvl2pPr marL="457186" indent="0">
              <a:buNone/>
              <a:defRPr sz="1200"/>
            </a:lvl2pPr>
            <a:lvl3pPr marL="914372" indent="0">
              <a:buNone/>
              <a:defRPr sz="1001"/>
            </a:lvl3pPr>
            <a:lvl4pPr marL="1371560" indent="0">
              <a:buNone/>
              <a:defRPr sz="900"/>
            </a:lvl4pPr>
            <a:lvl5pPr marL="1828746" indent="0">
              <a:buNone/>
              <a:defRPr sz="900"/>
            </a:lvl5pPr>
            <a:lvl6pPr marL="2285933" indent="0">
              <a:buNone/>
              <a:defRPr sz="900"/>
            </a:lvl6pPr>
            <a:lvl7pPr marL="2743119" indent="0">
              <a:buNone/>
              <a:defRPr sz="900"/>
            </a:lvl7pPr>
            <a:lvl8pPr marL="3200307" indent="0">
              <a:buNone/>
              <a:defRPr sz="900"/>
            </a:lvl8pPr>
            <a:lvl9pPr marL="365749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38CA7-E63D-4463-95A1-9CFBF5D3416E}" type="datetime1">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90AC0-8C49-46AD-8F6B-B48B721765C8}" type="slidenum">
              <a:rPr lang="en-US" smtClean="0"/>
              <a:t>‹#›</a:t>
            </a:fld>
            <a:endParaRPr lang="en-US"/>
          </a:p>
        </p:txBody>
      </p:sp>
    </p:spTree>
    <p:extLst>
      <p:ext uri="{BB962C8B-B14F-4D97-AF65-F5344CB8AC3E}">
        <p14:creationId xmlns:p14="http://schemas.microsoft.com/office/powerpoint/2010/main" val="308587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2" y="2669688"/>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50"/>
            <a:ext cx="1522412" cy="2365453"/>
          </a:xfrm>
          <a:prstGeom prst="rect">
            <a:avLst/>
          </a:prstGeom>
        </p:spPr>
      </p:pic>
      <p:sp>
        <p:nvSpPr>
          <p:cNvPr id="16" name="Oval 15"/>
          <p:cNvSpPr/>
          <p:nvPr/>
        </p:nvSpPr>
        <p:spPr>
          <a:xfrm>
            <a:off x="8609016" y="1676401"/>
            <a:ext cx="2819401"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8"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84" y="6096000"/>
            <a:ext cx="993733" cy="762000"/>
          </a:xfrm>
          <a:prstGeom prst="rect">
            <a:avLst/>
          </a:prstGeom>
        </p:spPr>
      </p:pic>
      <p:sp>
        <p:nvSpPr>
          <p:cNvPr id="14" name="Rectangle 13"/>
          <p:cNvSpPr/>
          <p:nvPr/>
        </p:nvSpPr>
        <p:spPr>
          <a:xfrm>
            <a:off x="10437816" y="0"/>
            <a:ext cx="68580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4" y="452718"/>
            <a:ext cx="940472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21"/>
            <a:ext cx="8946540"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5" y="1790702"/>
            <a:ext cx="990599" cy="304798"/>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DA5841-3F96-4B7F-95E3-66E7BC8C4047}" type="datetime1">
              <a:rPr lang="en-US" smtClean="0"/>
              <a:t>10/13/2024</a:t>
            </a:fld>
            <a:endParaRPr lang="en-US"/>
          </a:p>
        </p:txBody>
      </p:sp>
      <p:sp>
        <p:nvSpPr>
          <p:cNvPr id="5" name="Footer Placeholder 4"/>
          <p:cNvSpPr>
            <a:spLocks noGrp="1"/>
          </p:cNvSpPr>
          <p:nvPr>
            <p:ph type="ftr" sz="quarter" idx="3"/>
          </p:nvPr>
        </p:nvSpPr>
        <p:spPr>
          <a:xfrm rot="5400000">
            <a:off x="8951576" y="3225298"/>
            <a:ext cx="3859795" cy="30480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5" y="295732"/>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D890AC0-8C49-46AD-8F6B-B48B721765C8}" type="slidenum">
              <a:rPr lang="en-US" smtClean="0"/>
              <a:t>‹#›</a:t>
            </a:fld>
            <a:endParaRPr lang="en-US"/>
          </a:p>
        </p:txBody>
      </p:sp>
    </p:spTree>
    <p:extLst>
      <p:ext uri="{BB962C8B-B14F-4D97-AF65-F5344CB8AC3E}">
        <p14:creationId xmlns:p14="http://schemas.microsoft.com/office/powerpoint/2010/main" val="50553887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186"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0" indent="-342890" algn="l" defTabSz="457186" rtl="0" eaLnBrk="1" latinLnBrk="0" hangingPunct="1">
        <a:spcBef>
          <a:spcPts val="1001"/>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28" indent="-285742" algn="l" defTabSz="457186" rtl="0" eaLnBrk="1" latinLnBrk="0" hangingPunct="1">
        <a:spcBef>
          <a:spcPts val="1001"/>
        </a:spcBef>
        <a:spcAft>
          <a:spcPts val="0"/>
        </a:spcAft>
        <a:buClr>
          <a:schemeClr val="bg2">
            <a:lumMod val="40000"/>
            <a:lumOff val="60000"/>
          </a:schemeClr>
        </a:buClr>
        <a:buSzPct val="80000"/>
        <a:buFont typeface="Wingdings 3" charset="2"/>
        <a:buChar char=""/>
        <a:defRPr sz="1801" b="0" i="0" kern="1200">
          <a:solidFill>
            <a:schemeClr val="tx1"/>
          </a:solidFill>
          <a:latin typeface="+mj-lt"/>
          <a:ea typeface="+mj-ea"/>
          <a:cs typeface="+mj-cs"/>
        </a:defRPr>
      </a:lvl2pPr>
      <a:lvl3pPr marL="1142967" indent="-228593" algn="l" defTabSz="457186" rtl="0" eaLnBrk="1" latinLnBrk="0" hangingPunct="1">
        <a:spcBef>
          <a:spcPts val="1001"/>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153" indent="-228593" algn="l" defTabSz="45718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4pPr>
      <a:lvl5pPr marL="2057339" indent="-228593" algn="l" defTabSz="45718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5pPr>
      <a:lvl6pPr marL="2505926" indent="-228593" algn="l" defTabSz="45718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6pPr>
      <a:lvl7pPr marL="2971714" indent="-228593" algn="l" defTabSz="45718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7pPr>
      <a:lvl8pPr marL="3428900" indent="-228593" algn="l" defTabSz="45718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8pPr>
      <a:lvl9pPr marL="3886086" indent="-228593" algn="l" defTabSz="45718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9pPr>
    </p:bodyStyle>
    <p:otherStyle>
      <a:defPPr>
        <a:defRPr lang="en-US"/>
      </a:defPPr>
      <a:lvl1pPr marL="0" algn="l" defTabSz="457186" rtl="0" eaLnBrk="1" latinLnBrk="0" hangingPunct="1">
        <a:defRPr sz="1801" kern="1200">
          <a:solidFill>
            <a:schemeClr val="tx1"/>
          </a:solidFill>
          <a:latin typeface="+mn-lt"/>
          <a:ea typeface="+mn-ea"/>
          <a:cs typeface="+mn-cs"/>
        </a:defRPr>
      </a:lvl1pPr>
      <a:lvl2pPr marL="457186" algn="l" defTabSz="457186" rtl="0" eaLnBrk="1" latinLnBrk="0" hangingPunct="1">
        <a:defRPr sz="1801" kern="1200">
          <a:solidFill>
            <a:schemeClr val="tx1"/>
          </a:solidFill>
          <a:latin typeface="+mn-lt"/>
          <a:ea typeface="+mn-ea"/>
          <a:cs typeface="+mn-cs"/>
        </a:defRPr>
      </a:lvl2pPr>
      <a:lvl3pPr marL="914372" algn="l" defTabSz="457186" rtl="0" eaLnBrk="1" latinLnBrk="0" hangingPunct="1">
        <a:defRPr sz="1801" kern="1200">
          <a:solidFill>
            <a:schemeClr val="tx1"/>
          </a:solidFill>
          <a:latin typeface="+mn-lt"/>
          <a:ea typeface="+mn-ea"/>
          <a:cs typeface="+mn-cs"/>
        </a:defRPr>
      </a:lvl3pPr>
      <a:lvl4pPr marL="1371560" algn="l" defTabSz="457186" rtl="0" eaLnBrk="1" latinLnBrk="0" hangingPunct="1">
        <a:defRPr sz="1801" kern="1200">
          <a:solidFill>
            <a:schemeClr val="tx1"/>
          </a:solidFill>
          <a:latin typeface="+mn-lt"/>
          <a:ea typeface="+mn-ea"/>
          <a:cs typeface="+mn-cs"/>
        </a:defRPr>
      </a:lvl4pPr>
      <a:lvl5pPr marL="1828746" algn="l" defTabSz="457186" rtl="0" eaLnBrk="1" latinLnBrk="0" hangingPunct="1">
        <a:defRPr sz="1801" kern="1200">
          <a:solidFill>
            <a:schemeClr val="tx1"/>
          </a:solidFill>
          <a:latin typeface="+mn-lt"/>
          <a:ea typeface="+mn-ea"/>
          <a:cs typeface="+mn-cs"/>
        </a:defRPr>
      </a:lvl5pPr>
      <a:lvl6pPr marL="2285933" algn="l" defTabSz="457186" rtl="0" eaLnBrk="1" latinLnBrk="0" hangingPunct="1">
        <a:defRPr sz="1801" kern="1200">
          <a:solidFill>
            <a:schemeClr val="tx1"/>
          </a:solidFill>
          <a:latin typeface="+mn-lt"/>
          <a:ea typeface="+mn-ea"/>
          <a:cs typeface="+mn-cs"/>
        </a:defRPr>
      </a:lvl6pPr>
      <a:lvl7pPr marL="2743119" algn="l" defTabSz="457186" rtl="0" eaLnBrk="1" latinLnBrk="0" hangingPunct="1">
        <a:defRPr sz="1801" kern="1200">
          <a:solidFill>
            <a:schemeClr val="tx1"/>
          </a:solidFill>
          <a:latin typeface="+mn-lt"/>
          <a:ea typeface="+mn-ea"/>
          <a:cs typeface="+mn-cs"/>
        </a:defRPr>
      </a:lvl7pPr>
      <a:lvl8pPr marL="3200307" algn="l" defTabSz="457186" rtl="0" eaLnBrk="1" latinLnBrk="0" hangingPunct="1">
        <a:defRPr sz="1801" kern="1200">
          <a:solidFill>
            <a:schemeClr val="tx1"/>
          </a:solidFill>
          <a:latin typeface="+mn-lt"/>
          <a:ea typeface="+mn-ea"/>
          <a:cs typeface="+mn-cs"/>
        </a:defRPr>
      </a:lvl8pPr>
      <a:lvl9pPr marL="3657493" algn="l" defTabSz="457186"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27D96F4-08F9-278E-8A3E-B81AEFBAB3D6}"/>
              </a:ext>
            </a:extLst>
          </p:cNvPr>
          <p:cNvSpPr txBox="1"/>
          <p:nvPr/>
        </p:nvSpPr>
        <p:spPr>
          <a:xfrm>
            <a:off x="4163465" y="649523"/>
            <a:ext cx="3865063" cy="827791"/>
          </a:xfrm>
          <a:prstGeom prst="rect">
            <a:avLst/>
          </a:prstGeom>
          <a:noFill/>
        </p:spPr>
        <p:txBody>
          <a:bodyPr wrap="square" rtlCol="0">
            <a:spAutoFit/>
          </a:bodyPr>
          <a:lstStyle/>
          <a:p>
            <a:pPr algn="ctr" defTabSz="399681">
              <a:spcAft>
                <a:spcPts val="681"/>
              </a:spcAft>
            </a:pPr>
            <a:r>
              <a:rPr lang="en-US" sz="2098" b="1" dirty="0"/>
              <a:t>DEPI Initiative</a:t>
            </a:r>
          </a:p>
          <a:p>
            <a:pPr algn="ctr" defTabSz="399681">
              <a:spcAft>
                <a:spcPts val="681"/>
              </a:spcAft>
            </a:pPr>
            <a:r>
              <a:rPr lang="en-US" sz="2098" b="1" dirty="0"/>
              <a:t>Microsoft Machine Learning</a:t>
            </a:r>
            <a:endParaRPr lang="en-US" sz="2400" b="1" dirty="0"/>
          </a:p>
        </p:txBody>
      </p:sp>
      <p:sp>
        <p:nvSpPr>
          <p:cNvPr id="12" name="TextBox 11">
            <a:extLst>
              <a:ext uri="{FF2B5EF4-FFF2-40B4-BE49-F238E27FC236}">
                <a16:creationId xmlns:a16="http://schemas.microsoft.com/office/drawing/2014/main" id="{3AD94E64-090E-9D31-D210-2E6AD3C5A824}"/>
              </a:ext>
            </a:extLst>
          </p:cNvPr>
          <p:cNvSpPr txBox="1"/>
          <p:nvPr/>
        </p:nvSpPr>
        <p:spPr>
          <a:xfrm>
            <a:off x="643464" y="2029870"/>
            <a:ext cx="10905067" cy="997261"/>
          </a:xfrm>
          <a:prstGeom prst="rect">
            <a:avLst/>
          </a:prstGeom>
          <a:noFill/>
        </p:spPr>
        <p:txBody>
          <a:bodyPr wrap="square" rtlCol="0">
            <a:spAutoFit/>
          </a:bodyPr>
          <a:lstStyle/>
          <a:p>
            <a:pPr algn="ctr" defTabSz="399681">
              <a:spcAft>
                <a:spcPts val="681"/>
              </a:spcAft>
            </a:pPr>
            <a:r>
              <a:rPr lang="en-US" sz="3497" dirty="0">
                <a:solidFill>
                  <a:srgbClr val="0070C0"/>
                </a:solidFill>
              </a:rPr>
              <a:t>Down Syndrome Detection Using CNN</a:t>
            </a:r>
            <a:endParaRPr lang="en-US" sz="800" dirty="0">
              <a:solidFill>
                <a:srgbClr val="0070C0"/>
              </a:solidFill>
            </a:endParaRPr>
          </a:p>
          <a:p>
            <a:pPr algn="ctr" defTabSz="399681">
              <a:spcAft>
                <a:spcPts val="681"/>
              </a:spcAft>
            </a:pPr>
            <a:r>
              <a:rPr lang="en-US" dirty="0">
                <a:solidFill>
                  <a:srgbClr val="0070C0"/>
                </a:solidFill>
              </a:rPr>
              <a:t>(Image Classification Approach)</a:t>
            </a:r>
            <a:endParaRPr lang="en-US" sz="7200" dirty="0">
              <a:solidFill>
                <a:srgbClr val="0070C0"/>
              </a:solidFill>
            </a:endParaRPr>
          </a:p>
        </p:txBody>
      </p:sp>
      <p:sp>
        <p:nvSpPr>
          <p:cNvPr id="14" name="TextBox 13">
            <a:extLst>
              <a:ext uri="{FF2B5EF4-FFF2-40B4-BE49-F238E27FC236}">
                <a16:creationId xmlns:a16="http://schemas.microsoft.com/office/drawing/2014/main" id="{129E63B6-97EA-B8AF-51F6-346AF84E2EAF}"/>
              </a:ext>
            </a:extLst>
          </p:cNvPr>
          <p:cNvSpPr txBox="1"/>
          <p:nvPr/>
        </p:nvSpPr>
        <p:spPr>
          <a:xfrm>
            <a:off x="1817286" y="3429000"/>
            <a:ext cx="5452533" cy="2623410"/>
          </a:xfrm>
          <a:prstGeom prst="rect">
            <a:avLst/>
          </a:prstGeom>
          <a:noFill/>
        </p:spPr>
        <p:txBody>
          <a:bodyPr wrap="square">
            <a:spAutoFit/>
          </a:bodyPr>
          <a:lstStyle/>
          <a:p>
            <a:pPr defTabSz="399681">
              <a:lnSpc>
                <a:spcPct val="107000"/>
              </a:lnSpc>
              <a:spcBef>
                <a:spcPts val="1049"/>
              </a:spcBef>
            </a:pPr>
            <a:r>
              <a:rPr lang="en-US" sz="2400" b="1" kern="100" dirty="0">
                <a:solidFill>
                  <a:schemeClr val="accent6">
                    <a:lumMod val="50000"/>
                  </a:schemeClr>
                </a:solidFill>
                <a:effectLst>
                  <a:outerShdw blurRad="38100" dist="38100" dir="2700000" algn="tl">
                    <a:srgbClr val="000000">
                      <a:alpha val="43137"/>
                    </a:srgbClr>
                  </a:outerShdw>
                </a:effectLst>
                <a:latin typeface="Calibri Light" panose="020F0302020204030204" pitchFamily="34" charset="0"/>
                <a:cs typeface="Times New Roman" panose="02020603050405020304" pitchFamily="18" charset="0"/>
              </a:rPr>
              <a:t>Presented By:</a:t>
            </a:r>
            <a:endParaRPr lang="en-US" sz="1573" i="1" kern="100" dirty="0">
              <a:solidFill>
                <a:schemeClr val="accent6">
                  <a:lumMod val="50000"/>
                </a:schemeClr>
              </a:solidFill>
              <a:latin typeface="Times New Roman" panose="02020603050405020304" pitchFamily="18" charset="0"/>
              <a:cs typeface="Arial" panose="020B0604020202020204" pitchFamily="34" charset="0"/>
            </a:endParaRPr>
          </a:p>
          <a:p>
            <a:pPr defTabSz="399681">
              <a:lnSpc>
                <a:spcPct val="150000"/>
              </a:lnSpc>
              <a:spcAft>
                <a:spcPts val="699"/>
              </a:spcAft>
            </a:pPr>
            <a:r>
              <a:rPr lang="en-US" sz="1573" kern="100" dirty="0">
                <a:latin typeface="Times New Roman" panose="02020603050405020304" pitchFamily="18" charset="0"/>
                <a:cs typeface="Arial" panose="020B0604020202020204" pitchFamily="34" charset="0"/>
              </a:rPr>
              <a:t>Amr Ashraf Ahmed</a:t>
            </a:r>
          </a:p>
          <a:p>
            <a:pPr defTabSz="399681">
              <a:lnSpc>
                <a:spcPct val="150000"/>
              </a:lnSpc>
              <a:spcAft>
                <a:spcPts val="699"/>
              </a:spcAft>
            </a:pPr>
            <a:r>
              <a:rPr lang="en-US" sz="1573" kern="100" dirty="0">
                <a:latin typeface="Times New Roman" panose="02020603050405020304" pitchFamily="18" charset="0"/>
                <a:cs typeface="Arial" panose="020B0604020202020204" pitchFamily="34" charset="0"/>
              </a:rPr>
              <a:t>Abdelrahman Sameh Rashad </a:t>
            </a:r>
          </a:p>
          <a:p>
            <a:pPr defTabSz="399681">
              <a:lnSpc>
                <a:spcPct val="150000"/>
              </a:lnSpc>
              <a:spcAft>
                <a:spcPts val="699"/>
              </a:spcAft>
            </a:pPr>
            <a:r>
              <a:rPr lang="en-US" sz="1573" kern="100" dirty="0">
                <a:latin typeface="Times New Roman" panose="02020603050405020304" pitchFamily="18" charset="0"/>
                <a:cs typeface="Arial" panose="020B0604020202020204" pitchFamily="34" charset="0"/>
              </a:rPr>
              <a:t>Asmaa Elsayed Mohamed</a:t>
            </a:r>
          </a:p>
          <a:p>
            <a:pPr defTabSz="399681">
              <a:lnSpc>
                <a:spcPct val="150000"/>
              </a:lnSpc>
              <a:spcAft>
                <a:spcPts val="699"/>
              </a:spcAft>
            </a:pPr>
            <a:r>
              <a:rPr lang="en-US" sz="1573" kern="100" dirty="0" err="1">
                <a:latin typeface="Times New Roman" panose="02020603050405020304" pitchFamily="18" charset="0"/>
                <a:cs typeface="Arial" panose="020B0604020202020204" pitchFamily="34" charset="0"/>
              </a:rPr>
              <a:t>Kerolos</a:t>
            </a:r>
            <a:r>
              <a:rPr lang="en-US" sz="1573" kern="100" dirty="0">
                <a:latin typeface="Times New Roman" panose="02020603050405020304" pitchFamily="18" charset="0"/>
                <a:cs typeface="Arial" panose="020B0604020202020204" pitchFamily="34" charset="0"/>
              </a:rPr>
              <a:t> </a:t>
            </a:r>
            <a:r>
              <a:rPr lang="en-US" sz="1573" kern="100" dirty="0" err="1">
                <a:latin typeface="Times New Roman" panose="02020603050405020304" pitchFamily="18" charset="0"/>
                <a:cs typeface="Arial" panose="020B0604020202020204" pitchFamily="34" charset="0"/>
              </a:rPr>
              <a:t>Yosry</a:t>
            </a:r>
            <a:r>
              <a:rPr lang="en-US" sz="1573" kern="100" dirty="0">
                <a:latin typeface="Times New Roman" panose="02020603050405020304" pitchFamily="18" charset="0"/>
                <a:cs typeface="Arial" panose="020B0604020202020204" pitchFamily="34" charset="0"/>
              </a:rPr>
              <a:t> Fared</a:t>
            </a:r>
          </a:p>
          <a:p>
            <a:pPr defTabSz="399681">
              <a:lnSpc>
                <a:spcPct val="150000"/>
              </a:lnSpc>
              <a:spcAft>
                <a:spcPts val="699"/>
              </a:spcAft>
            </a:pPr>
            <a:r>
              <a:rPr lang="en-US" sz="1573" kern="100" dirty="0">
                <a:latin typeface="Times New Roman" panose="02020603050405020304" pitchFamily="18" charset="0"/>
                <a:cs typeface="Arial" panose="020B0604020202020204" pitchFamily="34" charset="0"/>
              </a:rPr>
              <a:t>Mariam Samy Nassif</a:t>
            </a:r>
            <a:endParaRPr lang="en-US" sz="1223" kern="100" dirty="0">
              <a:latin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850135C-5116-FF0C-30F1-34E15BB1274D}"/>
              </a:ext>
            </a:extLst>
          </p:cNvPr>
          <p:cNvSpPr>
            <a:spLocks noGrp="1"/>
          </p:cNvSpPr>
          <p:nvPr>
            <p:ph type="sldNum" sz="quarter" idx="12"/>
          </p:nvPr>
        </p:nvSpPr>
        <p:spPr/>
        <p:txBody>
          <a:bodyPr/>
          <a:lstStyle/>
          <a:p>
            <a:fld id="{7D890AC0-8C49-46AD-8F6B-B48B721765C8}"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158756666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66E2-4A48-3C2A-C0C9-09D95A89D638}"/>
              </a:ext>
            </a:extLst>
          </p:cNvPr>
          <p:cNvSpPr>
            <a:spLocks noGrp="1"/>
          </p:cNvSpPr>
          <p:nvPr>
            <p:ph type="title"/>
          </p:nvPr>
        </p:nvSpPr>
        <p:spPr>
          <a:xfrm>
            <a:off x="2606353" y="2728735"/>
            <a:ext cx="6979293" cy="1400530"/>
          </a:xfrm>
        </p:spPr>
        <p:txBody>
          <a:bodyPr/>
          <a:lstStyle/>
          <a:p>
            <a:pPr algn="ctr"/>
            <a:r>
              <a:rPr lang="en-US" sz="8800" dirty="0">
                <a:latin typeface="Brush Script MT" panose="03060802040406070304" pitchFamily="66" charset="0"/>
              </a:rPr>
              <a:t>Thank you</a:t>
            </a:r>
          </a:p>
        </p:txBody>
      </p:sp>
    </p:spTree>
    <p:extLst>
      <p:ext uri="{BB962C8B-B14F-4D97-AF65-F5344CB8AC3E}">
        <p14:creationId xmlns:p14="http://schemas.microsoft.com/office/powerpoint/2010/main" val="269083919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2"/>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sz="1801"/>
          </a:p>
        </p:txBody>
      </p:sp>
      <p:sp>
        <p:nvSpPr>
          <p:cNvPr id="29" name="Freeform: Shape 28">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1" y="2"/>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1"/>
          </a:p>
        </p:txBody>
      </p:sp>
      <p:sp>
        <p:nvSpPr>
          <p:cNvPr id="31"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1" y="1"/>
            <a:ext cx="559472" cy="3709643"/>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sz="1801"/>
          </a:p>
        </p:txBody>
      </p:sp>
      <p:sp>
        <p:nvSpPr>
          <p:cNvPr id="33" name="Rectangle 32">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1"/>
            <a:ext cx="685801" cy="114300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801"/>
          </a:p>
        </p:txBody>
      </p:sp>
      <p:sp>
        <p:nvSpPr>
          <p:cNvPr id="3" name="Slide Number Placeholder 2">
            <a:extLst>
              <a:ext uri="{FF2B5EF4-FFF2-40B4-BE49-F238E27FC236}">
                <a16:creationId xmlns:a16="http://schemas.microsoft.com/office/drawing/2014/main" id="{2C1EF87E-06F7-522C-E483-E6D489EA9000}"/>
              </a:ext>
            </a:extLst>
          </p:cNvPr>
          <p:cNvSpPr>
            <a:spLocks noGrp="1"/>
          </p:cNvSpPr>
          <p:nvPr>
            <p:ph type="sldNum" sz="quarter" idx="12"/>
          </p:nvPr>
        </p:nvSpPr>
        <p:spPr/>
        <p:txBody>
          <a:bodyPr/>
          <a:lstStyle/>
          <a:p>
            <a:fld id="{7D890AC0-8C49-46AD-8F6B-B48B721765C8}" type="slidenum">
              <a:rPr lang="en-US" smtClean="0">
                <a:solidFill>
                  <a:schemeClr val="bg1"/>
                </a:solidFill>
              </a:rPr>
              <a:t>2</a:t>
            </a:fld>
            <a:endParaRPr lang="en-US" dirty="0">
              <a:solidFill>
                <a:schemeClr val="bg1"/>
              </a:solidFill>
            </a:endParaRPr>
          </a:p>
        </p:txBody>
      </p:sp>
      <p:pic>
        <p:nvPicPr>
          <p:cNvPr id="6148" name="Picture 4" descr="Pennsylvania Catholic Conference » The Supreme Court Should Protect ...">
            <a:extLst>
              <a:ext uri="{FF2B5EF4-FFF2-40B4-BE49-F238E27FC236}">
                <a16:creationId xmlns:a16="http://schemas.microsoft.com/office/drawing/2014/main" id="{4BAE2266-C9BF-6E86-53E0-F07714CB1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919" y="492730"/>
            <a:ext cx="3777673" cy="251767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49F3642-AB8E-CE4F-CE72-6358358D163A}"/>
              </a:ext>
            </a:extLst>
          </p:cNvPr>
          <p:cNvSpPr txBox="1"/>
          <p:nvPr/>
        </p:nvSpPr>
        <p:spPr>
          <a:xfrm>
            <a:off x="648931" y="1306314"/>
            <a:ext cx="3505495" cy="4675396"/>
          </a:xfrm>
          <a:prstGeom prst="rect">
            <a:avLst/>
          </a:prstGeom>
        </p:spPr>
        <p:txBody>
          <a:bodyPr vert="horz" lIns="91440" tIns="45721" rIns="91440" bIns="45721" rtlCol="0" anchor="ctr">
            <a:normAutofit/>
          </a:bodyPr>
          <a:lstStyle/>
          <a:p>
            <a:pPr>
              <a:spcBef>
                <a:spcPct val="0"/>
              </a:spcBef>
              <a:spcAft>
                <a:spcPts val="601"/>
              </a:spcAft>
            </a:pPr>
            <a:endParaRPr lang="en-US" sz="4199" b="1" dirty="0">
              <a:solidFill>
                <a:srgbClr val="F2F2F2"/>
              </a:solidFill>
              <a:latin typeface="+mj-lt"/>
              <a:ea typeface="+mj-ea"/>
              <a:cs typeface="+mj-cs"/>
            </a:endParaRPr>
          </a:p>
          <a:p>
            <a:pPr>
              <a:spcBef>
                <a:spcPct val="0"/>
              </a:spcBef>
              <a:spcAft>
                <a:spcPts val="601"/>
              </a:spcAft>
            </a:pPr>
            <a:r>
              <a:rPr lang="en-US" sz="4199" b="1" dirty="0">
                <a:solidFill>
                  <a:srgbClr val="F2F2F2"/>
                </a:solidFill>
                <a:latin typeface="+mj-lt"/>
                <a:ea typeface="+mj-ea"/>
                <a:cs typeface="+mj-cs"/>
              </a:rPr>
              <a:t>Problem Statement</a:t>
            </a:r>
          </a:p>
        </p:txBody>
      </p:sp>
      <p:sp>
        <p:nvSpPr>
          <p:cNvPr id="5" name="TextBox 4">
            <a:extLst>
              <a:ext uri="{FF2B5EF4-FFF2-40B4-BE49-F238E27FC236}">
                <a16:creationId xmlns:a16="http://schemas.microsoft.com/office/drawing/2014/main" id="{46DF1276-4469-0DCD-BECD-F8ADEDF73E25}"/>
              </a:ext>
            </a:extLst>
          </p:cNvPr>
          <p:cNvSpPr txBox="1"/>
          <p:nvPr/>
        </p:nvSpPr>
        <p:spPr>
          <a:xfrm>
            <a:off x="4657574" y="1329410"/>
            <a:ext cx="6093724" cy="3693319"/>
          </a:xfrm>
          <a:prstGeom prst="rect">
            <a:avLst/>
          </a:prstGeom>
          <a:noFill/>
        </p:spPr>
        <p:txBody>
          <a:bodyPr wrap="square">
            <a:spAutoFit/>
          </a:bodyPr>
          <a:lstStyle/>
          <a:p>
            <a:pPr lvl="0"/>
            <a:r>
              <a:rPr lang="en-US" b="1" dirty="0"/>
              <a:t>Genetic Disorder</a:t>
            </a:r>
            <a:r>
              <a:rPr lang="en-US" dirty="0"/>
              <a:t>: Down syndrome results from having an extra 21st chromosome, affecting 1 in 800 births globally.</a:t>
            </a:r>
          </a:p>
          <a:p>
            <a:pPr lvl="0"/>
            <a:endParaRPr lang="en-US" sz="1800" dirty="0"/>
          </a:p>
          <a:p>
            <a:pPr lvl="0"/>
            <a:r>
              <a:rPr lang="en-US" b="1" dirty="0"/>
              <a:t>Physical &amp; Developmental Characteristics</a:t>
            </a:r>
            <a:r>
              <a:rPr lang="en-US" dirty="0"/>
              <a:t>: Distinct physical traits (e.g., flat facial profile, almond-shaped eyes) and intellectual disabilities.</a:t>
            </a:r>
          </a:p>
          <a:p>
            <a:pPr lvl="0"/>
            <a:endParaRPr lang="en-US" sz="1800" dirty="0"/>
          </a:p>
          <a:p>
            <a:pPr lvl="0"/>
            <a:r>
              <a:rPr lang="en-US" b="1" dirty="0"/>
              <a:t>Health Implications</a:t>
            </a:r>
            <a:r>
              <a:rPr lang="en-US" dirty="0"/>
              <a:t>: Associated with health conditions such as heart disease, hearing loss, and vision problems.</a:t>
            </a:r>
          </a:p>
          <a:p>
            <a:pPr lvl="0"/>
            <a:endParaRPr lang="en-US" sz="1800" dirty="0"/>
          </a:p>
          <a:p>
            <a:pPr lvl="0"/>
            <a:endParaRPr lang="en-US" sz="1800" dirty="0"/>
          </a:p>
        </p:txBody>
      </p:sp>
      <p:sp>
        <p:nvSpPr>
          <p:cNvPr id="9" name="TextBox 8">
            <a:extLst>
              <a:ext uri="{FF2B5EF4-FFF2-40B4-BE49-F238E27FC236}">
                <a16:creationId xmlns:a16="http://schemas.microsoft.com/office/drawing/2014/main" id="{4AE99C22-5E84-31F5-9EFE-A53EAB3087FA}"/>
              </a:ext>
            </a:extLst>
          </p:cNvPr>
          <p:cNvSpPr txBox="1"/>
          <p:nvPr/>
        </p:nvSpPr>
        <p:spPr>
          <a:xfrm>
            <a:off x="4686987" y="4836317"/>
            <a:ext cx="6520540" cy="646331"/>
          </a:xfrm>
          <a:prstGeom prst="rect">
            <a:avLst/>
          </a:prstGeom>
          <a:noFill/>
        </p:spPr>
        <p:txBody>
          <a:bodyPr wrap="square">
            <a:spAutoFit/>
          </a:bodyPr>
          <a:lstStyle/>
          <a:p>
            <a:r>
              <a:rPr lang="en-US" b="1" dirty="0">
                <a:effectLst>
                  <a:outerShdw blurRad="38100" dist="38100" dir="2700000" algn="tl">
                    <a:srgbClr val="000000">
                      <a:alpha val="43137"/>
                    </a:srgbClr>
                  </a:outerShdw>
                </a:effectLst>
              </a:rPr>
              <a:t>Develop a machine learning model to detect Down syndrome using facial features, aiding in early diagnosis.</a:t>
            </a:r>
          </a:p>
        </p:txBody>
      </p:sp>
    </p:spTree>
    <p:extLst>
      <p:ext uri="{BB962C8B-B14F-4D97-AF65-F5344CB8AC3E}">
        <p14:creationId xmlns:p14="http://schemas.microsoft.com/office/powerpoint/2010/main" val="22282635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12191998"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sz="1801"/>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146023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sz="1801"/>
          </a:p>
        </p:txBody>
      </p:sp>
      <p:sp>
        <p:nvSpPr>
          <p:cNvPr id="2" name="Title 1">
            <a:extLst>
              <a:ext uri="{FF2B5EF4-FFF2-40B4-BE49-F238E27FC236}">
                <a16:creationId xmlns:a16="http://schemas.microsoft.com/office/drawing/2014/main" id="{02C7ED0B-7728-3EE5-C335-088B5BE8FCD3}"/>
              </a:ext>
            </a:extLst>
          </p:cNvPr>
          <p:cNvSpPr>
            <a:spLocks noGrp="1"/>
          </p:cNvSpPr>
          <p:nvPr>
            <p:ph type="title"/>
          </p:nvPr>
        </p:nvSpPr>
        <p:spPr>
          <a:xfrm>
            <a:off x="737707" y="483366"/>
            <a:ext cx="9252155" cy="1016654"/>
          </a:xfrm>
        </p:spPr>
        <p:txBody>
          <a:bodyPr>
            <a:normAutofit/>
          </a:bodyPr>
          <a:lstStyle/>
          <a:p>
            <a:r>
              <a:rPr lang="en-US" dirty="0">
                <a:solidFill>
                  <a:srgbClr val="EBEBEB"/>
                </a:solidFill>
              </a:rPr>
              <a:t>Project Overview</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1"/>
            <a:ext cx="685801" cy="114300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801"/>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9"/>
            <a:ext cx="12192418" cy="5095932"/>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sz="1801"/>
          </a:p>
        </p:txBody>
      </p:sp>
      <p:sp>
        <p:nvSpPr>
          <p:cNvPr id="46" name="Slide Number Placeholder 45">
            <a:extLst>
              <a:ext uri="{FF2B5EF4-FFF2-40B4-BE49-F238E27FC236}">
                <a16:creationId xmlns:a16="http://schemas.microsoft.com/office/drawing/2014/main" id="{89AE3A04-F1BF-196A-ADED-D6988E44FFF0}"/>
              </a:ext>
            </a:extLst>
          </p:cNvPr>
          <p:cNvSpPr>
            <a:spLocks noGrp="1"/>
          </p:cNvSpPr>
          <p:nvPr>
            <p:ph type="sldNum" sz="quarter" idx="12"/>
          </p:nvPr>
        </p:nvSpPr>
        <p:spPr/>
        <p:txBody>
          <a:bodyPr/>
          <a:lstStyle/>
          <a:p>
            <a:fld id="{7D890AC0-8C49-46AD-8F6B-B48B721765C8}" type="slidenum">
              <a:rPr lang="en-US" smtClean="0">
                <a:solidFill>
                  <a:schemeClr val="bg1"/>
                </a:solidFill>
              </a:rPr>
              <a:t>3</a:t>
            </a:fld>
            <a:endParaRPr lang="en-US" dirty="0">
              <a:solidFill>
                <a:schemeClr val="bg1"/>
              </a:solidFill>
            </a:endParaRPr>
          </a:p>
        </p:txBody>
      </p:sp>
      <p:sp>
        <p:nvSpPr>
          <p:cNvPr id="4" name="TextBox 3">
            <a:extLst>
              <a:ext uri="{FF2B5EF4-FFF2-40B4-BE49-F238E27FC236}">
                <a16:creationId xmlns:a16="http://schemas.microsoft.com/office/drawing/2014/main" id="{3EFA0232-B70F-24F4-FE52-C23615A9AE2F}"/>
              </a:ext>
            </a:extLst>
          </p:cNvPr>
          <p:cNvSpPr txBox="1"/>
          <p:nvPr/>
        </p:nvSpPr>
        <p:spPr>
          <a:xfrm>
            <a:off x="664141" y="3571880"/>
            <a:ext cx="3258404" cy="2862322"/>
          </a:xfrm>
          <a:prstGeom prst="rect">
            <a:avLst/>
          </a:prstGeom>
          <a:noFill/>
        </p:spPr>
        <p:txBody>
          <a:bodyPr wrap="square">
            <a:spAutoFit/>
          </a:bodyPr>
          <a:lstStyle/>
          <a:p>
            <a:pPr algn="ctr"/>
            <a:r>
              <a:rPr lang="en-US" b="1" dirty="0"/>
              <a:t>Dataset</a:t>
            </a:r>
            <a:endParaRPr lang="ar-EG" dirty="0"/>
          </a:p>
          <a:p>
            <a:pPr algn="ctr"/>
            <a:endParaRPr lang="ar-EG" dirty="0"/>
          </a:p>
          <a:p>
            <a:pPr marL="285750" indent="-285750" algn="ctr">
              <a:buFont typeface="Arial" panose="020B0604020202020204" pitchFamily="34" charset="0"/>
              <a:buChar char="•"/>
            </a:pPr>
            <a:r>
              <a:rPr lang="en-US" dirty="0"/>
              <a:t>3,000 images of children </a:t>
            </a:r>
            <a:endParaRPr lang="ar-EG" dirty="0"/>
          </a:p>
          <a:p>
            <a:pPr algn="ctr"/>
            <a:r>
              <a:rPr lang="en-US" dirty="0"/>
              <a:t>(1,500 with Down syndrome, 1,500 healthy).</a:t>
            </a:r>
            <a:endParaRPr lang="ar-EG" dirty="0"/>
          </a:p>
          <a:p>
            <a:pPr algn="ctr"/>
            <a:endParaRPr lang="en-US" dirty="0"/>
          </a:p>
          <a:p>
            <a:pPr marL="285750" indent="-285750" algn="ctr">
              <a:buFont typeface="Arial" panose="020B0604020202020204" pitchFamily="34" charset="0"/>
              <a:buChar char="•"/>
            </a:pPr>
            <a:r>
              <a:rPr lang="en-US" dirty="0"/>
              <a:t>Labeled images are used to train a convolutional neural network (CNN).</a:t>
            </a:r>
            <a:endParaRPr lang="ar-EG" dirty="0"/>
          </a:p>
        </p:txBody>
      </p:sp>
      <p:sp>
        <p:nvSpPr>
          <p:cNvPr id="7" name="TextBox 6">
            <a:extLst>
              <a:ext uri="{FF2B5EF4-FFF2-40B4-BE49-F238E27FC236}">
                <a16:creationId xmlns:a16="http://schemas.microsoft.com/office/drawing/2014/main" id="{6A744B93-2F19-CC71-AE7C-900936510173}"/>
              </a:ext>
            </a:extLst>
          </p:cNvPr>
          <p:cNvSpPr txBox="1"/>
          <p:nvPr/>
        </p:nvSpPr>
        <p:spPr>
          <a:xfrm>
            <a:off x="4586683" y="3571880"/>
            <a:ext cx="3018634" cy="1754326"/>
          </a:xfrm>
          <a:prstGeom prst="rect">
            <a:avLst/>
          </a:prstGeom>
          <a:noFill/>
        </p:spPr>
        <p:txBody>
          <a:bodyPr wrap="square">
            <a:spAutoFit/>
          </a:bodyPr>
          <a:lstStyle/>
          <a:p>
            <a:pPr algn="ctr"/>
            <a:r>
              <a:rPr lang="en-US" b="1" dirty="0"/>
              <a:t>Features</a:t>
            </a:r>
            <a:endParaRPr lang="ar-EG" b="1" dirty="0"/>
          </a:p>
          <a:p>
            <a:pPr algn="ctr"/>
            <a:endParaRPr lang="ar-EG" dirty="0"/>
          </a:p>
          <a:p>
            <a:pPr marL="342900" indent="-342900" algn="ctr">
              <a:buFont typeface="+mj-lt"/>
              <a:buAutoNum type="arabicPeriod"/>
            </a:pPr>
            <a:r>
              <a:rPr lang="en-US" dirty="0"/>
              <a:t>Distance between eyes.</a:t>
            </a:r>
            <a:endParaRPr lang="ar-EG" dirty="0"/>
          </a:p>
          <a:p>
            <a:pPr marL="342900" indent="-342900" algn="ctr">
              <a:buFont typeface="+mj-lt"/>
              <a:buAutoNum type="arabicPeriod"/>
            </a:pPr>
            <a:r>
              <a:rPr lang="en-US" dirty="0"/>
              <a:t>Distance between eyes and mouth.</a:t>
            </a:r>
            <a:endParaRPr lang="ar-EG" dirty="0"/>
          </a:p>
        </p:txBody>
      </p:sp>
      <p:sp>
        <p:nvSpPr>
          <p:cNvPr id="9" name="TextBox 8">
            <a:extLst>
              <a:ext uri="{FF2B5EF4-FFF2-40B4-BE49-F238E27FC236}">
                <a16:creationId xmlns:a16="http://schemas.microsoft.com/office/drawing/2014/main" id="{E03F7C95-56E5-A2E9-7105-CDBEACBE3579}"/>
              </a:ext>
            </a:extLst>
          </p:cNvPr>
          <p:cNvSpPr txBox="1"/>
          <p:nvPr/>
        </p:nvSpPr>
        <p:spPr>
          <a:xfrm>
            <a:off x="8269455" y="3571880"/>
            <a:ext cx="3018634" cy="2031325"/>
          </a:xfrm>
          <a:prstGeom prst="rect">
            <a:avLst/>
          </a:prstGeom>
          <a:noFill/>
        </p:spPr>
        <p:txBody>
          <a:bodyPr wrap="square">
            <a:spAutoFit/>
          </a:bodyPr>
          <a:lstStyle/>
          <a:p>
            <a:pPr algn="ctr"/>
            <a:r>
              <a:rPr lang="en-US" b="1" dirty="0"/>
              <a:t>Model</a:t>
            </a:r>
            <a:endParaRPr lang="ar-EG" b="1" dirty="0"/>
          </a:p>
          <a:p>
            <a:pPr algn="ctr"/>
            <a:endParaRPr lang="ar-EG" dirty="0"/>
          </a:p>
          <a:p>
            <a:pPr algn="ctr"/>
            <a:r>
              <a:rPr lang="en-US" dirty="0"/>
              <a:t>A CNN-based deep learning model is built to classify images as either Down syndrome or healthy.</a:t>
            </a:r>
          </a:p>
        </p:txBody>
      </p:sp>
      <p:pic>
        <p:nvPicPr>
          <p:cNvPr id="7172" name="Picture 4" descr="Data, transformation, transform, processing, engineering, etl ...">
            <a:extLst>
              <a:ext uri="{FF2B5EF4-FFF2-40B4-BE49-F238E27FC236}">
                <a16:creationId xmlns:a16="http://schemas.microsoft.com/office/drawing/2014/main" id="{541009D0-1E25-ED76-7A10-A31BE70BC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649" y="2523926"/>
            <a:ext cx="983458" cy="98345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i Icon Transparent">
            <a:extLst>
              <a:ext uri="{FF2B5EF4-FFF2-40B4-BE49-F238E27FC236}">
                <a16:creationId xmlns:a16="http://schemas.microsoft.com/office/drawing/2014/main" id="{6707AC02-AA21-921C-237C-F3A469AFA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7665" y="2547628"/>
            <a:ext cx="902214" cy="90221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90+ Ground Level Storage Units Illustrations, Royalty-Free Vector ...">
            <a:extLst>
              <a:ext uri="{FF2B5EF4-FFF2-40B4-BE49-F238E27FC236}">
                <a16:creationId xmlns:a16="http://schemas.microsoft.com/office/drawing/2014/main" id="{DFCA7ED0-D7CF-DE2B-5704-BE15A01351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0611"/>
          <a:stretch/>
        </p:blipFill>
        <p:spPr bwMode="auto">
          <a:xfrm>
            <a:off x="1673955" y="2523926"/>
            <a:ext cx="1238776" cy="98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1748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12191998"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sz="1801"/>
          </a:p>
        </p:txBody>
      </p:sp>
      <p:sp>
        <p:nvSpPr>
          <p:cNvPr id="4" name="TextBox 3">
            <a:extLst>
              <a:ext uri="{FF2B5EF4-FFF2-40B4-BE49-F238E27FC236}">
                <a16:creationId xmlns:a16="http://schemas.microsoft.com/office/drawing/2014/main" id="{0207933F-CF8E-59FA-68FC-06A8EA59554D}"/>
              </a:ext>
            </a:extLst>
          </p:cNvPr>
          <p:cNvSpPr txBox="1"/>
          <p:nvPr/>
        </p:nvSpPr>
        <p:spPr>
          <a:xfrm>
            <a:off x="484213" y="1063418"/>
            <a:ext cx="3820704" cy="4675396"/>
          </a:xfrm>
          <a:prstGeom prst="rect">
            <a:avLst/>
          </a:prstGeom>
        </p:spPr>
        <p:txBody>
          <a:bodyPr vert="horz" lIns="91440" tIns="45721" rIns="91440" bIns="45721" rtlCol="0" anchor="ctr">
            <a:normAutofit/>
          </a:bodyPr>
          <a:lstStyle/>
          <a:p>
            <a:pPr>
              <a:spcBef>
                <a:spcPct val="0"/>
              </a:spcBef>
              <a:spcAft>
                <a:spcPts val="601"/>
              </a:spcAft>
            </a:pPr>
            <a:endParaRPr lang="en-US" sz="4199" b="1" dirty="0">
              <a:solidFill>
                <a:srgbClr val="F2F2F2"/>
              </a:solidFill>
              <a:latin typeface="+mj-lt"/>
              <a:ea typeface="+mj-ea"/>
              <a:cs typeface="+mj-cs"/>
            </a:endParaRPr>
          </a:p>
          <a:p>
            <a:pPr>
              <a:spcBef>
                <a:spcPct val="0"/>
              </a:spcBef>
              <a:spcAft>
                <a:spcPts val="601"/>
              </a:spcAft>
            </a:pPr>
            <a:r>
              <a:rPr lang="en-US" sz="3600" b="1" dirty="0">
                <a:solidFill>
                  <a:srgbClr val="F2F2F2"/>
                </a:solidFill>
                <a:latin typeface="+mj-lt"/>
                <a:ea typeface="+mj-ea"/>
                <a:cs typeface="+mj-cs"/>
              </a:rPr>
              <a:t>Methodology</a:t>
            </a:r>
          </a:p>
          <a:p>
            <a:pPr>
              <a:spcBef>
                <a:spcPct val="0"/>
              </a:spcBef>
              <a:spcAft>
                <a:spcPts val="601"/>
              </a:spcAft>
            </a:pPr>
            <a:r>
              <a:rPr lang="en-US" sz="3600" b="1" dirty="0">
                <a:solidFill>
                  <a:srgbClr val="F2F2F2"/>
                </a:solidFill>
                <a:latin typeface="+mj-lt"/>
                <a:ea typeface="+mj-ea"/>
                <a:cs typeface="+mj-cs"/>
              </a:rPr>
              <a:t>(Data Preprocessing)</a:t>
            </a:r>
          </a:p>
        </p:txBody>
      </p:sp>
      <p:sp>
        <p:nvSpPr>
          <p:cNvPr id="59" name="Rectangle 58">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2"/>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useBgFill="1">
        <p:nvSpPr>
          <p:cNvPr id="6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90" y="484634"/>
            <a:ext cx="6584098" cy="5739188"/>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3" name="Rectangle 62">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9" y="-1"/>
            <a:ext cx="685801" cy="114300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801"/>
          </a:p>
        </p:txBody>
      </p:sp>
      <p:sp>
        <p:nvSpPr>
          <p:cNvPr id="10" name="Slide Number Placeholder 9">
            <a:extLst>
              <a:ext uri="{FF2B5EF4-FFF2-40B4-BE49-F238E27FC236}">
                <a16:creationId xmlns:a16="http://schemas.microsoft.com/office/drawing/2014/main" id="{0019D730-ABF3-A953-74B9-882BD8820B6F}"/>
              </a:ext>
            </a:extLst>
          </p:cNvPr>
          <p:cNvSpPr>
            <a:spLocks noGrp="1"/>
          </p:cNvSpPr>
          <p:nvPr>
            <p:ph type="sldNum" sz="quarter" idx="12"/>
          </p:nvPr>
        </p:nvSpPr>
        <p:spPr/>
        <p:txBody>
          <a:bodyPr/>
          <a:lstStyle/>
          <a:p>
            <a:fld id="{7D890AC0-8C49-46AD-8F6B-B48B721765C8}" type="slidenum">
              <a:rPr lang="en-US" smtClean="0">
                <a:solidFill>
                  <a:schemeClr val="bg1"/>
                </a:solidFill>
              </a:rPr>
              <a:t>4</a:t>
            </a:fld>
            <a:endParaRPr lang="en-US" dirty="0">
              <a:solidFill>
                <a:schemeClr val="bg1"/>
              </a:solidFill>
            </a:endParaRPr>
          </a:p>
        </p:txBody>
      </p:sp>
      <p:sp>
        <p:nvSpPr>
          <p:cNvPr id="13" name="TextBox 12">
            <a:extLst>
              <a:ext uri="{FF2B5EF4-FFF2-40B4-BE49-F238E27FC236}">
                <a16:creationId xmlns:a16="http://schemas.microsoft.com/office/drawing/2014/main" id="{39BA06CA-A03C-4DA2-28CD-07258849EB10}"/>
              </a:ext>
            </a:extLst>
          </p:cNvPr>
          <p:cNvSpPr txBox="1"/>
          <p:nvPr/>
        </p:nvSpPr>
        <p:spPr>
          <a:xfrm>
            <a:off x="5368667" y="1925361"/>
            <a:ext cx="6093724" cy="3416320"/>
          </a:xfrm>
          <a:prstGeom prst="rect">
            <a:avLst/>
          </a:prstGeom>
          <a:noFill/>
        </p:spPr>
        <p:txBody>
          <a:bodyPr wrap="square">
            <a:spAutoFit/>
          </a:bodyPr>
          <a:lstStyle/>
          <a:p>
            <a:r>
              <a:rPr lang="en-US" b="1" dirty="0"/>
              <a:t>Image Preprocessing</a:t>
            </a:r>
            <a:r>
              <a:rPr lang="en-US" dirty="0"/>
              <a:t>:</a:t>
            </a:r>
          </a:p>
          <a:p>
            <a:pPr marL="742950" lvl="1" indent="-285750">
              <a:buFont typeface="Arial" panose="020B0604020202020204" pitchFamily="34" charset="0"/>
              <a:buChar char="•"/>
            </a:pPr>
            <a:r>
              <a:rPr lang="en-US" dirty="0"/>
              <a:t>Resized and normalized images.</a:t>
            </a:r>
          </a:p>
          <a:p>
            <a:pPr marL="742950" lvl="1" indent="-285750">
              <a:buFont typeface="Arial" panose="020B0604020202020204" pitchFamily="34" charset="0"/>
              <a:buChar char="•"/>
            </a:pPr>
            <a:r>
              <a:rPr lang="en-US" dirty="0"/>
              <a:t>Split dataset into training and testing sets.</a:t>
            </a:r>
          </a:p>
          <a:p>
            <a:pPr marL="742950" lvl="1" indent="-285750">
              <a:buFont typeface="Arial" panose="020B0604020202020204" pitchFamily="34" charset="0"/>
              <a:buChar char="•"/>
            </a:pPr>
            <a:endParaRPr lang="en-US" dirty="0"/>
          </a:p>
          <a:p>
            <a:r>
              <a:rPr lang="en-US" b="1" dirty="0"/>
              <a:t>Feature Extraction</a:t>
            </a:r>
            <a:r>
              <a:rPr lang="en-US" dirty="0"/>
              <a:t>:</a:t>
            </a:r>
          </a:p>
          <a:p>
            <a:pPr marL="742950" lvl="1" indent="-285750">
              <a:buFont typeface="Arial" panose="020B0604020202020204" pitchFamily="34" charset="0"/>
              <a:buChar char="•"/>
            </a:pPr>
            <a:r>
              <a:rPr lang="en-US" dirty="0"/>
              <a:t>Features like the distance between eyes and the distance from eyes to mouth are key for classification.</a:t>
            </a:r>
          </a:p>
          <a:p>
            <a:pPr marL="742950" lvl="1" indent="-285750">
              <a:buFont typeface="Arial" panose="020B0604020202020204" pitchFamily="34" charset="0"/>
              <a:buChar char="•"/>
            </a:pPr>
            <a:endParaRPr lang="en-US" dirty="0"/>
          </a:p>
          <a:p>
            <a:r>
              <a:rPr lang="en-US" b="1" dirty="0"/>
              <a:t>Class Labeling</a:t>
            </a:r>
            <a:r>
              <a:rPr lang="en-US" dirty="0"/>
              <a:t>:</a:t>
            </a:r>
          </a:p>
          <a:p>
            <a:pPr marL="742950" lvl="1" indent="-285750">
              <a:buFont typeface="Arial" panose="020B0604020202020204" pitchFamily="34" charset="0"/>
              <a:buChar char="•"/>
            </a:pPr>
            <a:r>
              <a:rPr lang="en-US" dirty="0"/>
              <a:t>Labeled as "Down syndrome" or "Healthy."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6730807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12191998"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sz="1801"/>
          </a:p>
        </p:txBody>
      </p:sp>
      <p:sp>
        <p:nvSpPr>
          <p:cNvPr id="4" name="TextBox 3">
            <a:extLst>
              <a:ext uri="{FF2B5EF4-FFF2-40B4-BE49-F238E27FC236}">
                <a16:creationId xmlns:a16="http://schemas.microsoft.com/office/drawing/2014/main" id="{0207933F-CF8E-59FA-68FC-06A8EA59554D}"/>
              </a:ext>
            </a:extLst>
          </p:cNvPr>
          <p:cNvSpPr txBox="1"/>
          <p:nvPr/>
        </p:nvSpPr>
        <p:spPr>
          <a:xfrm>
            <a:off x="484213" y="1063418"/>
            <a:ext cx="3820704" cy="4675396"/>
          </a:xfrm>
          <a:prstGeom prst="rect">
            <a:avLst/>
          </a:prstGeom>
        </p:spPr>
        <p:txBody>
          <a:bodyPr vert="horz" lIns="91440" tIns="45721" rIns="91440" bIns="45721" rtlCol="0" anchor="ctr">
            <a:normAutofit/>
          </a:bodyPr>
          <a:lstStyle/>
          <a:p>
            <a:pPr>
              <a:spcBef>
                <a:spcPct val="0"/>
              </a:spcBef>
              <a:spcAft>
                <a:spcPts val="601"/>
              </a:spcAft>
            </a:pPr>
            <a:endParaRPr lang="en-US" sz="4199" b="1" dirty="0">
              <a:solidFill>
                <a:srgbClr val="F2F2F2"/>
              </a:solidFill>
              <a:latin typeface="+mj-lt"/>
              <a:ea typeface="+mj-ea"/>
              <a:cs typeface="+mj-cs"/>
            </a:endParaRPr>
          </a:p>
          <a:p>
            <a:pPr>
              <a:spcBef>
                <a:spcPct val="0"/>
              </a:spcBef>
              <a:spcAft>
                <a:spcPts val="601"/>
              </a:spcAft>
            </a:pPr>
            <a:r>
              <a:rPr lang="en-US" sz="3600" b="1" dirty="0">
                <a:solidFill>
                  <a:srgbClr val="F2F2F2"/>
                </a:solidFill>
                <a:latin typeface="+mj-lt"/>
                <a:ea typeface="+mj-ea"/>
                <a:cs typeface="+mj-cs"/>
              </a:rPr>
              <a:t>Methodology</a:t>
            </a:r>
          </a:p>
          <a:p>
            <a:pPr>
              <a:spcBef>
                <a:spcPct val="0"/>
              </a:spcBef>
              <a:spcAft>
                <a:spcPts val="601"/>
              </a:spcAft>
            </a:pPr>
            <a:r>
              <a:rPr lang="en-US" sz="3600" b="1" dirty="0">
                <a:solidFill>
                  <a:srgbClr val="F2F2F2"/>
                </a:solidFill>
                <a:latin typeface="+mj-lt"/>
                <a:ea typeface="+mj-ea"/>
                <a:cs typeface="+mj-cs"/>
              </a:rPr>
              <a:t>(Model Architecture)</a:t>
            </a:r>
          </a:p>
        </p:txBody>
      </p:sp>
      <p:sp>
        <p:nvSpPr>
          <p:cNvPr id="59" name="Rectangle 58">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2"/>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useBgFill="1">
        <p:nvSpPr>
          <p:cNvPr id="6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90" y="484634"/>
            <a:ext cx="6584098" cy="5739188"/>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3" name="Rectangle 62">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9" y="-1"/>
            <a:ext cx="685801" cy="114300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801"/>
          </a:p>
        </p:txBody>
      </p:sp>
      <p:sp>
        <p:nvSpPr>
          <p:cNvPr id="10" name="Slide Number Placeholder 9">
            <a:extLst>
              <a:ext uri="{FF2B5EF4-FFF2-40B4-BE49-F238E27FC236}">
                <a16:creationId xmlns:a16="http://schemas.microsoft.com/office/drawing/2014/main" id="{0019D730-ABF3-A953-74B9-882BD8820B6F}"/>
              </a:ext>
            </a:extLst>
          </p:cNvPr>
          <p:cNvSpPr>
            <a:spLocks noGrp="1"/>
          </p:cNvSpPr>
          <p:nvPr>
            <p:ph type="sldNum" sz="quarter" idx="12"/>
          </p:nvPr>
        </p:nvSpPr>
        <p:spPr/>
        <p:txBody>
          <a:bodyPr/>
          <a:lstStyle/>
          <a:p>
            <a:fld id="{7D890AC0-8C49-46AD-8F6B-B48B721765C8}" type="slidenum">
              <a:rPr lang="en-US" smtClean="0">
                <a:solidFill>
                  <a:schemeClr val="bg1"/>
                </a:solidFill>
              </a:rPr>
              <a:t>5</a:t>
            </a:fld>
            <a:endParaRPr lang="en-US" dirty="0">
              <a:solidFill>
                <a:schemeClr val="bg1"/>
              </a:solidFill>
            </a:endParaRPr>
          </a:p>
        </p:txBody>
      </p:sp>
      <p:sp>
        <p:nvSpPr>
          <p:cNvPr id="13" name="TextBox 12">
            <a:extLst>
              <a:ext uri="{FF2B5EF4-FFF2-40B4-BE49-F238E27FC236}">
                <a16:creationId xmlns:a16="http://schemas.microsoft.com/office/drawing/2014/main" id="{39BA06CA-A03C-4DA2-28CD-07258849EB10}"/>
              </a:ext>
            </a:extLst>
          </p:cNvPr>
          <p:cNvSpPr txBox="1"/>
          <p:nvPr/>
        </p:nvSpPr>
        <p:spPr>
          <a:xfrm>
            <a:off x="5368667" y="1252321"/>
            <a:ext cx="6093724" cy="4247317"/>
          </a:xfrm>
          <a:prstGeom prst="rect">
            <a:avLst/>
          </a:prstGeom>
          <a:noFill/>
        </p:spPr>
        <p:txBody>
          <a:bodyPr wrap="square">
            <a:spAutoFit/>
          </a:bodyPr>
          <a:lstStyle/>
          <a:p>
            <a:r>
              <a:rPr lang="en-US" b="1" dirty="0"/>
              <a:t>CNN Structure:</a:t>
            </a:r>
          </a:p>
          <a:p>
            <a:pPr marL="285750" indent="-285750">
              <a:buFont typeface="Arial" panose="020B0604020202020204" pitchFamily="34" charset="0"/>
              <a:buChar char="•"/>
            </a:pPr>
            <a:r>
              <a:rPr lang="en-US" dirty="0"/>
              <a:t>Input Layer: Preprocessed images.</a:t>
            </a:r>
          </a:p>
          <a:p>
            <a:pPr marL="285750" indent="-285750">
              <a:buFont typeface="Arial" panose="020B0604020202020204" pitchFamily="34" charset="0"/>
              <a:buChar char="•"/>
            </a:pPr>
            <a:r>
              <a:rPr lang="en-US" dirty="0"/>
              <a:t>Convolutional Layers: Detect key patterns (e.g., shapes, facial features).</a:t>
            </a:r>
          </a:p>
          <a:p>
            <a:pPr marL="285750" indent="-285750">
              <a:buFont typeface="Arial" panose="020B0604020202020204" pitchFamily="34" charset="0"/>
              <a:buChar char="•"/>
            </a:pPr>
            <a:r>
              <a:rPr lang="en-US" dirty="0"/>
              <a:t>Pooling Layers: Reduce dimensionality while preserving important features.</a:t>
            </a:r>
          </a:p>
          <a:p>
            <a:pPr marL="285750" indent="-285750">
              <a:buFont typeface="Arial" panose="020B0604020202020204" pitchFamily="34" charset="0"/>
              <a:buChar char="•"/>
            </a:pPr>
            <a:r>
              <a:rPr lang="en-US" dirty="0"/>
              <a:t>Dense Layers: Fully connected layers that lead to the final classification.</a:t>
            </a:r>
          </a:p>
          <a:p>
            <a:pPr marL="285750" indent="-285750">
              <a:buFont typeface="Arial" panose="020B0604020202020204" pitchFamily="34" charset="0"/>
              <a:buChar char="•"/>
            </a:pPr>
            <a:r>
              <a:rPr lang="en-US" dirty="0"/>
              <a:t>Activation Function: </a:t>
            </a:r>
            <a:r>
              <a:rPr lang="en-US" dirty="0" err="1"/>
              <a:t>Relu</a:t>
            </a:r>
            <a:r>
              <a:rPr lang="en-US" dirty="0"/>
              <a:t> for hidden layers, </a:t>
            </a:r>
            <a:r>
              <a:rPr lang="en-US" dirty="0" err="1"/>
              <a:t>Softmax</a:t>
            </a:r>
            <a:r>
              <a:rPr lang="en-US" dirty="0"/>
              <a:t> for the output layer.</a:t>
            </a:r>
          </a:p>
          <a:p>
            <a:pPr marL="285750" indent="-285750">
              <a:buFont typeface="Arial" panose="020B0604020202020204" pitchFamily="34" charset="0"/>
              <a:buChar char="•"/>
            </a:pPr>
            <a:endParaRPr lang="en-US" dirty="0"/>
          </a:p>
          <a:p>
            <a:r>
              <a:rPr lang="en-US" b="1" dirty="0"/>
              <a:t>Training:</a:t>
            </a:r>
          </a:p>
          <a:p>
            <a:pPr marL="285750" indent="-285750">
              <a:buFont typeface="Arial" panose="020B0604020202020204" pitchFamily="34" charset="0"/>
              <a:buChar char="•"/>
            </a:pPr>
            <a:r>
              <a:rPr lang="en-US" dirty="0"/>
              <a:t>Optimizer: Adam optimizer.</a:t>
            </a:r>
          </a:p>
          <a:p>
            <a:pPr marL="285750" indent="-285750">
              <a:buFont typeface="Arial" panose="020B0604020202020204" pitchFamily="34" charset="0"/>
              <a:buChar char="•"/>
            </a:pPr>
            <a:r>
              <a:rPr lang="en-US" dirty="0"/>
              <a:t>Loss Function: Binary cross-entropy.</a:t>
            </a:r>
          </a:p>
          <a:p>
            <a:pPr marL="285750" indent="-285750">
              <a:buFont typeface="Arial" panose="020B0604020202020204" pitchFamily="34" charset="0"/>
              <a:buChar char="•"/>
            </a:pPr>
            <a:r>
              <a:rPr lang="en-US" dirty="0"/>
              <a:t>Early Stopping: To prevent overfitting.</a:t>
            </a:r>
          </a:p>
        </p:txBody>
      </p:sp>
    </p:spTree>
    <p:extLst>
      <p:ext uri="{BB962C8B-B14F-4D97-AF65-F5344CB8AC3E}">
        <p14:creationId xmlns:p14="http://schemas.microsoft.com/office/powerpoint/2010/main" val="24115822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12191998"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sz="1801"/>
          </a:p>
        </p:txBody>
      </p:sp>
      <p:sp>
        <p:nvSpPr>
          <p:cNvPr id="4" name="TextBox 3">
            <a:extLst>
              <a:ext uri="{FF2B5EF4-FFF2-40B4-BE49-F238E27FC236}">
                <a16:creationId xmlns:a16="http://schemas.microsoft.com/office/drawing/2014/main" id="{0207933F-CF8E-59FA-68FC-06A8EA59554D}"/>
              </a:ext>
            </a:extLst>
          </p:cNvPr>
          <p:cNvSpPr txBox="1"/>
          <p:nvPr/>
        </p:nvSpPr>
        <p:spPr>
          <a:xfrm>
            <a:off x="484213" y="1063418"/>
            <a:ext cx="3820704" cy="4675396"/>
          </a:xfrm>
          <a:prstGeom prst="rect">
            <a:avLst/>
          </a:prstGeom>
        </p:spPr>
        <p:txBody>
          <a:bodyPr vert="horz" lIns="91440" tIns="45721" rIns="91440" bIns="45721" rtlCol="0" anchor="ctr">
            <a:normAutofit/>
          </a:bodyPr>
          <a:lstStyle/>
          <a:p>
            <a:pPr>
              <a:spcBef>
                <a:spcPct val="0"/>
              </a:spcBef>
              <a:spcAft>
                <a:spcPts val="601"/>
              </a:spcAft>
            </a:pPr>
            <a:endParaRPr lang="en-US" sz="4199" b="1" dirty="0">
              <a:solidFill>
                <a:srgbClr val="F2F2F2"/>
              </a:solidFill>
              <a:latin typeface="+mj-lt"/>
              <a:ea typeface="+mj-ea"/>
              <a:cs typeface="+mj-cs"/>
            </a:endParaRPr>
          </a:p>
          <a:p>
            <a:pPr>
              <a:spcBef>
                <a:spcPct val="0"/>
              </a:spcBef>
              <a:spcAft>
                <a:spcPts val="601"/>
              </a:spcAft>
            </a:pPr>
            <a:r>
              <a:rPr lang="en-US" sz="3600" b="1" dirty="0">
                <a:solidFill>
                  <a:srgbClr val="F2F2F2"/>
                </a:solidFill>
                <a:latin typeface="+mj-lt"/>
                <a:ea typeface="+mj-ea"/>
                <a:cs typeface="+mj-cs"/>
              </a:rPr>
              <a:t>Methodology</a:t>
            </a:r>
          </a:p>
          <a:p>
            <a:pPr>
              <a:spcBef>
                <a:spcPct val="0"/>
              </a:spcBef>
              <a:spcAft>
                <a:spcPts val="601"/>
              </a:spcAft>
            </a:pPr>
            <a:r>
              <a:rPr lang="en-US" sz="3600" b="1" dirty="0">
                <a:solidFill>
                  <a:srgbClr val="F2F2F2"/>
                </a:solidFill>
                <a:latin typeface="+mj-lt"/>
                <a:ea typeface="+mj-ea"/>
                <a:cs typeface="+mj-cs"/>
              </a:rPr>
              <a:t>(Model Training and Validation)</a:t>
            </a:r>
          </a:p>
        </p:txBody>
      </p:sp>
      <p:sp>
        <p:nvSpPr>
          <p:cNvPr id="59" name="Rectangle 58">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2"/>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useBgFill="1">
        <p:nvSpPr>
          <p:cNvPr id="6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90" y="484634"/>
            <a:ext cx="6584098" cy="5739188"/>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3" name="Rectangle 62">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9" y="-1"/>
            <a:ext cx="685801" cy="114300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801"/>
          </a:p>
        </p:txBody>
      </p:sp>
      <p:sp>
        <p:nvSpPr>
          <p:cNvPr id="10" name="Slide Number Placeholder 9">
            <a:extLst>
              <a:ext uri="{FF2B5EF4-FFF2-40B4-BE49-F238E27FC236}">
                <a16:creationId xmlns:a16="http://schemas.microsoft.com/office/drawing/2014/main" id="{0019D730-ABF3-A953-74B9-882BD8820B6F}"/>
              </a:ext>
            </a:extLst>
          </p:cNvPr>
          <p:cNvSpPr>
            <a:spLocks noGrp="1"/>
          </p:cNvSpPr>
          <p:nvPr>
            <p:ph type="sldNum" sz="quarter" idx="12"/>
          </p:nvPr>
        </p:nvSpPr>
        <p:spPr/>
        <p:txBody>
          <a:bodyPr/>
          <a:lstStyle/>
          <a:p>
            <a:fld id="{7D890AC0-8C49-46AD-8F6B-B48B721765C8}" type="slidenum">
              <a:rPr lang="en-US" smtClean="0">
                <a:solidFill>
                  <a:schemeClr val="bg1"/>
                </a:solidFill>
              </a:rPr>
              <a:t>6</a:t>
            </a:fld>
            <a:endParaRPr lang="en-US" dirty="0">
              <a:solidFill>
                <a:schemeClr val="bg1"/>
              </a:solidFill>
            </a:endParaRPr>
          </a:p>
        </p:txBody>
      </p:sp>
      <p:sp>
        <p:nvSpPr>
          <p:cNvPr id="13" name="TextBox 12">
            <a:extLst>
              <a:ext uri="{FF2B5EF4-FFF2-40B4-BE49-F238E27FC236}">
                <a16:creationId xmlns:a16="http://schemas.microsoft.com/office/drawing/2014/main" id="{39BA06CA-A03C-4DA2-28CD-07258849EB10}"/>
              </a:ext>
            </a:extLst>
          </p:cNvPr>
          <p:cNvSpPr txBox="1"/>
          <p:nvPr/>
        </p:nvSpPr>
        <p:spPr>
          <a:xfrm>
            <a:off x="5368667" y="1252321"/>
            <a:ext cx="6093724" cy="2585323"/>
          </a:xfrm>
          <a:prstGeom prst="rect">
            <a:avLst/>
          </a:prstGeom>
          <a:noFill/>
        </p:spPr>
        <p:txBody>
          <a:bodyPr wrap="square">
            <a:spAutoFit/>
          </a:bodyPr>
          <a:lstStyle/>
          <a:p>
            <a:r>
              <a:rPr lang="en-US" b="1" dirty="0"/>
              <a:t>Metrics:</a:t>
            </a:r>
          </a:p>
          <a:p>
            <a:pPr marL="285750" indent="-285750">
              <a:buFont typeface="Arial" panose="020B0604020202020204" pitchFamily="34" charset="0"/>
              <a:buChar char="•"/>
            </a:pPr>
            <a:r>
              <a:rPr lang="en-US" dirty="0"/>
              <a:t>Accuracy, AUC (Area Under Curve), Precision, and Recall.</a:t>
            </a:r>
          </a:p>
          <a:p>
            <a:pPr marL="285750" indent="-285750">
              <a:buFont typeface="Arial" panose="020B0604020202020204" pitchFamily="34" charset="0"/>
              <a:buChar char="•"/>
            </a:pPr>
            <a:r>
              <a:rPr lang="en-US" dirty="0"/>
              <a:t>AUC: Measures the model's ability to differentiate between Down syndrome and healthy.</a:t>
            </a:r>
          </a:p>
          <a:p>
            <a:pPr marL="285750" indent="-285750">
              <a:buFont typeface="Arial" panose="020B0604020202020204" pitchFamily="34" charset="0"/>
              <a:buChar char="•"/>
            </a:pPr>
            <a:endParaRPr lang="en-US" dirty="0"/>
          </a:p>
          <a:p>
            <a:r>
              <a:rPr lang="en-US" b="1" dirty="0"/>
              <a:t>Evaluation:</a:t>
            </a:r>
          </a:p>
          <a:p>
            <a:pPr marL="285750" indent="-285750">
              <a:buFont typeface="Arial" panose="020B0604020202020204" pitchFamily="34" charset="0"/>
              <a:buChar char="•"/>
            </a:pPr>
            <a:r>
              <a:rPr lang="en-US" dirty="0"/>
              <a:t>Training on 80% of the dataset, testing on 20%.</a:t>
            </a:r>
          </a:p>
          <a:p>
            <a:pPr marL="285750" indent="-285750">
              <a:buFont typeface="Arial" panose="020B0604020202020204" pitchFamily="34" charset="0"/>
              <a:buChar char="•"/>
            </a:pPr>
            <a:r>
              <a:rPr lang="en-US" dirty="0"/>
              <a:t>Best test AUC score: 0.878.</a:t>
            </a:r>
          </a:p>
        </p:txBody>
      </p:sp>
    </p:spTree>
    <p:extLst>
      <p:ext uri="{BB962C8B-B14F-4D97-AF65-F5344CB8AC3E}">
        <p14:creationId xmlns:p14="http://schemas.microsoft.com/office/powerpoint/2010/main" val="19375987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sz="1801"/>
          </a:p>
        </p:txBody>
      </p:sp>
      <p:sp>
        <p:nvSpPr>
          <p:cNvPr id="34"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1"/>
            <a:ext cx="559472" cy="3709643"/>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sz="1801"/>
          </a:p>
        </p:txBody>
      </p:sp>
      <p:sp>
        <p:nvSpPr>
          <p:cNvPr id="36" name="Freeform: Shape 35">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1"/>
            <a:ext cx="4990910" cy="6858002"/>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8" name="Rectangle 37">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1"/>
            <a:ext cx="685801" cy="114300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801"/>
          </a:p>
        </p:txBody>
      </p:sp>
      <p:sp>
        <p:nvSpPr>
          <p:cNvPr id="2" name="Title 1">
            <a:extLst>
              <a:ext uri="{FF2B5EF4-FFF2-40B4-BE49-F238E27FC236}">
                <a16:creationId xmlns:a16="http://schemas.microsoft.com/office/drawing/2014/main" id="{E41165D0-A8C4-9763-3732-D6D8B702478A}"/>
              </a:ext>
            </a:extLst>
          </p:cNvPr>
          <p:cNvSpPr>
            <a:spLocks noGrp="1"/>
          </p:cNvSpPr>
          <p:nvPr>
            <p:ph type="title"/>
          </p:nvPr>
        </p:nvSpPr>
        <p:spPr>
          <a:xfrm>
            <a:off x="380790" y="2779890"/>
            <a:ext cx="3883060" cy="1859507"/>
          </a:xfrm>
        </p:spPr>
        <p:txBody>
          <a:bodyPr>
            <a:normAutofit/>
          </a:bodyPr>
          <a:lstStyle/>
          <a:p>
            <a:pPr algn="ctr"/>
            <a:r>
              <a:rPr lang="en-US" sz="4400" b="1" dirty="0">
                <a:solidFill>
                  <a:schemeClr val="bg2"/>
                </a:solidFill>
              </a:rPr>
              <a:t>Challenges</a:t>
            </a:r>
          </a:p>
        </p:txBody>
      </p:sp>
      <p:sp>
        <p:nvSpPr>
          <p:cNvPr id="4" name="Slide Number Placeholder 3">
            <a:extLst>
              <a:ext uri="{FF2B5EF4-FFF2-40B4-BE49-F238E27FC236}">
                <a16:creationId xmlns:a16="http://schemas.microsoft.com/office/drawing/2014/main" id="{3113DB1E-C036-BCB0-2C80-5CD72B544635}"/>
              </a:ext>
            </a:extLst>
          </p:cNvPr>
          <p:cNvSpPr>
            <a:spLocks noGrp="1"/>
          </p:cNvSpPr>
          <p:nvPr>
            <p:ph type="sldNum" sz="quarter" idx="12"/>
          </p:nvPr>
        </p:nvSpPr>
        <p:spPr/>
        <p:txBody>
          <a:bodyPr/>
          <a:lstStyle/>
          <a:p>
            <a:fld id="{7D890AC0-8C49-46AD-8F6B-B48B721765C8}" type="slidenum">
              <a:rPr lang="en-US" smtClean="0"/>
              <a:t>7</a:t>
            </a:fld>
            <a:endParaRPr lang="en-US"/>
          </a:p>
        </p:txBody>
      </p:sp>
      <p:sp>
        <p:nvSpPr>
          <p:cNvPr id="7" name="TextBox 6">
            <a:extLst>
              <a:ext uri="{FF2B5EF4-FFF2-40B4-BE49-F238E27FC236}">
                <a16:creationId xmlns:a16="http://schemas.microsoft.com/office/drawing/2014/main" id="{80707B42-AA57-6B12-FCAE-CA8827060E7C}"/>
              </a:ext>
            </a:extLst>
          </p:cNvPr>
          <p:cNvSpPr txBox="1"/>
          <p:nvPr/>
        </p:nvSpPr>
        <p:spPr>
          <a:xfrm>
            <a:off x="5544595" y="1438730"/>
            <a:ext cx="6093724" cy="4247317"/>
          </a:xfrm>
          <a:prstGeom prst="rect">
            <a:avLst/>
          </a:prstGeom>
          <a:noFill/>
        </p:spPr>
        <p:txBody>
          <a:bodyPr wrap="square">
            <a:spAutoFit/>
          </a:bodyPr>
          <a:lstStyle/>
          <a:p>
            <a:r>
              <a:rPr lang="en-US" b="1" dirty="0">
                <a:effectLst>
                  <a:outerShdw blurRad="38100" dist="38100" dir="2700000" algn="tl">
                    <a:srgbClr val="000000">
                      <a:alpha val="43137"/>
                    </a:srgbClr>
                  </a:outerShdw>
                </a:effectLst>
              </a:rPr>
              <a:t>1- Inconsistent Visual Features:</a:t>
            </a:r>
          </a:p>
          <a:p>
            <a:r>
              <a:rPr lang="en-US" dirty="0"/>
              <a:t>Subtle differences in facial features (e.g., eye shape, facial profile) make it difficult for the model to detect consistent patterns.</a:t>
            </a:r>
          </a:p>
          <a:p>
            <a:endParaRPr lang="en-US" dirty="0"/>
          </a:p>
          <a:p>
            <a:r>
              <a:rPr lang="en-US" b="1" dirty="0">
                <a:effectLst>
                  <a:outerShdw blurRad="38100" dist="38100" dir="2700000" algn="tl">
                    <a:srgbClr val="000000">
                      <a:alpha val="43137"/>
                    </a:srgbClr>
                  </a:outerShdw>
                </a:effectLst>
              </a:rPr>
              <a:t>2- Feature Variability:</a:t>
            </a:r>
          </a:p>
          <a:p>
            <a:r>
              <a:rPr lang="en-US" dirty="0"/>
              <a:t>Variations in lighting, quality, and angles in the images affect feature extraction accuracy.</a:t>
            </a:r>
          </a:p>
          <a:p>
            <a:endParaRPr lang="en-US" dirty="0"/>
          </a:p>
          <a:p>
            <a:r>
              <a:rPr lang="en-US" b="1" dirty="0">
                <a:effectLst>
                  <a:outerShdw blurRad="38100" dist="38100" dir="2700000" algn="tl">
                    <a:srgbClr val="000000">
                      <a:alpha val="43137"/>
                    </a:srgbClr>
                  </a:outerShdw>
                </a:effectLst>
              </a:rPr>
              <a:t>3- Class Imbalance:</a:t>
            </a:r>
          </a:p>
          <a:p>
            <a:r>
              <a:rPr lang="en-US" dirty="0"/>
              <a:t>Although the dataset is balanced in quantity, the distinctiveness of facial characteristics for Down syndrome is subtle in some images, making it challenging for the model to distinguish between the two classes.</a:t>
            </a:r>
          </a:p>
        </p:txBody>
      </p:sp>
    </p:spTree>
    <p:extLst>
      <p:ext uri="{BB962C8B-B14F-4D97-AF65-F5344CB8AC3E}">
        <p14:creationId xmlns:p14="http://schemas.microsoft.com/office/powerpoint/2010/main" val="189927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12191998"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sz="1801"/>
          </a:p>
        </p:txBody>
      </p:sp>
      <p:sp>
        <p:nvSpPr>
          <p:cNvPr id="4" name="TextBox 3">
            <a:extLst>
              <a:ext uri="{FF2B5EF4-FFF2-40B4-BE49-F238E27FC236}">
                <a16:creationId xmlns:a16="http://schemas.microsoft.com/office/drawing/2014/main" id="{0207933F-CF8E-59FA-68FC-06A8EA59554D}"/>
              </a:ext>
            </a:extLst>
          </p:cNvPr>
          <p:cNvSpPr txBox="1"/>
          <p:nvPr/>
        </p:nvSpPr>
        <p:spPr>
          <a:xfrm>
            <a:off x="484213" y="1063418"/>
            <a:ext cx="3820704" cy="4675396"/>
          </a:xfrm>
          <a:prstGeom prst="rect">
            <a:avLst/>
          </a:prstGeom>
        </p:spPr>
        <p:txBody>
          <a:bodyPr vert="horz" lIns="91440" tIns="45721" rIns="91440" bIns="45721" rtlCol="0" anchor="ctr">
            <a:normAutofit/>
          </a:bodyPr>
          <a:lstStyle/>
          <a:p>
            <a:pPr>
              <a:spcBef>
                <a:spcPct val="0"/>
              </a:spcBef>
              <a:spcAft>
                <a:spcPts val="601"/>
              </a:spcAft>
            </a:pPr>
            <a:r>
              <a:rPr lang="en-US" sz="3600" b="1" dirty="0">
                <a:solidFill>
                  <a:srgbClr val="F2F2F2"/>
                </a:solidFill>
                <a:latin typeface="+mj-lt"/>
                <a:ea typeface="+mj-ea"/>
                <a:cs typeface="+mj-cs"/>
              </a:rPr>
              <a:t>Visualization</a:t>
            </a:r>
          </a:p>
          <a:p>
            <a:pPr>
              <a:spcBef>
                <a:spcPct val="0"/>
              </a:spcBef>
              <a:spcAft>
                <a:spcPts val="601"/>
              </a:spcAft>
            </a:pPr>
            <a:r>
              <a:rPr lang="en-US" sz="3600" b="1" dirty="0">
                <a:solidFill>
                  <a:srgbClr val="F2F2F2"/>
                </a:solidFill>
                <a:latin typeface="+mj-lt"/>
                <a:ea typeface="+mj-ea"/>
                <a:cs typeface="+mj-cs"/>
              </a:rPr>
              <a:t>And Validation</a:t>
            </a:r>
            <a:endParaRPr lang="en-US" sz="4199" b="1" dirty="0">
              <a:solidFill>
                <a:srgbClr val="F2F2F2"/>
              </a:solidFill>
              <a:latin typeface="+mj-lt"/>
              <a:ea typeface="+mj-ea"/>
              <a:cs typeface="+mj-cs"/>
            </a:endParaRPr>
          </a:p>
        </p:txBody>
      </p:sp>
      <p:sp>
        <p:nvSpPr>
          <p:cNvPr id="59" name="Rectangle 58">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2"/>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useBgFill="1">
        <p:nvSpPr>
          <p:cNvPr id="6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90" y="484634"/>
            <a:ext cx="6584098" cy="5739188"/>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3" name="Rectangle 62">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9" y="-1"/>
            <a:ext cx="685801" cy="114300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801"/>
          </a:p>
        </p:txBody>
      </p:sp>
      <p:sp>
        <p:nvSpPr>
          <p:cNvPr id="10" name="Slide Number Placeholder 9">
            <a:extLst>
              <a:ext uri="{FF2B5EF4-FFF2-40B4-BE49-F238E27FC236}">
                <a16:creationId xmlns:a16="http://schemas.microsoft.com/office/drawing/2014/main" id="{0019D730-ABF3-A953-74B9-882BD8820B6F}"/>
              </a:ext>
            </a:extLst>
          </p:cNvPr>
          <p:cNvSpPr>
            <a:spLocks noGrp="1"/>
          </p:cNvSpPr>
          <p:nvPr>
            <p:ph type="sldNum" sz="quarter" idx="12"/>
          </p:nvPr>
        </p:nvSpPr>
        <p:spPr/>
        <p:txBody>
          <a:bodyPr/>
          <a:lstStyle/>
          <a:p>
            <a:fld id="{7D890AC0-8C49-46AD-8F6B-B48B721765C8}" type="slidenum">
              <a:rPr lang="en-US" smtClean="0">
                <a:solidFill>
                  <a:schemeClr val="bg1"/>
                </a:solidFill>
              </a:rPr>
              <a:t>8</a:t>
            </a:fld>
            <a:endParaRPr lang="en-US" dirty="0">
              <a:solidFill>
                <a:schemeClr val="bg1"/>
              </a:solidFill>
            </a:endParaRPr>
          </a:p>
        </p:txBody>
      </p:sp>
      <p:pic>
        <p:nvPicPr>
          <p:cNvPr id="9218" name="Picture 2" descr="Output image">
            <a:extLst>
              <a:ext uri="{FF2B5EF4-FFF2-40B4-BE49-F238E27FC236}">
                <a16:creationId xmlns:a16="http://schemas.microsoft.com/office/drawing/2014/main" id="{6C5845DC-BBDD-4246-3897-E33EC959C9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048"/>
          <a:stretch/>
        </p:blipFill>
        <p:spPr bwMode="auto">
          <a:xfrm>
            <a:off x="5314664" y="599383"/>
            <a:ext cx="4282914" cy="26512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220" name="Picture 4" descr="Output image">
            <a:extLst>
              <a:ext uri="{FF2B5EF4-FFF2-40B4-BE49-F238E27FC236}">
                <a16:creationId xmlns:a16="http://schemas.microsoft.com/office/drawing/2014/main" id="{65326DB3-CC60-6A29-D375-309A1488EB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7216726" y="3401116"/>
            <a:ext cx="4274517" cy="27061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8868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12191998"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sz="1801"/>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146023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sz="1801"/>
          </a:p>
        </p:txBody>
      </p:sp>
      <p:sp>
        <p:nvSpPr>
          <p:cNvPr id="2" name="Title 1">
            <a:extLst>
              <a:ext uri="{FF2B5EF4-FFF2-40B4-BE49-F238E27FC236}">
                <a16:creationId xmlns:a16="http://schemas.microsoft.com/office/drawing/2014/main" id="{D58E46A9-186D-28D0-7B89-2579BECDEF43}"/>
              </a:ext>
            </a:extLst>
          </p:cNvPr>
          <p:cNvSpPr>
            <a:spLocks noGrp="1"/>
          </p:cNvSpPr>
          <p:nvPr>
            <p:ph type="title"/>
          </p:nvPr>
        </p:nvSpPr>
        <p:spPr>
          <a:xfrm>
            <a:off x="648931" y="629267"/>
            <a:ext cx="9252155" cy="1016654"/>
          </a:xfrm>
        </p:spPr>
        <p:txBody>
          <a:bodyPr>
            <a:normAutofit/>
          </a:bodyPr>
          <a:lstStyle/>
          <a:p>
            <a:r>
              <a:rPr lang="en-US" sz="3900" dirty="0">
                <a:solidFill>
                  <a:srgbClr val="EBEBEB"/>
                </a:solidFill>
              </a:rPr>
              <a:t>Future Improvements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1"/>
            <a:ext cx="685801" cy="114300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801"/>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9"/>
            <a:ext cx="12192418" cy="5095932"/>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sz="1801"/>
          </a:p>
        </p:txBody>
      </p:sp>
      <p:graphicFrame>
        <p:nvGraphicFramePr>
          <p:cNvPr id="5" name="Content Placeholder 2">
            <a:extLst>
              <a:ext uri="{FF2B5EF4-FFF2-40B4-BE49-F238E27FC236}">
                <a16:creationId xmlns:a16="http://schemas.microsoft.com/office/drawing/2014/main" id="{0A18E6EB-406A-02AF-1475-3578FDE916CD}"/>
              </a:ext>
            </a:extLst>
          </p:cNvPr>
          <p:cNvGraphicFramePr>
            <a:graphicFrameLocks noGrp="1"/>
          </p:cNvGraphicFramePr>
          <p:nvPr>
            <p:ph idx="1"/>
            <p:extLst>
              <p:ext uri="{D42A27DB-BD31-4B8C-83A1-F6EECF244321}">
                <p14:modId xmlns:p14="http://schemas.microsoft.com/office/powerpoint/2010/main" val="2274300387"/>
              </p:ext>
            </p:extLst>
          </p:nvPr>
        </p:nvGraphicFramePr>
        <p:xfrm>
          <a:off x="648931" y="2810259"/>
          <a:ext cx="10895371"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B39E216D-A880-75CA-2F88-56B9FE577B0F}"/>
              </a:ext>
            </a:extLst>
          </p:cNvPr>
          <p:cNvSpPr>
            <a:spLocks noGrp="1"/>
          </p:cNvSpPr>
          <p:nvPr>
            <p:ph type="sldNum" sz="quarter" idx="12"/>
          </p:nvPr>
        </p:nvSpPr>
        <p:spPr/>
        <p:txBody>
          <a:bodyPr/>
          <a:lstStyle/>
          <a:p>
            <a:fld id="{7D890AC0-8C49-46AD-8F6B-B48B721765C8}" type="slidenum">
              <a:rPr lang="en-US" smtClean="0">
                <a:solidFill>
                  <a:schemeClr val="bg1"/>
                </a:solidFill>
              </a:rPr>
              <a:t>9</a:t>
            </a:fld>
            <a:endParaRPr lang="en-US" dirty="0">
              <a:solidFill>
                <a:schemeClr val="bg1"/>
              </a:solidFill>
            </a:endParaRPr>
          </a:p>
        </p:txBody>
      </p:sp>
    </p:spTree>
    <p:extLst>
      <p:ext uri="{BB962C8B-B14F-4D97-AF65-F5344CB8AC3E}">
        <p14:creationId xmlns:p14="http://schemas.microsoft.com/office/powerpoint/2010/main" val="34482196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1468</TotalTime>
  <Words>554</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Brush Script MT</vt:lpstr>
      <vt:lpstr>Calibri</vt:lpstr>
      <vt:lpstr>Calibri Light</vt:lpstr>
      <vt:lpstr>Century Gothic</vt:lpstr>
      <vt:lpstr>Times New Roman</vt:lpstr>
      <vt:lpstr>Wingdings 3</vt:lpstr>
      <vt:lpstr>Ion</vt:lpstr>
      <vt:lpstr>PowerPoint Presentation</vt:lpstr>
      <vt:lpstr>PowerPoint Presentation</vt:lpstr>
      <vt:lpstr>Project Overview</vt:lpstr>
      <vt:lpstr>PowerPoint Presentation</vt:lpstr>
      <vt:lpstr>PowerPoint Presentation</vt:lpstr>
      <vt:lpstr>PowerPoint Presentation</vt:lpstr>
      <vt:lpstr>Challenges</vt:lpstr>
      <vt:lpstr>PowerPoint Presentation</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objective</dc:title>
  <dc:creator>martina sameh</dc:creator>
  <cp:lastModifiedBy>Mariam Samy nassif hanaa 1900070</cp:lastModifiedBy>
  <cp:revision>32</cp:revision>
  <dcterms:created xsi:type="dcterms:W3CDTF">2023-09-25T14:38:59Z</dcterms:created>
  <dcterms:modified xsi:type="dcterms:W3CDTF">2024-10-13T19:37:21Z</dcterms:modified>
</cp:coreProperties>
</file>