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32C3A-326A-F740-A925-5FD11AFB3542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C0762-95EB-6D4A-AC2D-A28EF48DF31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2319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092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965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5241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7491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26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26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5629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81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604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430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71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A0A35B-485D-014B-87EE-8BE3BEC56236}" type="datetimeFigureOut">
              <a:rPr lang="en-SA" smtClean="0"/>
              <a:t>26/06/2021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B459AE-1B60-CD4C-9556-9010FA62BA27}" type="slidenum">
              <a:rPr lang="en-SA" smtClean="0"/>
              <a:t>‹#›</a:t>
            </a:fld>
            <a:endParaRPr lang="en-S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6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E1BB-438F-8A48-977D-0DAC0AD64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5" y="1609870"/>
            <a:ext cx="8776168" cy="2098226"/>
          </a:xfrm>
        </p:spPr>
        <p:txBody>
          <a:bodyPr/>
          <a:lstStyle/>
          <a:p>
            <a:r>
              <a:rPr lang="en-SA" dirty="0"/>
              <a:t>Meeting Template </a:t>
            </a:r>
            <a:br>
              <a:rPr lang="en-SA" dirty="0"/>
            </a:br>
            <a:r>
              <a:rPr lang="en-SA" dirty="0"/>
              <a:t>M. 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FFA9E-F811-974A-A951-468FE36B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030707"/>
            <a:ext cx="6831673" cy="1086237"/>
          </a:xfrm>
        </p:spPr>
        <p:txBody>
          <a:bodyPr/>
          <a:lstStyle/>
          <a:p>
            <a:r>
              <a:rPr lang="en-US" dirty="0"/>
              <a:t>Quality Department</a:t>
            </a:r>
          </a:p>
          <a:p>
            <a:r>
              <a:rPr lang="en-US" dirty="0"/>
              <a:t>Al-Noor Hospital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7ED94-6627-4843-95C4-330F8E78A9B2}"/>
              </a:ext>
            </a:extLst>
          </p:cNvPr>
          <p:cNvSpPr txBox="1"/>
          <p:nvPr/>
        </p:nvSpPr>
        <p:spPr>
          <a:xfrm>
            <a:off x="219734" y="6488668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Abdulaziz Alsulami</a:t>
            </a:r>
          </a:p>
        </p:txBody>
      </p:sp>
    </p:spTree>
    <p:extLst>
      <p:ext uri="{BB962C8B-B14F-4D97-AF65-F5344CB8AC3E}">
        <p14:creationId xmlns:p14="http://schemas.microsoft.com/office/powerpoint/2010/main" val="23774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ACD8307-ED85-5E41-B951-16B7D0F6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Object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853280-6F29-5E4F-994C-CC721FFA9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72342"/>
            <a:ext cx="9448800" cy="4376058"/>
          </a:xfrm>
        </p:spPr>
        <p:txBody>
          <a:bodyPr/>
          <a:lstStyle/>
          <a:p>
            <a:r>
              <a:rPr lang="en-SA" dirty="0"/>
              <a:t>Save time and effort</a:t>
            </a:r>
          </a:p>
          <a:p>
            <a:r>
              <a:rPr lang="en-US" dirty="0"/>
              <a:t>M</a:t>
            </a:r>
            <a:r>
              <a:rPr lang="en-SA" dirty="0"/>
              <a:t>ore organized and attractive</a:t>
            </a:r>
          </a:p>
          <a:p>
            <a:r>
              <a:rPr lang="en-SA" dirty="0"/>
              <a:t>Presenting value in details</a:t>
            </a:r>
          </a:p>
          <a:p>
            <a:r>
              <a:rPr lang="en-US" dirty="0"/>
              <a:t>Depending on an electronic report instead of papers</a:t>
            </a:r>
          </a:p>
          <a:p>
            <a:r>
              <a:rPr lang="en-US" dirty="0"/>
              <a:t>High precision “Quality” and easy to reach the information</a:t>
            </a:r>
          </a:p>
          <a:p>
            <a:pPr marL="0" indent="0">
              <a:buNone/>
            </a:pPr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695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D5B6-6EE3-334D-8243-BDC66F52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100013"/>
            <a:ext cx="9601200" cy="760228"/>
          </a:xfrm>
        </p:spPr>
        <p:txBody>
          <a:bodyPr/>
          <a:lstStyle/>
          <a:p>
            <a:r>
              <a:rPr lang="en-SA" dirty="0"/>
              <a:t>Meeting Tmeplate 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82CBD3-C2A7-654D-BEF0-7F2A669A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1028700"/>
            <a:ext cx="10935283" cy="55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625-8F43-5D45-A28A-168838FF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SA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E09E-C969-DD44-9723-20D45CBAE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5442" y="2481942"/>
            <a:ext cx="4447786" cy="3581401"/>
          </a:xfrm>
        </p:spPr>
        <p:txBody>
          <a:bodyPr/>
          <a:lstStyle/>
          <a:p>
            <a:r>
              <a:rPr lang="en-SA" dirty="0"/>
              <a:t>Day</a:t>
            </a:r>
          </a:p>
          <a:p>
            <a:r>
              <a:rPr lang="en-SA" dirty="0"/>
              <a:t>Date</a:t>
            </a:r>
          </a:p>
          <a:p>
            <a:r>
              <a:rPr lang="en-SA" dirty="0"/>
              <a:t>Year</a:t>
            </a:r>
          </a:p>
          <a:p>
            <a:r>
              <a:rPr lang="en-SA" dirty="0"/>
              <a:t>Duration (Meeting)</a:t>
            </a:r>
          </a:p>
          <a:p>
            <a:r>
              <a:rPr lang="en-SA" dirty="0"/>
              <a:t>Time (Starting the Meeting)</a:t>
            </a:r>
          </a:p>
          <a:p>
            <a:r>
              <a:rPr lang="en-SA" dirty="0"/>
              <a:t>Number of Meeting (Annual Report)</a:t>
            </a:r>
          </a:p>
          <a:p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B8E9D-2A6F-4E4E-ADE0-3568CAD69D8B}"/>
              </a:ext>
            </a:extLst>
          </p:cNvPr>
          <p:cNvSpPr txBox="1"/>
          <p:nvPr/>
        </p:nvSpPr>
        <p:spPr>
          <a:xfrm>
            <a:off x="1491343" y="1600982"/>
            <a:ext cx="864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000" dirty="0"/>
              <a:t>All necessary information in a drop list which the user can select from them. </a:t>
            </a:r>
          </a:p>
        </p:txBody>
      </p:sp>
    </p:spTree>
    <p:extLst>
      <p:ext uri="{BB962C8B-B14F-4D97-AF65-F5344CB8AC3E}">
        <p14:creationId xmlns:p14="http://schemas.microsoft.com/office/powerpoint/2010/main" val="279137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8714-C580-FA4B-BEF8-806F72D0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1260-CF54-2A46-A2BF-4FA5640B9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416627"/>
            <a:ext cx="4447786" cy="3581401"/>
          </a:xfrm>
        </p:spPr>
        <p:txBody>
          <a:bodyPr/>
          <a:lstStyle/>
          <a:p>
            <a:r>
              <a:rPr lang="en-SA" dirty="0"/>
              <a:t>Name </a:t>
            </a:r>
          </a:p>
          <a:p>
            <a:r>
              <a:rPr lang="en-SA" dirty="0"/>
              <a:t>Job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AEBC-3C21-BC4B-9CE1-3F3BB5177B8B}"/>
              </a:ext>
            </a:extLst>
          </p:cNvPr>
          <p:cNvSpPr txBox="1"/>
          <p:nvPr/>
        </p:nvSpPr>
        <p:spPr>
          <a:xfrm>
            <a:off x="1371600" y="1428750"/>
            <a:ext cx="728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000" dirty="0"/>
              <a:t>Members who will being every meeting.</a:t>
            </a:r>
          </a:p>
        </p:txBody>
      </p:sp>
    </p:spTree>
    <p:extLst>
      <p:ext uri="{BB962C8B-B14F-4D97-AF65-F5344CB8AC3E}">
        <p14:creationId xmlns:p14="http://schemas.microsoft.com/office/powerpoint/2010/main" val="55074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4738-CA0E-D041-BA92-0F55105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Meeting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37F3-8466-BB4F-810A-F7D3F4E7F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710541"/>
            <a:ext cx="4447786" cy="3581401"/>
          </a:xfrm>
        </p:spPr>
        <p:txBody>
          <a:bodyPr/>
          <a:lstStyle/>
          <a:p>
            <a:r>
              <a:rPr lang="en-SA" dirty="0"/>
              <a:t>12 Meeting Reports</a:t>
            </a:r>
          </a:p>
          <a:p>
            <a:r>
              <a:rPr lang="en-US" dirty="0"/>
              <a:t>L</a:t>
            </a:r>
            <a:r>
              <a:rPr lang="en-SA" dirty="0"/>
              <a:t>ist of attented, invetees, apologies and Abcentees</a:t>
            </a:r>
          </a:p>
          <a:p>
            <a:r>
              <a:rPr lang="en-SA" dirty="0"/>
              <a:t>Statistics for each responsible</a:t>
            </a:r>
          </a:p>
          <a:p>
            <a:r>
              <a:rPr lang="en-US" dirty="0"/>
              <a:t>S</a:t>
            </a:r>
            <a:r>
              <a:rPr lang="en-SA" dirty="0"/>
              <a:t>ubject detailes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120D2-048E-8449-96AE-78F418CA8576}"/>
              </a:ext>
            </a:extLst>
          </p:cNvPr>
          <p:cNvSpPr txBox="1"/>
          <p:nvPr/>
        </p:nvSpPr>
        <p:spPr>
          <a:xfrm>
            <a:off x="1371600" y="1379292"/>
            <a:ext cx="1014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000" dirty="0"/>
              <a:t>Monthly meeting report which has all requiered information for meeting.</a:t>
            </a:r>
          </a:p>
        </p:txBody>
      </p:sp>
    </p:spTree>
    <p:extLst>
      <p:ext uri="{BB962C8B-B14F-4D97-AF65-F5344CB8AC3E}">
        <p14:creationId xmlns:p14="http://schemas.microsoft.com/office/powerpoint/2010/main" val="12815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89DE-9F1B-2741-AAA0-63AE381F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Annual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EEA3-D9D1-8345-8EF8-C3D5091AB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590799"/>
            <a:ext cx="4447786" cy="3581401"/>
          </a:xfrm>
        </p:spPr>
        <p:txBody>
          <a:bodyPr/>
          <a:lstStyle/>
          <a:p>
            <a:r>
              <a:rPr lang="en-SA" dirty="0"/>
              <a:t>Statistics Information and graphs</a:t>
            </a:r>
          </a:p>
          <a:p>
            <a:r>
              <a:rPr lang="en-SA" dirty="0"/>
              <a:t>Tasks / Recommendations and Responisbles details</a:t>
            </a:r>
          </a:p>
          <a:p>
            <a:endParaRPr lang="en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E41B0-C2F9-F247-8DCD-AAEA653D2896}"/>
              </a:ext>
            </a:extLst>
          </p:cNvPr>
          <p:cNvSpPr txBox="1"/>
          <p:nvPr/>
        </p:nvSpPr>
        <p:spPr>
          <a:xfrm>
            <a:off x="1371600" y="1328057"/>
            <a:ext cx="933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It is an outcome of all monthly meeting reports</a:t>
            </a:r>
          </a:p>
        </p:txBody>
      </p:sp>
    </p:spTree>
    <p:extLst>
      <p:ext uri="{BB962C8B-B14F-4D97-AF65-F5344CB8AC3E}">
        <p14:creationId xmlns:p14="http://schemas.microsoft.com/office/powerpoint/2010/main" val="391611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1711-A14F-1D4B-BC66-9F799037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Barrier &amp; Not Done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A1286-EB39-2F44-A8A3-72CB2B7773B0}"/>
              </a:ext>
            </a:extLst>
          </p:cNvPr>
          <p:cNvSpPr txBox="1"/>
          <p:nvPr/>
        </p:nvSpPr>
        <p:spPr>
          <a:xfrm>
            <a:off x="1371600" y="1428750"/>
            <a:ext cx="871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This sheet include Task, Responsible and status names for each montly meeting report to find what and how many do barrier and not done tasks have?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9E42F9-C9F7-6546-B594-CC109BCD1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373085"/>
            <a:ext cx="4447786" cy="3581401"/>
          </a:xfrm>
        </p:spPr>
        <p:txBody>
          <a:bodyPr/>
          <a:lstStyle/>
          <a:p>
            <a:r>
              <a:rPr lang="en-SA" dirty="0"/>
              <a:t>12 monthly meeting report</a:t>
            </a:r>
          </a:p>
          <a:p>
            <a:r>
              <a:rPr lang="en-SA" dirty="0"/>
              <a:t>Tasks / Recommendations, Responisbles and status details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7123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DFEE-4F45-FC47-9A31-E13338CB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Indicator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72FDB-2037-9942-BB33-E49D42C664F6}"/>
              </a:ext>
            </a:extLst>
          </p:cNvPr>
          <p:cNvSpPr txBox="1"/>
          <p:nvPr/>
        </p:nvSpPr>
        <p:spPr>
          <a:xfrm>
            <a:off x="1371600" y="1428750"/>
            <a:ext cx="874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includes information of performance indicator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7718048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203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Meeting Template  M. T.</vt:lpstr>
      <vt:lpstr>Object</vt:lpstr>
      <vt:lpstr>Meeting Tmeplate Structure</vt:lpstr>
      <vt:lpstr>Key Features</vt:lpstr>
      <vt:lpstr>Members</vt:lpstr>
      <vt:lpstr>Meeting Reports</vt:lpstr>
      <vt:lpstr>Annual Report</vt:lpstr>
      <vt:lpstr>Barrier &amp; Not Done Tasks</vt:lpstr>
      <vt:lpstr>Indicator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Templates</dc:title>
  <dc:creator>Microsoft Office User</dc:creator>
  <cp:lastModifiedBy>Microsoft Office User</cp:lastModifiedBy>
  <cp:revision>10</cp:revision>
  <dcterms:created xsi:type="dcterms:W3CDTF">2021-06-25T17:14:47Z</dcterms:created>
  <dcterms:modified xsi:type="dcterms:W3CDTF">2021-06-26T11:20:24Z</dcterms:modified>
</cp:coreProperties>
</file>