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EE445-79DC-4623-8BAD-F7225D0BDD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8452D-11A4-4BB9-9A0B-EF73FA3BAD43}">
      <dgm:prSet/>
      <dgm:spPr/>
      <dgm:t>
        <a:bodyPr/>
        <a:lstStyle/>
        <a:p>
          <a:pPr>
            <a:defRPr cap="all"/>
          </a:pPr>
          <a:r>
            <a:rPr lang="en-US"/>
            <a:t>Dashboard Space</a:t>
          </a:r>
        </a:p>
      </dgm:t>
    </dgm:pt>
    <dgm:pt modelId="{4C326719-B458-403D-ABA1-68919E3620B2}" type="parTrans" cxnId="{2F1ED04E-726F-428B-9B8F-73C1C611404F}">
      <dgm:prSet/>
      <dgm:spPr/>
      <dgm:t>
        <a:bodyPr/>
        <a:lstStyle/>
        <a:p>
          <a:endParaRPr lang="en-US"/>
        </a:p>
      </dgm:t>
    </dgm:pt>
    <dgm:pt modelId="{8E2554E6-C3FA-41A5-95B2-02BD431863DE}" type="sibTrans" cxnId="{2F1ED04E-726F-428B-9B8F-73C1C611404F}">
      <dgm:prSet/>
      <dgm:spPr/>
      <dgm:t>
        <a:bodyPr/>
        <a:lstStyle/>
        <a:p>
          <a:endParaRPr lang="en-US"/>
        </a:p>
      </dgm:t>
    </dgm:pt>
    <dgm:pt modelId="{0C4DC8FA-1611-4901-899E-6F1F17419DB1}">
      <dgm:prSet/>
      <dgm:spPr/>
      <dgm:t>
        <a:bodyPr/>
        <a:lstStyle/>
        <a:p>
          <a:pPr>
            <a:defRPr cap="all"/>
          </a:pPr>
          <a:r>
            <a:rPr lang="en-US"/>
            <a:t>Charts</a:t>
          </a:r>
        </a:p>
      </dgm:t>
    </dgm:pt>
    <dgm:pt modelId="{F1950CA4-0FF3-4F34-A4CF-9DC23E619BFE}" type="parTrans" cxnId="{F1B0C064-4B08-4B4F-95DF-FA4A1BBE8FF0}">
      <dgm:prSet/>
      <dgm:spPr/>
      <dgm:t>
        <a:bodyPr/>
        <a:lstStyle/>
        <a:p>
          <a:endParaRPr lang="en-US"/>
        </a:p>
      </dgm:t>
    </dgm:pt>
    <dgm:pt modelId="{C1EC47AF-7D2E-47A5-A5BD-3E01E6675C08}" type="sibTrans" cxnId="{F1B0C064-4B08-4B4F-95DF-FA4A1BBE8FF0}">
      <dgm:prSet/>
      <dgm:spPr/>
      <dgm:t>
        <a:bodyPr/>
        <a:lstStyle/>
        <a:p>
          <a:endParaRPr lang="en-US"/>
        </a:p>
      </dgm:t>
    </dgm:pt>
    <dgm:pt modelId="{DC6F1BBD-0AC1-415B-B98B-A0C022F6BB8A}">
      <dgm:prSet/>
      <dgm:spPr/>
      <dgm:t>
        <a:bodyPr/>
        <a:lstStyle/>
        <a:p>
          <a:pPr>
            <a:defRPr cap="all"/>
          </a:pPr>
          <a:r>
            <a:rPr lang="en-US" dirty="0"/>
            <a:t>Indicators </a:t>
          </a:r>
        </a:p>
      </dgm:t>
    </dgm:pt>
    <dgm:pt modelId="{B449CD2F-4C6E-47C9-84B3-6AEF19D5CF54}" type="parTrans" cxnId="{FC69CA81-3EAB-40C9-B94C-F63F50313EEF}">
      <dgm:prSet/>
      <dgm:spPr/>
      <dgm:t>
        <a:bodyPr/>
        <a:lstStyle/>
        <a:p>
          <a:endParaRPr lang="en-US"/>
        </a:p>
      </dgm:t>
    </dgm:pt>
    <dgm:pt modelId="{642D96DB-9FCD-41CA-99D5-6292C26BC0D3}" type="sibTrans" cxnId="{FC69CA81-3EAB-40C9-B94C-F63F50313EEF}">
      <dgm:prSet/>
      <dgm:spPr/>
      <dgm:t>
        <a:bodyPr/>
        <a:lstStyle/>
        <a:p>
          <a:endParaRPr lang="en-US"/>
        </a:p>
      </dgm:t>
    </dgm:pt>
    <dgm:pt modelId="{1BD28001-3432-7D4C-9DB9-9256379C8972}" type="pres">
      <dgm:prSet presAssocID="{842EE445-79DC-4623-8BAD-F7225D0BDD3D}" presName="outerComposite" presStyleCnt="0">
        <dgm:presLayoutVars>
          <dgm:chMax val="5"/>
          <dgm:dir/>
          <dgm:resizeHandles val="exact"/>
        </dgm:presLayoutVars>
      </dgm:prSet>
      <dgm:spPr/>
    </dgm:pt>
    <dgm:pt modelId="{678B5BD3-8241-D241-AF6C-1815B3E16B06}" type="pres">
      <dgm:prSet presAssocID="{842EE445-79DC-4623-8BAD-F7225D0BDD3D}" presName="dummyMaxCanvas" presStyleCnt="0">
        <dgm:presLayoutVars/>
      </dgm:prSet>
      <dgm:spPr/>
    </dgm:pt>
    <dgm:pt modelId="{CD674530-4DF3-D04C-9242-DA0913924002}" type="pres">
      <dgm:prSet presAssocID="{842EE445-79DC-4623-8BAD-F7225D0BDD3D}" presName="ThreeNodes_1" presStyleLbl="node1" presStyleIdx="0" presStyleCnt="3">
        <dgm:presLayoutVars>
          <dgm:bulletEnabled val="1"/>
        </dgm:presLayoutVars>
      </dgm:prSet>
      <dgm:spPr/>
    </dgm:pt>
    <dgm:pt modelId="{798B8B0B-0206-854A-9B0E-96AD33111E53}" type="pres">
      <dgm:prSet presAssocID="{842EE445-79DC-4623-8BAD-F7225D0BDD3D}" presName="ThreeNodes_2" presStyleLbl="node1" presStyleIdx="1" presStyleCnt="3">
        <dgm:presLayoutVars>
          <dgm:bulletEnabled val="1"/>
        </dgm:presLayoutVars>
      </dgm:prSet>
      <dgm:spPr/>
    </dgm:pt>
    <dgm:pt modelId="{2FC91347-C57C-C146-8C94-33264721C3DD}" type="pres">
      <dgm:prSet presAssocID="{842EE445-79DC-4623-8BAD-F7225D0BDD3D}" presName="ThreeNodes_3" presStyleLbl="node1" presStyleIdx="2" presStyleCnt="3">
        <dgm:presLayoutVars>
          <dgm:bulletEnabled val="1"/>
        </dgm:presLayoutVars>
      </dgm:prSet>
      <dgm:spPr/>
    </dgm:pt>
    <dgm:pt modelId="{604E672D-AD76-3E43-BE48-A211B877D080}" type="pres">
      <dgm:prSet presAssocID="{842EE445-79DC-4623-8BAD-F7225D0BDD3D}" presName="ThreeConn_1-2" presStyleLbl="fgAccFollowNode1" presStyleIdx="0" presStyleCnt="2">
        <dgm:presLayoutVars>
          <dgm:bulletEnabled val="1"/>
        </dgm:presLayoutVars>
      </dgm:prSet>
      <dgm:spPr/>
    </dgm:pt>
    <dgm:pt modelId="{8FBA9379-B1C7-BE49-A824-31EEEB27368D}" type="pres">
      <dgm:prSet presAssocID="{842EE445-79DC-4623-8BAD-F7225D0BDD3D}" presName="ThreeConn_2-3" presStyleLbl="fgAccFollowNode1" presStyleIdx="1" presStyleCnt="2">
        <dgm:presLayoutVars>
          <dgm:bulletEnabled val="1"/>
        </dgm:presLayoutVars>
      </dgm:prSet>
      <dgm:spPr/>
    </dgm:pt>
    <dgm:pt modelId="{E98F7CD8-E547-4E43-AC6D-98E064B26F9A}" type="pres">
      <dgm:prSet presAssocID="{842EE445-79DC-4623-8BAD-F7225D0BDD3D}" presName="ThreeNodes_1_text" presStyleLbl="node1" presStyleIdx="2" presStyleCnt="3">
        <dgm:presLayoutVars>
          <dgm:bulletEnabled val="1"/>
        </dgm:presLayoutVars>
      </dgm:prSet>
      <dgm:spPr/>
    </dgm:pt>
    <dgm:pt modelId="{EDD43CBC-0900-A942-A670-424121C73EA2}" type="pres">
      <dgm:prSet presAssocID="{842EE445-79DC-4623-8BAD-F7225D0BDD3D}" presName="ThreeNodes_2_text" presStyleLbl="node1" presStyleIdx="2" presStyleCnt="3">
        <dgm:presLayoutVars>
          <dgm:bulletEnabled val="1"/>
        </dgm:presLayoutVars>
      </dgm:prSet>
      <dgm:spPr/>
    </dgm:pt>
    <dgm:pt modelId="{0D9AC58A-2BE4-8641-8BD9-35F6405D0A8E}" type="pres">
      <dgm:prSet presAssocID="{842EE445-79DC-4623-8BAD-F7225D0BDD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412108-06A3-2947-AFCF-52AEC5459A10}" type="presOf" srcId="{0C4DC8FA-1611-4901-899E-6F1F17419DB1}" destId="{EDD43CBC-0900-A942-A670-424121C73EA2}" srcOrd="1" destOrd="0" presId="urn:microsoft.com/office/officeart/2005/8/layout/vProcess5"/>
    <dgm:cxn modelId="{2F7DDE32-84F5-1846-943C-2E079419F01F}" type="presOf" srcId="{C1EC47AF-7D2E-47A5-A5BD-3E01E6675C08}" destId="{8FBA9379-B1C7-BE49-A824-31EEEB27368D}" srcOrd="0" destOrd="0" presId="urn:microsoft.com/office/officeart/2005/8/layout/vProcess5"/>
    <dgm:cxn modelId="{2F1ED04E-726F-428B-9B8F-73C1C611404F}" srcId="{842EE445-79DC-4623-8BAD-F7225D0BDD3D}" destId="{0348452D-11A4-4BB9-9A0B-EF73FA3BAD43}" srcOrd="0" destOrd="0" parTransId="{4C326719-B458-403D-ABA1-68919E3620B2}" sibTransId="{8E2554E6-C3FA-41A5-95B2-02BD431863DE}"/>
    <dgm:cxn modelId="{F1B0C064-4B08-4B4F-95DF-FA4A1BBE8FF0}" srcId="{842EE445-79DC-4623-8BAD-F7225D0BDD3D}" destId="{0C4DC8FA-1611-4901-899E-6F1F17419DB1}" srcOrd="1" destOrd="0" parTransId="{F1950CA4-0FF3-4F34-A4CF-9DC23E619BFE}" sibTransId="{C1EC47AF-7D2E-47A5-A5BD-3E01E6675C08}"/>
    <dgm:cxn modelId="{6CF4716E-BE04-DE42-A9EA-1C44390DD89F}" type="presOf" srcId="{DC6F1BBD-0AC1-415B-B98B-A0C022F6BB8A}" destId="{2FC91347-C57C-C146-8C94-33264721C3DD}" srcOrd="0" destOrd="0" presId="urn:microsoft.com/office/officeart/2005/8/layout/vProcess5"/>
    <dgm:cxn modelId="{303F406F-31F4-924F-89B5-1D5661B5EA65}" type="presOf" srcId="{0348452D-11A4-4BB9-9A0B-EF73FA3BAD43}" destId="{CD674530-4DF3-D04C-9242-DA0913924002}" srcOrd="0" destOrd="0" presId="urn:microsoft.com/office/officeart/2005/8/layout/vProcess5"/>
    <dgm:cxn modelId="{9D1B9C73-54A8-934A-B1FE-C3F03099B424}" type="presOf" srcId="{0C4DC8FA-1611-4901-899E-6F1F17419DB1}" destId="{798B8B0B-0206-854A-9B0E-96AD33111E53}" srcOrd="0" destOrd="0" presId="urn:microsoft.com/office/officeart/2005/8/layout/vProcess5"/>
    <dgm:cxn modelId="{FC69CA81-3EAB-40C9-B94C-F63F50313EEF}" srcId="{842EE445-79DC-4623-8BAD-F7225D0BDD3D}" destId="{DC6F1BBD-0AC1-415B-B98B-A0C022F6BB8A}" srcOrd="2" destOrd="0" parTransId="{B449CD2F-4C6E-47C9-84B3-6AEF19D5CF54}" sibTransId="{642D96DB-9FCD-41CA-99D5-6292C26BC0D3}"/>
    <dgm:cxn modelId="{F5DEB5BA-FD74-9741-8033-63A4F70D8153}" type="presOf" srcId="{8E2554E6-C3FA-41A5-95B2-02BD431863DE}" destId="{604E672D-AD76-3E43-BE48-A211B877D080}" srcOrd="0" destOrd="0" presId="urn:microsoft.com/office/officeart/2005/8/layout/vProcess5"/>
    <dgm:cxn modelId="{97FCD4C8-A692-9541-8052-99209C5F109B}" type="presOf" srcId="{842EE445-79DC-4623-8BAD-F7225D0BDD3D}" destId="{1BD28001-3432-7D4C-9DB9-9256379C8972}" srcOrd="0" destOrd="0" presId="urn:microsoft.com/office/officeart/2005/8/layout/vProcess5"/>
    <dgm:cxn modelId="{14068EE4-B911-3E48-BE20-BC6DA1512F73}" type="presOf" srcId="{DC6F1BBD-0AC1-415B-B98B-A0C022F6BB8A}" destId="{0D9AC58A-2BE4-8641-8BD9-35F6405D0A8E}" srcOrd="1" destOrd="0" presId="urn:microsoft.com/office/officeart/2005/8/layout/vProcess5"/>
    <dgm:cxn modelId="{6919A2E7-B2CC-664C-BF37-8D7DA8C14502}" type="presOf" srcId="{0348452D-11A4-4BB9-9A0B-EF73FA3BAD43}" destId="{E98F7CD8-E547-4E43-AC6D-98E064B26F9A}" srcOrd="1" destOrd="0" presId="urn:microsoft.com/office/officeart/2005/8/layout/vProcess5"/>
    <dgm:cxn modelId="{58120D67-AF4E-044A-86EA-5591DAE9C9B7}" type="presParOf" srcId="{1BD28001-3432-7D4C-9DB9-9256379C8972}" destId="{678B5BD3-8241-D241-AF6C-1815B3E16B06}" srcOrd="0" destOrd="0" presId="urn:microsoft.com/office/officeart/2005/8/layout/vProcess5"/>
    <dgm:cxn modelId="{181D9F1D-5A96-3D4A-8E20-35F516823021}" type="presParOf" srcId="{1BD28001-3432-7D4C-9DB9-9256379C8972}" destId="{CD674530-4DF3-D04C-9242-DA0913924002}" srcOrd="1" destOrd="0" presId="urn:microsoft.com/office/officeart/2005/8/layout/vProcess5"/>
    <dgm:cxn modelId="{B1DFC57B-55E7-544F-A40D-2824F3391E1C}" type="presParOf" srcId="{1BD28001-3432-7D4C-9DB9-9256379C8972}" destId="{798B8B0B-0206-854A-9B0E-96AD33111E53}" srcOrd="2" destOrd="0" presId="urn:microsoft.com/office/officeart/2005/8/layout/vProcess5"/>
    <dgm:cxn modelId="{60C7995C-580F-BC43-A8F7-B0CDFB7C01CA}" type="presParOf" srcId="{1BD28001-3432-7D4C-9DB9-9256379C8972}" destId="{2FC91347-C57C-C146-8C94-33264721C3DD}" srcOrd="3" destOrd="0" presId="urn:microsoft.com/office/officeart/2005/8/layout/vProcess5"/>
    <dgm:cxn modelId="{4AA5ACED-5F3A-6742-BC0C-3540A3456DAB}" type="presParOf" srcId="{1BD28001-3432-7D4C-9DB9-9256379C8972}" destId="{604E672D-AD76-3E43-BE48-A211B877D080}" srcOrd="4" destOrd="0" presId="urn:microsoft.com/office/officeart/2005/8/layout/vProcess5"/>
    <dgm:cxn modelId="{8DFEDCE0-C275-8949-A7A3-90D33902A88F}" type="presParOf" srcId="{1BD28001-3432-7D4C-9DB9-9256379C8972}" destId="{8FBA9379-B1C7-BE49-A824-31EEEB27368D}" srcOrd="5" destOrd="0" presId="urn:microsoft.com/office/officeart/2005/8/layout/vProcess5"/>
    <dgm:cxn modelId="{8A271B9F-4DBE-6842-B8B1-378214EEC9AE}" type="presParOf" srcId="{1BD28001-3432-7D4C-9DB9-9256379C8972}" destId="{E98F7CD8-E547-4E43-AC6D-98E064B26F9A}" srcOrd="6" destOrd="0" presId="urn:microsoft.com/office/officeart/2005/8/layout/vProcess5"/>
    <dgm:cxn modelId="{890477BD-FCA6-7944-8BAA-7F72D1ECF626}" type="presParOf" srcId="{1BD28001-3432-7D4C-9DB9-9256379C8972}" destId="{EDD43CBC-0900-A942-A670-424121C73EA2}" srcOrd="7" destOrd="0" presId="urn:microsoft.com/office/officeart/2005/8/layout/vProcess5"/>
    <dgm:cxn modelId="{17C2DD57-A2EB-AE45-B6E1-6187D156F40A}" type="presParOf" srcId="{1BD28001-3432-7D4C-9DB9-9256379C8972}" destId="{0D9AC58A-2BE4-8641-8BD9-35F6405D0A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61986-2969-4A72-98C5-130616B21084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416576-7BDB-4E9F-A2AE-8A20D9B77154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1F26D091-5996-459B-AF7C-B82D0E4790F7}" type="parTrans" cxnId="{78B5D904-2688-4E50-BCDD-54D9F1D76457}">
      <dgm:prSet/>
      <dgm:spPr/>
      <dgm:t>
        <a:bodyPr/>
        <a:lstStyle/>
        <a:p>
          <a:endParaRPr lang="en-US"/>
        </a:p>
      </dgm:t>
    </dgm:pt>
    <dgm:pt modelId="{60244E0D-FFBD-4FDE-AD90-93FFEAD70DC0}" type="sibTrans" cxnId="{78B5D904-2688-4E50-BCDD-54D9F1D76457}">
      <dgm:prSet/>
      <dgm:spPr/>
      <dgm:t>
        <a:bodyPr/>
        <a:lstStyle/>
        <a:p>
          <a:endParaRPr lang="en-US"/>
        </a:p>
      </dgm:t>
    </dgm:pt>
    <dgm:pt modelId="{7660101F-C0A1-4EBE-AA94-0390A9FCF3FB}">
      <dgm:prSet/>
      <dgm:spPr/>
      <dgm:t>
        <a:bodyPr/>
        <a:lstStyle/>
        <a:p>
          <a:r>
            <a:rPr lang="en-US" dirty="0"/>
            <a:t>table ( for updating)</a:t>
          </a:r>
        </a:p>
      </dgm:t>
    </dgm:pt>
    <dgm:pt modelId="{76434C66-275D-4E9B-B346-9B890052C70E}" type="parTrans" cxnId="{112D25A0-F0AC-45FA-9208-29B09F3DE2FE}">
      <dgm:prSet/>
      <dgm:spPr/>
      <dgm:t>
        <a:bodyPr/>
        <a:lstStyle/>
        <a:p>
          <a:endParaRPr lang="en-US"/>
        </a:p>
      </dgm:t>
    </dgm:pt>
    <dgm:pt modelId="{E6011576-2D3D-4EDC-89EB-508517AA9E0E}" type="sibTrans" cxnId="{112D25A0-F0AC-45FA-9208-29B09F3DE2FE}">
      <dgm:prSet/>
      <dgm:spPr/>
      <dgm:t>
        <a:bodyPr/>
        <a:lstStyle/>
        <a:p>
          <a:endParaRPr lang="en-US"/>
        </a:p>
      </dgm:t>
    </dgm:pt>
    <dgm:pt modelId="{891690B2-7786-4DBC-853C-0B99C80673A0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7C05BC08-5A9F-4498-BA51-269458430661}" type="parTrans" cxnId="{B18122F1-B987-479B-9531-2197E2DF1034}">
      <dgm:prSet/>
      <dgm:spPr/>
      <dgm:t>
        <a:bodyPr/>
        <a:lstStyle/>
        <a:p>
          <a:endParaRPr lang="en-US"/>
        </a:p>
      </dgm:t>
    </dgm:pt>
    <dgm:pt modelId="{594DC7BB-2912-474F-A8F2-C8838F3C1A83}" type="sibTrans" cxnId="{B18122F1-B987-479B-9531-2197E2DF1034}">
      <dgm:prSet/>
      <dgm:spPr/>
      <dgm:t>
        <a:bodyPr/>
        <a:lstStyle/>
        <a:p>
          <a:endParaRPr lang="en-US"/>
        </a:p>
      </dgm:t>
    </dgm:pt>
    <dgm:pt modelId="{2655C584-A9C8-46B1-8827-E1CA14C7E783}">
      <dgm:prSet/>
      <dgm:spPr/>
      <dgm:t>
        <a:bodyPr/>
        <a:lstStyle/>
        <a:p>
          <a:r>
            <a:rPr lang="en-US" dirty="0"/>
            <a:t>an empty space in the head of data (over the data columns )</a:t>
          </a:r>
        </a:p>
      </dgm:t>
    </dgm:pt>
    <dgm:pt modelId="{215FE3E4-F0E9-4973-9C5F-410EB5D1A29C}" type="parTrans" cxnId="{206A2815-1238-4C60-812F-80DFD6DAB76B}">
      <dgm:prSet/>
      <dgm:spPr/>
      <dgm:t>
        <a:bodyPr/>
        <a:lstStyle/>
        <a:p>
          <a:endParaRPr lang="en-US"/>
        </a:p>
      </dgm:t>
    </dgm:pt>
    <dgm:pt modelId="{4DC8BC4E-B2EE-4EC8-B635-127922B82500}" type="sibTrans" cxnId="{206A2815-1238-4C60-812F-80DFD6DAB76B}">
      <dgm:prSet/>
      <dgm:spPr/>
      <dgm:t>
        <a:bodyPr/>
        <a:lstStyle/>
        <a:p>
          <a:endParaRPr lang="en-US"/>
        </a:p>
      </dgm:t>
    </dgm:pt>
    <dgm:pt modelId="{28B32629-993D-435E-B2BC-AA858F31EB8F}">
      <dgm:prSet/>
      <dgm:spPr/>
      <dgm:t>
        <a:bodyPr/>
        <a:lstStyle/>
        <a:p>
          <a:r>
            <a:rPr lang="en-US" dirty="0"/>
            <a:t>Fill</a:t>
          </a:r>
        </a:p>
      </dgm:t>
    </dgm:pt>
    <dgm:pt modelId="{7594B764-A9E4-4140-B29A-62A67BBC87B6}" type="parTrans" cxnId="{C5519AC3-A866-431B-A4FD-4F1FFB736D54}">
      <dgm:prSet/>
      <dgm:spPr/>
      <dgm:t>
        <a:bodyPr/>
        <a:lstStyle/>
        <a:p>
          <a:endParaRPr lang="en-US"/>
        </a:p>
      </dgm:t>
    </dgm:pt>
    <dgm:pt modelId="{A8FC29E1-3875-4F59-B42E-F7D848719123}" type="sibTrans" cxnId="{C5519AC3-A866-431B-A4FD-4F1FFB736D54}">
      <dgm:prSet/>
      <dgm:spPr/>
      <dgm:t>
        <a:bodyPr/>
        <a:lstStyle/>
        <a:p>
          <a:endParaRPr lang="en-US"/>
        </a:p>
      </dgm:t>
    </dgm:pt>
    <dgm:pt modelId="{2B86B8DE-963D-44AD-B9E5-1E93E94C865C}">
      <dgm:prSet/>
      <dgm:spPr/>
      <dgm:t>
        <a:bodyPr/>
        <a:lstStyle/>
        <a:p>
          <a:r>
            <a:rPr lang="en-US" dirty="0"/>
            <a:t>space with color</a:t>
          </a:r>
        </a:p>
      </dgm:t>
    </dgm:pt>
    <dgm:pt modelId="{EDB73812-5C4A-49D9-B58D-526B2BF39E59}" type="parTrans" cxnId="{F33E521D-1A81-4D72-A7D0-C030732F5108}">
      <dgm:prSet/>
      <dgm:spPr/>
      <dgm:t>
        <a:bodyPr/>
        <a:lstStyle/>
        <a:p>
          <a:endParaRPr lang="en-US"/>
        </a:p>
      </dgm:t>
    </dgm:pt>
    <dgm:pt modelId="{68DE4E2A-0D3E-42A7-88C5-22DECC818626}" type="sibTrans" cxnId="{F33E521D-1A81-4D72-A7D0-C030732F5108}">
      <dgm:prSet/>
      <dgm:spPr/>
      <dgm:t>
        <a:bodyPr/>
        <a:lstStyle/>
        <a:p>
          <a:endParaRPr lang="en-US"/>
        </a:p>
      </dgm:t>
    </dgm:pt>
    <dgm:pt modelId="{7CE092D7-175A-F946-94AA-A216E4FA9EA2}" type="pres">
      <dgm:prSet presAssocID="{B3261986-2969-4A72-98C5-130616B21084}" presName="Name0" presStyleCnt="0">
        <dgm:presLayoutVars>
          <dgm:dir/>
          <dgm:animLvl val="lvl"/>
          <dgm:resizeHandles val="exact"/>
        </dgm:presLayoutVars>
      </dgm:prSet>
      <dgm:spPr/>
    </dgm:pt>
    <dgm:pt modelId="{6DB9A568-6ED9-8641-BAE8-F4F4C3585086}" type="pres">
      <dgm:prSet presAssocID="{63416576-7BDB-4E9F-A2AE-8A20D9B77154}" presName="composite" presStyleCnt="0"/>
      <dgm:spPr/>
    </dgm:pt>
    <dgm:pt modelId="{BF0FE894-6201-5545-8EA8-180F7AF514AC}" type="pres">
      <dgm:prSet presAssocID="{63416576-7BDB-4E9F-A2AE-8A20D9B77154}" presName="parTx" presStyleLbl="alignNode1" presStyleIdx="0" presStyleCnt="3">
        <dgm:presLayoutVars>
          <dgm:chMax val="0"/>
          <dgm:chPref val="0"/>
        </dgm:presLayoutVars>
      </dgm:prSet>
      <dgm:spPr/>
    </dgm:pt>
    <dgm:pt modelId="{9C9423EA-DC15-DB43-9B48-C31B4E5DB1B8}" type="pres">
      <dgm:prSet presAssocID="{63416576-7BDB-4E9F-A2AE-8A20D9B77154}" presName="desTx" presStyleLbl="alignAccFollowNode1" presStyleIdx="0" presStyleCnt="3">
        <dgm:presLayoutVars/>
      </dgm:prSet>
      <dgm:spPr/>
    </dgm:pt>
    <dgm:pt modelId="{2A68E6BF-84D3-7548-823B-F56BB1AECBC3}" type="pres">
      <dgm:prSet presAssocID="{60244E0D-FFBD-4FDE-AD90-93FFEAD70DC0}" presName="space" presStyleCnt="0"/>
      <dgm:spPr/>
    </dgm:pt>
    <dgm:pt modelId="{7296B31F-BAEA-0244-B4DC-BF85B752893D}" type="pres">
      <dgm:prSet presAssocID="{891690B2-7786-4DBC-853C-0B99C80673A0}" presName="composite" presStyleCnt="0"/>
      <dgm:spPr/>
    </dgm:pt>
    <dgm:pt modelId="{11F03D87-08B3-2147-AD11-7B891A915742}" type="pres">
      <dgm:prSet presAssocID="{891690B2-7786-4DBC-853C-0B99C80673A0}" presName="parTx" presStyleLbl="alignNode1" presStyleIdx="1" presStyleCnt="3">
        <dgm:presLayoutVars>
          <dgm:chMax val="0"/>
          <dgm:chPref val="0"/>
        </dgm:presLayoutVars>
      </dgm:prSet>
      <dgm:spPr/>
    </dgm:pt>
    <dgm:pt modelId="{4C8B99A4-0135-CD4D-BD61-188C9EA81DB5}" type="pres">
      <dgm:prSet presAssocID="{891690B2-7786-4DBC-853C-0B99C80673A0}" presName="desTx" presStyleLbl="alignAccFollowNode1" presStyleIdx="1" presStyleCnt="3">
        <dgm:presLayoutVars/>
      </dgm:prSet>
      <dgm:spPr/>
    </dgm:pt>
    <dgm:pt modelId="{8600B9CB-EA01-334E-A9E5-2B7EF01F248A}" type="pres">
      <dgm:prSet presAssocID="{594DC7BB-2912-474F-A8F2-C8838F3C1A83}" presName="space" presStyleCnt="0"/>
      <dgm:spPr/>
    </dgm:pt>
    <dgm:pt modelId="{28280AB1-D285-594C-8C27-5F391FE2A9EC}" type="pres">
      <dgm:prSet presAssocID="{28B32629-993D-435E-B2BC-AA858F31EB8F}" presName="composite" presStyleCnt="0"/>
      <dgm:spPr/>
    </dgm:pt>
    <dgm:pt modelId="{08E400B4-2D12-F743-AC47-DA394445C483}" type="pres">
      <dgm:prSet presAssocID="{28B32629-993D-435E-B2BC-AA858F31EB8F}" presName="parTx" presStyleLbl="alignNode1" presStyleIdx="2" presStyleCnt="3">
        <dgm:presLayoutVars>
          <dgm:chMax val="0"/>
          <dgm:chPref val="0"/>
        </dgm:presLayoutVars>
      </dgm:prSet>
      <dgm:spPr/>
    </dgm:pt>
    <dgm:pt modelId="{9C137F71-124E-AF47-AA87-FC8669080E89}" type="pres">
      <dgm:prSet presAssocID="{28B32629-993D-435E-B2BC-AA858F31EB8F}" presName="desTx" presStyleLbl="alignAccFollowNode1" presStyleIdx="2" presStyleCnt="3">
        <dgm:presLayoutVars/>
      </dgm:prSet>
      <dgm:spPr/>
    </dgm:pt>
  </dgm:ptLst>
  <dgm:cxnLst>
    <dgm:cxn modelId="{78B5D904-2688-4E50-BCDD-54D9F1D76457}" srcId="{B3261986-2969-4A72-98C5-130616B21084}" destId="{63416576-7BDB-4E9F-A2AE-8A20D9B77154}" srcOrd="0" destOrd="0" parTransId="{1F26D091-5996-459B-AF7C-B82D0E4790F7}" sibTransId="{60244E0D-FFBD-4FDE-AD90-93FFEAD70DC0}"/>
    <dgm:cxn modelId="{A491B907-8059-6443-890C-2D7007175E87}" type="presOf" srcId="{2B86B8DE-963D-44AD-B9E5-1E93E94C865C}" destId="{9C137F71-124E-AF47-AA87-FC8669080E89}" srcOrd="0" destOrd="0" presId="urn:microsoft.com/office/officeart/2016/7/layout/HorizontalActionList"/>
    <dgm:cxn modelId="{206A2815-1238-4C60-812F-80DFD6DAB76B}" srcId="{891690B2-7786-4DBC-853C-0B99C80673A0}" destId="{2655C584-A9C8-46B1-8827-E1CA14C7E783}" srcOrd="0" destOrd="0" parTransId="{215FE3E4-F0E9-4973-9C5F-410EB5D1A29C}" sibTransId="{4DC8BC4E-B2EE-4EC8-B635-127922B82500}"/>
    <dgm:cxn modelId="{F33E521D-1A81-4D72-A7D0-C030732F5108}" srcId="{28B32629-993D-435E-B2BC-AA858F31EB8F}" destId="{2B86B8DE-963D-44AD-B9E5-1E93E94C865C}" srcOrd="0" destOrd="0" parTransId="{EDB73812-5C4A-49D9-B58D-526B2BF39E59}" sibTransId="{68DE4E2A-0D3E-42A7-88C5-22DECC818626}"/>
    <dgm:cxn modelId="{48946755-52E8-3541-9A71-C7A77AF7F063}" type="presOf" srcId="{891690B2-7786-4DBC-853C-0B99C80673A0}" destId="{11F03D87-08B3-2147-AD11-7B891A915742}" srcOrd="0" destOrd="0" presId="urn:microsoft.com/office/officeart/2016/7/layout/HorizontalActionList"/>
    <dgm:cxn modelId="{6740BD62-9DF1-3A4C-B37D-29B2F0C97785}" type="presOf" srcId="{2655C584-A9C8-46B1-8827-E1CA14C7E783}" destId="{4C8B99A4-0135-CD4D-BD61-188C9EA81DB5}" srcOrd="0" destOrd="0" presId="urn:microsoft.com/office/officeart/2016/7/layout/HorizontalActionList"/>
    <dgm:cxn modelId="{E3C91474-6AF4-AE4F-846F-EBC805CE2926}" type="presOf" srcId="{B3261986-2969-4A72-98C5-130616B21084}" destId="{7CE092D7-175A-F946-94AA-A216E4FA9EA2}" srcOrd="0" destOrd="0" presId="urn:microsoft.com/office/officeart/2016/7/layout/HorizontalActionList"/>
    <dgm:cxn modelId="{3C49E79C-FB3A-5043-9CAD-D1EBB9697731}" type="presOf" srcId="{63416576-7BDB-4E9F-A2AE-8A20D9B77154}" destId="{BF0FE894-6201-5545-8EA8-180F7AF514AC}" srcOrd="0" destOrd="0" presId="urn:microsoft.com/office/officeart/2016/7/layout/HorizontalActionList"/>
    <dgm:cxn modelId="{112D25A0-F0AC-45FA-9208-29B09F3DE2FE}" srcId="{63416576-7BDB-4E9F-A2AE-8A20D9B77154}" destId="{7660101F-C0A1-4EBE-AA94-0390A9FCF3FB}" srcOrd="0" destOrd="0" parTransId="{76434C66-275D-4E9B-B346-9B890052C70E}" sibTransId="{E6011576-2D3D-4EDC-89EB-508517AA9E0E}"/>
    <dgm:cxn modelId="{C5519AC3-A866-431B-A4FD-4F1FFB736D54}" srcId="{B3261986-2969-4A72-98C5-130616B21084}" destId="{28B32629-993D-435E-B2BC-AA858F31EB8F}" srcOrd="2" destOrd="0" parTransId="{7594B764-A9E4-4140-B29A-62A67BBC87B6}" sibTransId="{A8FC29E1-3875-4F59-B42E-F7D848719123}"/>
    <dgm:cxn modelId="{B4EE04D7-6654-A941-8BF4-BB880F84363A}" type="presOf" srcId="{28B32629-993D-435E-B2BC-AA858F31EB8F}" destId="{08E400B4-2D12-F743-AC47-DA394445C483}" srcOrd="0" destOrd="0" presId="urn:microsoft.com/office/officeart/2016/7/layout/HorizontalActionList"/>
    <dgm:cxn modelId="{205DA2E4-750D-7B4E-B924-1B014A4F4F9D}" type="presOf" srcId="{7660101F-C0A1-4EBE-AA94-0390A9FCF3FB}" destId="{9C9423EA-DC15-DB43-9B48-C31B4E5DB1B8}" srcOrd="0" destOrd="0" presId="urn:microsoft.com/office/officeart/2016/7/layout/HorizontalActionList"/>
    <dgm:cxn modelId="{B18122F1-B987-479B-9531-2197E2DF1034}" srcId="{B3261986-2969-4A72-98C5-130616B21084}" destId="{891690B2-7786-4DBC-853C-0B99C80673A0}" srcOrd="1" destOrd="0" parTransId="{7C05BC08-5A9F-4498-BA51-269458430661}" sibTransId="{594DC7BB-2912-474F-A8F2-C8838F3C1A83}"/>
    <dgm:cxn modelId="{5D7BFF79-30C3-3840-A415-099FB33C6CAC}" type="presParOf" srcId="{7CE092D7-175A-F946-94AA-A216E4FA9EA2}" destId="{6DB9A568-6ED9-8641-BAE8-F4F4C3585086}" srcOrd="0" destOrd="0" presId="urn:microsoft.com/office/officeart/2016/7/layout/HorizontalActionList"/>
    <dgm:cxn modelId="{9253F434-DF34-C141-9AD8-3B15313344C1}" type="presParOf" srcId="{6DB9A568-6ED9-8641-BAE8-F4F4C3585086}" destId="{BF0FE894-6201-5545-8EA8-180F7AF514AC}" srcOrd="0" destOrd="0" presId="urn:microsoft.com/office/officeart/2016/7/layout/HorizontalActionList"/>
    <dgm:cxn modelId="{853BCC33-E957-6041-9E31-D15B109D0565}" type="presParOf" srcId="{6DB9A568-6ED9-8641-BAE8-F4F4C3585086}" destId="{9C9423EA-DC15-DB43-9B48-C31B4E5DB1B8}" srcOrd="1" destOrd="0" presId="urn:microsoft.com/office/officeart/2016/7/layout/HorizontalActionList"/>
    <dgm:cxn modelId="{A82253CA-B180-9644-84BB-CDD7062D911B}" type="presParOf" srcId="{7CE092D7-175A-F946-94AA-A216E4FA9EA2}" destId="{2A68E6BF-84D3-7548-823B-F56BB1AECBC3}" srcOrd="1" destOrd="0" presId="urn:microsoft.com/office/officeart/2016/7/layout/HorizontalActionList"/>
    <dgm:cxn modelId="{09551293-38C5-8541-AECC-98A93741D468}" type="presParOf" srcId="{7CE092D7-175A-F946-94AA-A216E4FA9EA2}" destId="{7296B31F-BAEA-0244-B4DC-BF85B752893D}" srcOrd="2" destOrd="0" presId="urn:microsoft.com/office/officeart/2016/7/layout/HorizontalActionList"/>
    <dgm:cxn modelId="{43220AD9-DFBC-3E4F-B2E7-3BC3D6CE4E20}" type="presParOf" srcId="{7296B31F-BAEA-0244-B4DC-BF85B752893D}" destId="{11F03D87-08B3-2147-AD11-7B891A915742}" srcOrd="0" destOrd="0" presId="urn:microsoft.com/office/officeart/2016/7/layout/HorizontalActionList"/>
    <dgm:cxn modelId="{7DF366EA-52CD-034C-A3D7-EE7DFDBE7011}" type="presParOf" srcId="{7296B31F-BAEA-0244-B4DC-BF85B752893D}" destId="{4C8B99A4-0135-CD4D-BD61-188C9EA81DB5}" srcOrd="1" destOrd="0" presId="urn:microsoft.com/office/officeart/2016/7/layout/HorizontalActionList"/>
    <dgm:cxn modelId="{424E1BD7-3279-5741-AA51-47F3854BD231}" type="presParOf" srcId="{7CE092D7-175A-F946-94AA-A216E4FA9EA2}" destId="{8600B9CB-EA01-334E-A9E5-2B7EF01F248A}" srcOrd="3" destOrd="0" presId="urn:microsoft.com/office/officeart/2016/7/layout/HorizontalActionList"/>
    <dgm:cxn modelId="{6CD57F24-CFA8-FD49-9FA9-39B60B341BA3}" type="presParOf" srcId="{7CE092D7-175A-F946-94AA-A216E4FA9EA2}" destId="{28280AB1-D285-594C-8C27-5F391FE2A9EC}" srcOrd="4" destOrd="0" presId="urn:microsoft.com/office/officeart/2016/7/layout/HorizontalActionList"/>
    <dgm:cxn modelId="{8FBD8C74-C0E0-DB42-B3CC-1C83FC4F9BB0}" type="presParOf" srcId="{28280AB1-D285-594C-8C27-5F391FE2A9EC}" destId="{08E400B4-2D12-F743-AC47-DA394445C483}" srcOrd="0" destOrd="0" presId="urn:microsoft.com/office/officeart/2016/7/layout/HorizontalActionList"/>
    <dgm:cxn modelId="{BD10F023-3152-CD42-9367-B84DE3D08523}" type="presParOf" srcId="{28280AB1-D285-594C-8C27-5F391FE2A9EC}" destId="{9C137F71-124E-AF47-AA87-FC8669080E8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59C97-AE97-4120-BD69-CDA84169D7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48D2635A-98C1-4045-B7C6-434974F70942}">
      <dgm:prSet/>
      <dgm:spPr/>
      <dgm:t>
        <a:bodyPr/>
        <a:lstStyle/>
        <a:p>
          <a:pPr>
            <a:defRPr cap="all"/>
          </a:pPr>
          <a:r>
            <a:rPr lang="en-US"/>
            <a:t>Bar Chart</a:t>
          </a:r>
        </a:p>
      </dgm:t>
    </dgm:pt>
    <dgm:pt modelId="{F2AA8945-40B4-4F7D-B3A7-CB7586F18904}" type="parTrans" cxnId="{1298F3A2-CD3B-4B2D-92EA-B124D93E5787}">
      <dgm:prSet/>
      <dgm:spPr/>
      <dgm:t>
        <a:bodyPr/>
        <a:lstStyle/>
        <a:p>
          <a:endParaRPr lang="en-US"/>
        </a:p>
      </dgm:t>
    </dgm:pt>
    <dgm:pt modelId="{6C616880-8A83-41A3-A611-6571FCC9E4AA}" type="sibTrans" cxnId="{1298F3A2-CD3B-4B2D-92EA-B124D93E5787}">
      <dgm:prSet/>
      <dgm:spPr/>
      <dgm:t>
        <a:bodyPr/>
        <a:lstStyle/>
        <a:p>
          <a:endParaRPr lang="en-US"/>
        </a:p>
      </dgm:t>
    </dgm:pt>
    <dgm:pt modelId="{00DB3539-D78E-4DFB-A73E-7F47CFE46898}">
      <dgm:prSet/>
      <dgm:spPr/>
      <dgm:t>
        <a:bodyPr/>
        <a:lstStyle/>
        <a:p>
          <a:pPr>
            <a:defRPr cap="all"/>
          </a:pPr>
          <a:r>
            <a:rPr lang="en-US" dirty="0"/>
            <a:t>Pie Chart</a:t>
          </a:r>
        </a:p>
      </dgm:t>
    </dgm:pt>
    <dgm:pt modelId="{565286DC-F7EB-4EDB-AE0C-EDDFF6813792}" type="parTrans" cxnId="{F34A9C94-122E-4511-A5A7-0503211C407B}">
      <dgm:prSet/>
      <dgm:spPr/>
      <dgm:t>
        <a:bodyPr/>
        <a:lstStyle/>
        <a:p>
          <a:endParaRPr lang="en-US"/>
        </a:p>
      </dgm:t>
    </dgm:pt>
    <dgm:pt modelId="{98187A57-DF3D-412E-9816-525E0F730F71}" type="sibTrans" cxnId="{F34A9C94-122E-4511-A5A7-0503211C407B}">
      <dgm:prSet/>
      <dgm:spPr/>
      <dgm:t>
        <a:bodyPr/>
        <a:lstStyle/>
        <a:p>
          <a:endParaRPr lang="en-US"/>
        </a:p>
      </dgm:t>
    </dgm:pt>
    <dgm:pt modelId="{8CEEE6C2-DB35-42C9-8717-301592800EE7}">
      <dgm:prSet/>
      <dgm:spPr/>
      <dgm:t>
        <a:bodyPr/>
        <a:lstStyle/>
        <a:p>
          <a:pPr>
            <a:defRPr cap="all"/>
          </a:pPr>
          <a:r>
            <a:rPr lang="en-US"/>
            <a:t>Doughnut Chart</a:t>
          </a:r>
        </a:p>
      </dgm:t>
    </dgm:pt>
    <dgm:pt modelId="{36D6F0C3-8286-497D-AD17-C2730B067D9E}" type="parTrans" cxnId="{C3A7BB15-C326-4CD0-BCDB-0364C14550CE}">
      <dgm:prSet/>
      <dgm:spPr/>
      <dgm:t>
        <a:bodyPr/>
        <a:lstStyle/>
        <a:p>
          <a:endParaRPr lang="en-US"/>
        </a:p>
      </dgm:t>
    </dgm:pt>
    <dgm:pt modelId="{3B2207CD-5EA2-4E84-AE38-35F2681241E4}" type="sibTrans" cxnId="{C3A7BB15-C326-4CD0-BCDB-0364C14550CE}">
      <dgm:prSet/>
      <dgm:spPr/>
      <dgm:t>
        <a:bodyPr/>
        <a:lstStyle/>
        <a:p>
          <a:endParaRPr lang="en-US"/>
        </a:p>
      </dgm:t>
    </dgm:pt>
    <dgm:pt modelId="{7379C8EA-FC6F-4202-962F-638BA197DA80}" type="pres">
      <dgm:prSet presAssocID="{95F59C97-AE97-4120-BD69-CDA84169D762}" presName="root" presStyleCnt="0">
        <dgm:presLayoutVars>
          <dgm:dir/>
          <dgm:resizeHandles val="exact"/>
        </dgm:presLayoutVars>
      </dgm:prSet>
      <dgm:spPr/>
    </dgm:pt>
    <dgm:pt modelId="{88A1717D-E75E-47FA-8B0A-21E94F225F7C}" type="pres">
      <dgm:prSet presAssocID="{48D2635A-98C1-4045-B7C6-434974F70942}" presName="compNode" presStyleCnt="0"/>
      <dgm:spPr/>
    </dgm:pt>
    <dgm:pt modelId="{D9EB2ECE-94DA-412E-ACD7-693DDE572B8B}" type="pres">
      <dgm:prSet presAssocID="{48D2635A-98C1-4045-B7C6-434974F70942}" presName="iconBgRect" presStyleLbl="bgShp" presStyleIdx="0" presStyleCnt="3"/>
      <dgm:spPr/>
    </dgm:pt>
    <dgm:pt modelId="{337DF2CF-3CED-408A-AB57-91E0D199DEE0}" type="pres">
      <dgm:prSet presAssocID="{48D2635A-98C1-4045-B7C6-434974F70942}" presName="iconRect" presStyleLbl="node1" presStyleIdx="0" presStyleCnt="3" custLinFactNeighborX="-2355" custLinFactNeighborY="-7208"/>
      <dgm:spPr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FB548D-1B39-4412-854E-453ADBA947EE}" type="pres">
      <dgm:prSet presAssocID="{48D2635A-98C1-4045-B7C6-434974F70942}" presName="spaceRect" presStyleCnt="0"/>
      <dgm:spPr/>
    </dgm:pt>
    <dgm:pt modelId="{A1AFBBAD-F3F9-43C9-A4CC-1747C954716E}" type="pres">
      <dgm:prSet presAssocID="{48D2635A-98C1-4045-B7C6-434974F70942}" presName="textRect" presStyleLbl="revTx" presStyleIdx="0" presStyleCnt="3">
        <dgm:presLayoutVars>
          <dgm:chMax val="1"/>
          <dgm:chPref val="1"/>
        </dgm:presLayoutVars>
      </dgm:prSet>
      <dgm:spPr/>
    </dgm:pt>
    <dgm:pt modelId="{156BF820-8A25-46C5-95CA-B1241E113D9D}" type="pres">
      <dgm:prSet presAssocID="{6C616880-8A83-41A3-A611-6571FCC9E4AA}" presName="sibTrans" presStyleCnt="0"/>
      <dgm:spPr/>
    </dgm:pt>
    <dgm:pt modelId="{C9BE3A07-9667-4C1D-9B84-738BB3CA8ABE}" type="pres">
      <dgm:prSet presAssocID="{00DB3539-D78E-4DFB-A73E-7F47CFE46898}" presName="compNode" presStyleCnt="0"/>
      <dgm:spPr/>
    </dgm:pt>
    <dgm:pt modelId="{45818380-35BB-45F2-949A-49BF7B792630}" type="pres">
      <dgm:prSet presAssocID="{00DB3539-D78E-4DFB-A73E-7F47CFE46898}" presName="iconBgRect" presStyleLbl="bgShp" presStyleIdx="1" presStyleCnt="3"/>
      <dgm:spPr/>
    </dgm:pt>
    <dgm:pt modelId="{293B257B-699A-41A0-A9A7-DAEBDE396EF2}" type="pres">
      <dgm:prSet presAssocID="{00DB3539-D78E-4DFB-A73E-7F47CFE4689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28000" r="-2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E77DB64-A4D7-44FA-8763-A7EFA8519CCF}" type="pres">
      <dgm:prSet presAssocID="{00DB3539-D78E-4DFB-A73E-7F47CFE46898}" presName="spaceRect" presStyleCnt="0"/>
      <dgm:spPr/>
    </dgm:pt>
    <dgm:pt modelId="{408EA0BF-A9A1-4382-9042-B5B2FC6FDFE4}" type="pres">
      <dgm:prSet presAssocID="{00DB3539-D78E-4DFB-A73E-7F47CFE46898}" presName="textRect" presStyleLbl="revTx" presStyleIdx="1" presStyleCnt="3">
        <dgm:presLayoutVars>
          <dgm:chMax val="1"/>
          <dgm:chPref val="1"/>
        </dgm:presLayoutVars>
      </dgm:prSet>
      <dgm:spPr/>
    </dgm:pt>
    <dgm:pt modelId="{1A4B3C04-BFD5-49B6-B3A0-D9CF4FD595B3}" type="pres">
      <dgm:prSet presAssocID="{98187A57-DF3D-412E-9816-525E0F730F71}" presName="sibTrans" presStyleCnt="0"/>
      <dgm:spPr/>
    </dgm:pt>
    <dgm:pt modelId="{DAD0D07F-E93B-40F7-B2C6-CDF7FE4281B8}" type="pres">
      <dgm:prSet presAssocID="{8CEEE6C2-DB35-42C9-8717-301592800EE7}" presName="compNode" presStyleCnt="0"/>
      <dgm:spPr/>
    </dgm:pt>
    <dgm:pt modelId="{E2670E75-931F-4BB6-92C0-3409E90E48A5}" type="pres">
      <dgm:prSet presAssocID="{8CEEE6C2-DB35-42C9-8717-301592800EE7}" presName="iconBgRect" presStyleLbl="bgShp" presStyleIdx="2" presStyleCnt="3"/>
      <dgm:spPr/>
    </dgm:pt>
    <dgm:pt modelId="{2ECEF806-A92C-4B50-9AB8-D775F43EAE4C}" type="pres">
      <dgm:prSet presAssocID="{8CEEE6C2-DB35-42C9-8717-301592800EE7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21000" r="-2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F00538FE-5F30-4FE2-9810-3CA62D02C994}" type="pres">
      <dgm:prSet presAssocID="{8CEEE6C2-DB35-42C9-8717-301592800EE7}" presName="spaceRect" presStyleCnt="0"/>
      <dgm:spPr/>
    </dgm:pt>
    <dgm:pt modelId="{C7F8B130-7ECC-438E-92ED-748F20040384}" type="pres">
      <dgm:prSet presAssocID="{8CEEE6C2-DB35-42C9-8717-301592800E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A7BB15-C326-4CD0-BCDB-0364C14550CE}" srcId="{95F59C97-AE97-4120-BD69-CDA84169D762}" destId="{8CEEE6C2-DB35-42C9-8717-301592800EE7}" srcOrd="2" destOrd="0" parTransId="{36D6F0C3-8286-497D-AD17-C2730B067D9E}" sibTransId="{3B2207CD-5EA2-4E84-AE38-35F2681241E4}"/>
    <dgm:cxn modelId="{84F4683E-6738-1D45-B142-94EDE774043F}" type="presOf" srcId="{48D2635A-98C1-4045-B7C6-434974F70942}" destId="{A1AFBBAD-F3F9-43C9-A4CC-1747C954716E}" srcOrd="0" destOrd="0" presId="urn:microsoft.com/office/officeart/2018/5/layout/IconCircleLabelList"/>
    <dgm:cxn modelId="{E51ACD8D-7203-DC4E-A599-89A98C735FB7}" type="presOf" srcId="{00DB3539-D78E-4DFB-A73E-7F47CFE46898}" destId="{408EA0BF-A9A1-4382-9042-B5B2FC6FDFE4}" srcOrd="0" destOrd="0" presId="urn:microsoft.com/office/officeart/2018/5/layout/IconCircleLabelList"/>
    <dgm:cxn modelId="{F34A9C94-122E-4511-A5A7-0503211C407B}" srcId="{95F59C97-AE97-4120-BD69-CDA84169D762}" destId="{00DB3539-D78E-4DFB-A73E-7F47CFE46898}" srcOrd="1" destOrd="0" parTransId="{565286DC-F7EB-4EDB-AE0C-EDDFF6813792}" sibTransId="{98187A57-DF3D-412E-9816-525E0F730F71}"/>
    <dgm:cxn modelId="{1298F3A2-CD3B-4B2D-92EA-B124D93E5787}" srcId="{95F59C97-AE97-4120-BD69-CDA84169D762}" destId="{48D2635A-98C1-4045-B7C6-434974F70942}" srcOrd="0" destOrd="0" parTransId="{F2AA8945-40B4-4F7D-B3A7-CB7586F18904}" sibTransId="{6C616880-8A83-41A3-A611-6571FCC9E4AA}"/>
    <dgm:cxn modelId="{7B62B9D7-1717-2642-A30A-8C9AE73182B7}" type="presOf" srcId="{95F59C97-AE97-4120-BD69-CDA84169D762}" destId="{7379C8EA-FC6F-4202-962F-638BA197DA80}" srcOrd="0" destOrd="0" presId="urn:microsoft.com/office/officeart/2018/5/layout/IconCircleLabelList"/>
    <dgm:cxn modelId="{E37AB5FB-EEFE-7F45-B9D1-57A4849C459B}" type="presOf" srcId="{8CEEE6C2-DB35-42C9-8717-301592800EE7}" destId="{C7F8B130-7ECC-438E-92ED-748F20040384}" srcOrd="0" destOrd="0" presId="urn:microsoft.com/office/officeart/2018/5/layout/IconCircleLabelList"/>
    <dgm:cxn modelId="{4DB1FCAE-EFA8-5941-9F06-35F0ED083FA1}" type="presParOf" srcId="{7379C8EA-FC6F-4202-962F-638BA197DA80}" destId="{88A1717D-E75E-47FA-8B0A-21E94F225F7C}" srcOrd="0" destOrd="0" presId="urn:microsoft.com/office/officeart/2018/5/layout/IconCircleLabelList"/>
    <dgm:cxn modelId="{AC509EA5-9581-C446-9B8A-984CC28D9D7A}" type="presParOf" srcId="{88A1717D-E75E-47FA-8B0A-21E94F225F7C}" destId="{D9EB2ECE-94DA-412E-ACD7-693DDE572B8B}" srcOrd="0" destOrd="0" presId="urn:microsoft.com/office/officeart/2018/5/layout/IconCircleLabelList"/>
    <dgm:cxn modelId="{4CB10106-CA54-1C40-8BD7-9780B7179667}" type="presParOf" srcId="{88A1717D-E75E-47FA-8B0A-21E94F225F7C}" destId="{337DF2CF-3CED-408A-AB57-91E0D199DEE0}" srcOrd="1" destOrd="0" presId="urn:microsoft.com/office/officeart/2018/5/layout/IconCircleLabelList"/>
    <dgm:cxn modelId="{E55926A2-A7C2-AA46-9180-F6BE2344F06C}" type="presParOf" srcId="{88A1717D-E75E-47FA-8B0A-21E94F225F7C}" destId="{F3FB548D-1B39-4412-854E-453ADBA947EE}" srcOrd="2" destOrd="0" presId="urn:microsoft.com/office/officeart/2018/5/layout/IconCircleLabelList"/>
    <dgm:cxn modelId="{15D0DAEB-CA4E-C149-9210-DA24AD496458}" type="presParOf" srcId="{88A1717D-E75E-47FA-8B0A-21E94F225F7C}" destId="{A1AFBBAD-F3F9-43C9-A4CC-1747C954716E}" srcOrd="3" destOrd="0" presId="urn:microsoft.com/office/officeart/2018/5/layout/IconCircleLabelList"/>
    <dgm:cxn modelId="{B409519E-CE17-C549-9435-A325DF396970}" type="presParOf" srcId="{7379C8EA-FC6F-4202-962F-638BA197DA80}" destId="{156BF820-8A25-46C5-95CA-B1241E113D9D}" srcOrd="1" destOrd="0" presId="urn:microsoft.com/office/officeart/2018/5/layout/IconCircleLabelList"/>
    <dgm:cxn modelId="{941A5D90-34D2-6648-ADC7-875CD78DFE5C}" type="presParOf" srcId="{7379C8EA-FC6F-4202-962F-638BA197DA80}" destId="{C9BE3A07-9667-4C1D-9B84-738BB3CA8ABE}" srcOrd="2" destOrd="0" presId="urn:microsoft.com/office/officeart/2018/5/layout/IconCircleLabelList"/>
    <dgm:cxn modelId="{A7744596-A7C3-4D4F-B1B0-84501D804C55}" type="presParOf" srcId="{C9BE3A07-9667-4C1D-9B84-738BB3CA8ABE}" destId="{45818380-35BB-45F2-949A-49BF7B792630}" srcOrd="0" destOrd="0" presId="urn:microsoft.com/office/officeart/2018/5/layout/IconCircleLabelList"/>
    <dgm:cxn modelId="{7E5D10A9-878B-614B-98DA-B4E23106B2F7}" type="presParOf" srcId="{C9BE3A07-9667-4C1D-9B84-738BB3CA8ABE}" destId="{293B257B-699A-41A0-A9A7-DAEBDE396EF2}" srcOrd="1" destOrd="0" presId="urn:microsoft.com/office/officeart/2018/5/layout/IconCircleLabelList"/>
    <dgm:cxn modelId="{54874C92-841E-B744-B67D-D3FE7DDE6A31}" type="presParOf" srcId="{C9BE3A07-9667-4C1D-9B84-738BB3CA8ABE}" destId="{1E77DB64-A4D7-44FA-8763-A7EFA8519CCF}" srcOrd="2" destOrd="0" presId="urn:microsoft.com/office/officeart/2018/5/layout/IconCircleLabelList"/>
    <dgm:cxn modelId="{9B94BBC3-B8AC-B246-B81D-82FCFE850C22}" type="presParOf" srcId="{C9BE3A07-9667-4C1D-9B84-738BB3CA8ABE}" destId="{408EA0BF-A9A1-4382-9042-B5B2FC6FDFE4}" srcOrd="3" destOrd="0" presId="urn:microsoft.com/office/officeart/2018/5/layout/IconCircleLabelList"/>
    <dgm:cxn modelId="{52BE06BF-03ED-BE47-80BA-EA5F0C88CA87}" type="presParOf" srcId="{7379C8EA-FC6F-4202-962F-638BA197DA80}" destId="{1A4B3C04-BFD5-49B6-B3A0-D9CF4FD595B3}" srcOrd="3" destOrd="0" presId="urn:microsoft.com/office/officeart/2018/5/layout/IconCircleLabelList"/>
    <dgm:cxn modelId="{F601416D-2367-BE4D-9703-279633CB7236}" type="presParOf" srcId="{7379C8EA-FC6F-4202-962F-638BA197DA80}" destId="{DAD0D07F-E93B-40F7-B2C6-CDF7FE4281B8}" srcOrd="4" destOrd="0" presId="urn:microsoft.com/office/officeart/2018/5/layout/IconCircleLabelList"/>
    <dgm:cxn modelId="{E20DCB0B-FEA6-D945-BBA8-DBC997BB9C08}" type="presParOf" srcId="{DAD0D07F-E93B-40F7-B2C6-CDF7FE4281B8}" destId="{E2670E75-931F-4BB6-92C0-3409E90E48A5}" srcOrd="0" destOrd="0" presId="urn:microsoft.com/office/officeart/2018/5/layout/IconCircleLabelList"/>
    <dgm:cxn modelId="{C9FF895D-AADE-9341-AD73-9E19503F4DD7}" type="presParOf" srcId="{DAD0D07F-E93B-40F7-B2C6-CDF7FE4281B8}" destId="{2ECEF806-A92C-4B50-9AB8-D775F43EAE4C}" srcOrd="1" destOrd="0" presId="urn:microsoft.com/office/officeart/2018/5/layout/IconCircleLabelList"/>
    <dgm:cxn modelId="{DF484FF4-2D96-344F-BEF9-8C30A807C04D}" type="presParOf" srcId="{DAD0D07F-E93B-40F7-B2C6-CDF7FE4281B8}" destId="{F00538FE-5F30-4FE2-9810-3CA62D02C994}" srcOrd="2" destOrd="0" presId="urn:microsoft.com/office/officeart/2018/5/layout/IconCircleLabelList"/>
    <dgm:cxn modelId="{A14F2203-1C9B-374C-B8B8-4DAE79FD786C}" type="presParOf" srcId="{DAD0D07F-E93B-40F7-B2C6-CDF7FE4281B8}" destId="{C7F8B130-7ECC-438E-92ED-748F200403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4E21F-8FB0-4D8C-BC43-98D466E00D5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937B4-D2EF-40E1-933F-4F29ABCCB4B1}">
      <dgm:prSet/>
      <dgm:spPr/>
      <dgm:t>
        <a:bodyPr/>
        <a:lstStyle/>
        <a:p>
          <a:pPr>
            <a:defRPr b="1"/>
          </a:pPr>
          <a:r>
            <a:rPr lang="en-US"/>
            <a:t>Create</a:t>
          </a:r>
        </a:p>
      </dgm:t>
    </dgm:pt>
    <dgm:pt modelId="{6B5BB103-CE1D-4552-9C11-638610EF4C8E}" type="parTrans" cxnId="{02326A55-09B4-4B3C-9109-E1B9B6553925}">
      <dgm:prSet/>
      <dgm:spPr/>
      <dgm:t>
        <a:bodyPr/>
        <a:lstStyle/>
        <a:p>
          <a:endParaRPr lang="en-US"/>
        </a:p>
      </dgm:t>
    </dgm:pt>
    <dgm:pt modelId="{8DEE2ACB-9F7F-418E-9A7F-5E0F0E4FEF70}" type="sibTrans" cxnId="{02326A55-09B4-4B3C-9109-E1B9B6553925}">
      <dgm:prSet/>
      <dgm:spPr/>
      <dgm:t>
        <a:bodyPr/>
        <a:lstStyle/>
        <a:p>
          <a:endParaRPr lang="en-US"/>
        </a:p>
      </dgm:t>
    </dgm:pt>
    <dgm:pt modelId="{D9EDC9E0-9D55-4A3C-ABF9-1AC3E1982361}">
      <dgm:prSet/>
      <dgm:spPr/>
      <dgm:t>
        <a:bodyPr/>
        <a:lstStyle/>
        <a:p>
          <a:r>
            <a:rPr lang="en-US"/>
            <a:t>pivot table in new sheet</a:t>
          </a:r>
        </a:p>
      </dgm:t>
    </dgm:pt>
    <dgm:pt modelId="{404F5FEE-011A-46EE-B107-1887ACD75DCF}" type="parTrans" cxnId="{3B4881FB-E31F-4FD2-86B5-508FADFCE31F}">
      <dgm:prSet/>
      <dgm:spPr/>
      <dgm:t>
        <a:bodyPr/>
        <a:lstStyle/>
        <a:p>
          <a:endParaRPr lang="en-US"/>
        </a:p>
      </dgm:t>
    </dgm:pt>
    <dgm:pt modelId="{FA96F281-ED9E-420A-ADB3-ED8F5CDBEB67}" type="sibTrans" cxnId="{3B4881FB-E31F-4FD2-86B5-508FADFCE31F}">
      <dgm:prSet/>
      <dgm:spPr/>
      <dgm:t>
        <a:bodyPr/>
        <a:lstStyle/>
        <a:p>
          <a:endParaRPr lang="en-US"/>
        </a:p>
      </dgm:t>
    </dgm:pt>
    <dgm:pt modelId="{A99A657E-FC57-4B08-AF49-907B01351416}">
      <dgm:prSet/>
      <dgm:spPr/>
      <dgm:t>
        <a:bodyPr/>
        <a:lstStyle/>
        <a:p>
          <a:pPr>
            <a:defRPr b="1"/>
          </a:pPr>
          <a:r>
            <a:rPr lang="en-US"/>
            <a:t>Select</a:t>
          </a:r>
        </a:p>
      </dgm:t>
    </dgm:pt>
    <dgm:pt modelId="{F18E0D74-FE93-4932-9AAA-A79F360B46B5}" type="parTrans" cxnId="{DD97201F-25A2-447E-83CA-0A8C1F1DF534}">
      <dgm:prSet/>
      <dgm:spPr/>
      <dgm:t>
        <a:bodyPr/>
        <a:lstStyle/>
        <a:p>
          <a:endParaRPr lang="en-US"/>
        </a:p>
      </dgm:t>
    </dgm:pt>
    <dgm:pt modelId="{036AFBB9-B7CA-481B-96FB-67E9C25D70C2}" type="sibTrans" cxnId="{DD97201F-25A2-447E-83CA-0A8C1F1DF534}">
      <dgm:prSet/>
      <dgm:spPr/>
      <dgm:t>
        <a:bodyPr/>
        <a:lstStyle/>
        <a:p>
          <a:endParaRPr lang="en-US"/>
        </a:p>
      </dgm:t>
    </dgm:pt>
    <dgm:pt modelId="{C0A78F57-EEC7-431E-A596-BD3D7D519FF8}">
      <dgm:prSet/>
      <dgm:spPr/>
      <dgm:t>
        <a:bodyPr/>
        <a:lstStyle/>
        <a:p>
          <a:r>
            <a:rPr lang="en-US"/>
            <a:t>specific columns</a:t>
          </a:r>
        </a:p>
      </dgm:t>
    </dgm:pt>
    <dgm:pt modelId="{35F57B31-DE11-4226-B43F-58F899A7AA59}" type="parTrans" cxnId="{E3D4F0CB-8374-4810-A002-ABE892E9E39D}">
      <dgm:prSet/>
      <dgm:spPr/>
      <dgm:t>
        <a:bodyPr/>
        <a:lstStyle/>
        <a:p>
          <a:endParaRPr lang="en-US"/>
        </a:p>
      </dgm:t>
    </dgm:pt>
    <dgm:pt modelId="{14258DC7-5C5C-436B-9F38-07A5ED4EEEB4}" type="sibTrans" cxnId="{E3D4F0CB-8374-4810-A002-ABE892E9E39D}">
      <dgm:prSet/>
      <dgm:spPr/>
      <dgm:t>
        <a:bodyPr/>
        <a:lstStyle/>
        <a:p>
          <a:endParaRPr lang="en-US"/>
        </a:p>
      </dgm:t>
    </dgm:pt>
    <dgm:pt modelId="{FA495BBB-CB82-4A44-906D-77EF57A6B19A}">
      <dgm:prSet/>
      <dgm:spPr/>
      <dgm:t>
        <a:bodyPr/>
        <a:lstStyle/>
        <a:p>
          <a:pPr>
            <a:defRPr b="1"/>
          </a:pPr>
          <a:r>
            <a:rPr lang="en-US"/>
            <a:t>Move</a:t>
          </a:r>
        </a:p>
      </dgm:t>
    </dgm:pt>
    <dgm:pt modelId="{A100B007-903F-4D94-81CA-B25CC3351410}" type="parTrans" cxnId="{AB756920-7A8E-471D-96E6-86789FB93D96}">
      <dgm:prSet/>
      <dgm:spPr/>
      <dgm:t>
        <a:bodyPr/>
        <a:lstStyle/>
        <a:p>
          <a:endParaRPr lang="en-US"/>
        </a:p>
      </dgm:t>
    </dgm:pt>
    <dgm:pt modelId="{6C21EB7A-654C-4B2E-AE43-16C3CD1D866B}" type="sibTrans" cxnId="{AB756920-7A8E-471D-96E6-86789FB93D96}">
      <dgm:prSet/>
      <dgm:spPr/>
      <dgm:t>
        <a:bodyPr/>
        <a:lstStyle/>
        <a:p>
          <a:endParaRPr lang="en-US"/>
        </a:p>
      </dgm:t>
    </dgm:pt>
    <dgm:pt modelId="{B9200269-CE05-4109-87B8-D1C34BEAC707}">
      <dgm:prSet/>
      <dgm:spPr/>
      <dgm:t>
        <a:bodyPr/>
        <a:lstStyle/>
        <a:p>
          <a:r>
            <a:rPr lang="en-US"/>
            <a:t>the chart to dashboard</a:t>
          </a:r>
        </a:p>
      </dgm:t>
    </dgm:pt>
    <dgm:pt modelId="{496C1FB1-DCA2-4675-934B-8B4F1097A89D}" type="parTrans" cxnId="{C23267D0-5440-415C-BB13-B2D3CC866A24}">
      <dgm:prSet/>
      <dgm:spPr/>
      <dgm:t>
        <a:bodyPr/>
        <a:lstStyle/>
        <a:p>
          <a:endParaRPr lang="en-US"/>
        </a:p>
      </dgm:t>
    </dgm:pt>
    <dgm:pt modelId="{EABD7256-9FB7-4077-A8F4-BA31B0B06AD0}" type="sibTrans" cxnId="{C23267D0-5440-415C-BB13-B2D3CC866A24}">
      <dgm:prSet/>
      <dgm:spPr/>
      <dgm:t>
        <a:bodyPr/>
        <a:lstStyle/>
        <a:p>
          <a:endParaRPr lang="en-US"/>
        </a:p>
      </dgm:t>
    </dgm:pt>
    <dgm:pt modelId="{9EAA93DF-3B82-E547-85A6-83A78BFCEB40}" type="pres">
      <dgm:prSet presAssocID="{0804E21F-8FB0-4D8C-BC43-98D466E00D57}" presName="Name0" presStyleCnt="0">
        <dgm:presLayoutVars>
          <dgm:dir/>
          <dgm:resizeHandles val="exact"/>
        </dgm:presLayoutVars>
      </dgm:prSet>
      <dgm:spPr/>
    </dgm:pt>
    <dgm:pt modelId="{41E829AC-A842-4D43-A4D7-14B05C9096F0}" type="pres">
      <dgm:prSet presAssocID="{85D937B4-D2EF-40E1-933F-4F29ABCCB4B1}" presName="node" presStyleLbl="node1" presStyleIdx="0" presStyleCnt="3">
        <dgm:presLayoutVars>
          <dgm:bulletEnabled val="1"/>
        </dgm:presLayoutVars>
      </dgm:prSet>
      <dgm:spPr/>
    </dgm:pt>
    <dgm:pt modelId="{7398ED99-F7C8-A648-A6FC-8A2CC97EF09A}" type="pres">
      <dgm:prSet presAssocID="{8DEE2ACB-9F7F-418E-9A7F-5E0F0E4FEF70}" presName="sibTrans" presStyleLbl="sibTrans1D1" presStyleIdx="0" presStyleCnt="2"/>
      <dgm:spPr/>
    </dgm:pt>
    <dgm:pt modelId="{37F6D939-35D7-F743-A56C-CC47E42D070F}" type="pres">
      <dgm:prSet presAssocID="{8DEE2ACB-9F7F-418E-9A7F-5E0F0E4FEF70}" presName="connectorText" presStyleLbl="sibTrans1D1" presStyleIdx="0" presStyleCnt="2"/>
      <dgm:spPr/>
    </dgm:pt>
    <dgm:pt modelId="{403CB224-0F3A-AE42-8491-23E4E3F21901}" type="pres">
      <dgm:prSet presAssocID="{A99A657E-FC57-4B08-AF49-907B01351416}" presName="node" presStyleLbl="node1" presStyleIdx="1" presStyleCnt="3">
        <dgm:presLayoutVars>
          <dgm:bulletEnabled val="1"/>
        </dgm:presLayoutVars>
      </dgm:prSet>
      <dgm:spPr/>
    </dgm:pt>
    <dgm:pt modelId="{21F34FCE-EC94-CF4A-AAAB-78932BF26DE4}" type="pres">
      <dgm:prSet presAssocID="{036AFBB9-B7CA-481B-96FB-67E9C25D70C2}" presName="sibTrans" presStyleLbl="sibTrans1D1" presStyleIdx="1" presStyleCnt="2"/>
      <dgm:spPr/>
    </dgm:pt>
    <dgm:pt modelId="{A0E8A823-93F2-1841-814C-3239F722738C}" type="pres">
      <dgm:prSet presAssocID="{036AFBB9-B7CA-481B-96FB-67E9C25D70C2}" presName="connectorText" presStyleLbl="sibTrans1D1" presStyleIdx="1" presStyleCnt="2"/>
      <dgm:spPr/>
    </dgm:pt>
    <dgm:pt modelId="{ECF92163-11BD-434A-AB94-81824900BBB1}" type="pres">
      <dgm:prSet presAssocID="{FA495BBB-CB82-4A44-906D-77EF57A6B19A}" presName="node" presStyleLbl="node1" presStyleIdx="2" presStyleCnt="3">
        <dgm:presLayoutVars>
          <dgm:bulletEnabled val="1"/>
        </dgm:presLayoutVars>
      </dgm:prSet>
      <dgm:spPr/>
    </dgm:pt>
  </dgm:ptLst>
  <dgm:cxnLst>
    <dgm:cxn modelId="{94D38603-AF8D-3E46-85F9-0DC0315E66BF}" type="presOf" srcId="{85D937B4-D2EF-40E1-933F-4F29ABCCB4B1}" destId="{41E829AC-A842-4D43-A4D7-14B05C9096F0}" srcOrd="0" destOrd="0" presId="urn:microsoft.com/office/officeart/2016/7/layout/RepeatingBendingProcessNew"/>
    <dgm:cxn modelId="{3D8E570A-A7E5-7E41-8DC7-28EF8603687C}" type="presOf" srcId="{C0A78F57-EEC7-431E-A596-BD3D7D519FF8}" destId="{403CB224-0F3A-AE42-8491-23E4E3F21901}" srcOrd="0" destOrd="1" presId="urn:microsoft.com/office/officeart/2016/7/layout/RepeatingBendingProcessNew"/>
    <dgm:cxn modelId="{70B6490D-492F-0D46-BD8F-2D40718952E6}" type="presOf" srcId="{8DEE2ACB-9F7F-418E-9A7F-5E0F0E4FEF70}" destId="{37F6D939-35D7-F743-A56C-CC47E42D070F}" srcOrd="1" destOrd="0" presId="urn:microsoft.com/office/officeart/2016/7/layout/RepeatingBendingProcessNew"/>
    <dgm:cxn modelId="{A36F6A1D-E957-A14F-B522-41001E8E66C4}" type="presOf" srcId="{036AFBB9-B7CA-481B-96FB-67E9C25D70C2}" destId="{21F34FCE-EC94-CF4A-AAAB-78932BF26DE4}" srcOrd="0" destOrd="0" presId="urn:microsoft.com/office/officeart/2016/7/layout/RepeatingBendingProcessNew"/>
    <dgm:cxn modelId="{DD97201F-25A2-447E-83CA-0A8C1F1DF534}" srcId="{0804E21F-8FB0-4D8C-BC43-98D466E00D57}" destId="{A99A657E-FC57-4B08-AF49-907B01351416}" srcOrd="1" destOrd="0" parTransId="{F18E0D74-FE93-4932-9AAA-A79F360B46B5}" sibTransId="{036AFBB9-B7CA-481B-96FB-67E9C25D70C2}"/>
    <dgm:cxn modelId="{AB756920-7A8E-471D-96E6-86789FB93D96}" srcId="{0804E21F-8FB0-4D8C-BC43-98D466E00D57}" destId="{FA495BBB-CB82-4A44-906D-77EF57A6B19A}" srcOrd="2" destOrd="0" parTransId="{A100B007-903F-4D94-81CA-B25CC3351410}" sibTransId="{6C21EB7A-654C-4B2E-AE43-16C3CD1D866B}"/>
    <dgm:cxn modelId="{7F8E6335-E48C-C945-B2ED-28049EF4DA26}" type="presOf" srcId="{8DEE2ACB-9F7F-418E-9A7F-5E0F0E4FEF70}" destId="{7398ED99-F7C8-A648-A6FC-8A2CC97EF09A}" srcOrd="0" destOrd="0" presId="urn:microsoft.com/office/officeart/2016/7/layout/RepeatingBendingProcessNew"/>
    <dgm:cxn modelId="{12E1124F-110B-034A-AF12-638BB05A2309}" type="presOf" srcId="{0804E21F-8FB0-4D8C-BC43-98D466E00D57}" destId="{9EAA93DF-3B82-E547-85A6-83A78BFCEB40}" srcOrd="0" destOrd="0" presId="urn:microsoft.com/office/officeart/2016/7/layout/RepeatingBendingProcessNew"/>
    <dgm:cxn modelId="{02326A55-09B4-4B3C-9109-E1B9B6553925}" srcId="{0804E21F-8FB0-4D8C-BC43-98D466E00D57}" destId="{85D937B4-D2EF-40E1-933F-4F29ABCCB4B1}" srcOrd="0" destOrd="0" parTransId="{6B5BB103-CE1D-4552-9C11-638610EF4C8E}" sibTransId="{8DEE2ACB-9F7F-418E-9A7F-5E0F0E4FEF70}"/>
    <dgm:cxn modelId="{428FBE9E-97DB-BF4E-8042-6183E1A0F1EA}" type="presOf" srcId="{036AFBB9-B7CA-481B-96FB-67E9C25D70C2}" destId="{A0E8A823-93F2-1841-814C-3239F722738C}" srcOrd="1" destOrd="0" presId="urn:microsoft.com/office/officeart/2016/7/layout/RepeatingBendingProcessNew"/>
    <dgm:cxn modelId="{2133E8A8-BFC5-8C46-847C-8787B47BD9DB}" type="presOf" srcId="{A99A657E-FC57-4B08-AF49-907B01351416}" destId="{403CB224-0F3A-AE42-8491-23E4E3F21901}" srcOrd="0" destOrd="0" presId="urn:microsoft.com/office/officeart/2016/7/layout/RepeatingBendingProcessNew"/>
    <dgm:cxn modelId="{8874B6B0-5020-F549-8823-66706B5DD971}" type="presOf" srcId="{D9EDC9E0-9D55-4A3C-ABF9-1AC3E1982361}" destId="{41E829AC-A842-4D43-A4D7-14B05C9096F0}" srcOrd="0" destOrd="1" presId="urn:microsoft.com/office/officeart/2016/7/layout/RepeatingBendingProcessNew"/>
    <dgm:cxn modelId="{E3D4F0CB-8374-4810-A002-ABE892E9E39D}" srcId="{A99A657E-FC57-4B08-AF49-907B01351416}" destId="{C0A78F57-EEC7-431E-A596-BD3D7D519FF8}" srcOrd="0" destOrd="0" parTransId="{35F57B31-DE11-4226-B43F-58F899A7AA59}" sibTransId="{14258DC7-5C5C-436B-9F38-07A5ED4EEEB4}"/>
    <dgm:cxn modelId="{C23267D0-5440-415C-BB13-B2D3CC866A24}" srcId="{FA495BBB-CB82-4A44-906D-77EF57A6B19A}" destId="{B9200269-CE05-4109-87B8-D1C34BEAC707}" srcOrd="0" destOrd="0" parTransId="{496C1FB1-DCA2-4675-934B-8B4F1097A89D}" sibTransId="{EABD7256-9FB7-4077-A8F4-BA31B0B06AD0}"/>
    <dgm:cxn modelId="{FD79EFD6-538D-C149-BF27-58B6C47798FA}" type="presOf" srcId="{FA495BBB-CB82-4A44-906D-77EF57A6B19A}" destId="{ECF92163-11BD-434A-AB94-81824900BBB1}" srcOrd="0" destOrd="0" presId="urn:microsoft.com/office/officeart/2016/7/layout/RepeatingBendingProcessNew"/>
    <dgm:cxn modelId="{25A81EE1-6FBB-6F4A-AB45-C11357AF5B13}" type="presOf" srcId="{B9200269-CE05-4109-87B8-D1C34BEAC707}" destId="{ECF92163-11BD-434A-AB94-81824900BBB1}" srcOrd="0" destOrd="1" presId="urn:microsoft.com/office/officeart/2016/7/layout/RepeatingBendingProcessNew"/>
    <dgm:cxn modelId="{3B4881FB-E31F-4FD2-86B5-508FADFCE31F}" srcId="{85D937B4-D2EF-40E1-933F-4F29ABCCB4B1}" destId="{D9EDC9E0-9D55-4A3C-ABF9-1AC3E1982361}" srcOrd="0" destOrd="0" parTransId="{404F5FEE-011A-46EE-B107-1887ACD75DCF}" sibTransId="{FA96F281-ED9E-420A-ADB3-ED8F5CDBEB67}"/>
    <dgm:cxn modelId="{E9C9C96E-C120-AA45-80DC-A221A2E80A9C}" type="presParOf" srcId="{9EAA93DF-3B82-E547-85A6-83A78BFCEB40}" destId="{41E829AC-A842-4D43-A4D7-14B05C9096F0}" srcOrd="0" destOrd="0" presId="urn:microsoft.com/office/officeart/2016/7/layout/RepeatingBendingProcessNew"/>
    <dgm:cxn modelId="{66E3F056-1588-9A44-86B4-31F9F6375A18}" type="presParOf" srcId="{9EAA93DF-3B82-E547-85A6-83A78BFCEB40}" destId="{7398ED99-F7C8-A648-A6FC-8A2CC97EF09A}" srcOrd="1" destOrd="0" presId="urn:microsoft.com/office/officeart/2016/7/layout/RepeatingBendingProcessNew"/>
    <dgm:cxn modelId="{9B53112E-3686-9340-ABC1-3C8E2E989894}" type="presParOf" srcId="{7398ED99-F7C8-A648-A6FC-8A2CC97EF09A}" destId="{37F6D939-35D7-F743-A56C-CC47E42D070F}" srcOrd="0" destOrd="0" presId="urn:microsoft.com/office/officeart/2016/7/layout/RepeatingBendingProcessNew"/>
    <dgm:cxn modelId="{6CCDCB7C-2171-1044-8CA6-2537F20F7302}" type="presParOf" srcId="{9EAA93DF-3B82-E547-85A6-83A78BFCEB40}" destId="{403CB224-0F3A-AE42-8491-23E4E3F21901}" srcOrd="2" destOrd="0" presId="urn:microsoft.com/office/officeart/2016/7/layout/RepeatingBendingProcessNew"/>
    <dgm:cxn modelId="{C2FCC8B5-427A-254B-BFB0-9575E6AB926D}" type="presParOf" srcId="{9EAA93DF-3B82-E547-85A6-83A78BFCEB40}" destId="{21F34FCE-EC94-CF4A-AAAB-78932BF26DE4}" srcOrd="3" destOrd="0" presId="urn:microsoft.com/office/officeart/2016/7/layout/RepeatingBendingProcessNew"/>
    <dgm:cxn modelId="{B34092A4-80C1-9E4B-9B46-244F06394DE1}" type="presParOf" srcId="{21F34FCE-EC94-CF4A-AAAB-78932BF26DE4}" destId="{A0E8A823-93F2-1841-814C-3239F722738C}" srcOrd="0" destOrd="0" presId="urn:microsoft.com/office/officeart/2016/7/layout/RepeatingBendingProcessNew"/>
    <dgm:cxn modelId="{95CA8360-D05E-E34C-BDAB-D1AEEA1F5930}" type="presParOf" srcId="{9EAA93DF-3B82-E547-85A6-83A78BFCEB40}" destId="{ECF92163-11BD-434A-AB94-81824900BBB1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4530-4DF3-D04C-9242-DA0913924002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/>
            <a:t>Dashboard Space</a:t>
          </a:r>
        </a:p>
      </dsp:txBody>
      <dsp:txXfrm>
        <a:off x="32808" y="32808"/>
        <a:ext cx="7988621" cy="1054523"/>
      </dsp:txXfrm>
    </dsp:sp>
    <dsp:sp modelId="{798B8B0B-0206-854A-9B0E-96AD33111E53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/>
            <a:t>Charts</a:t>
          </a:r>
        </a:p>
      </dsp:txBody>
      <dsp:txXfrm>
        <a:off x="844337" y="1339637"/>
        <a:ext cx="7592103" cy="1054523"/>
      </dsp:txXfrm>
    </dsp:sp>
    <dsp:sp modelId="{2FC91347-C57C-C146-8C94-33264721C3DD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/>
            <a:t>Indicators </a:t>
          </a:r>
        </a:p>
      </dsp:txBody>
      <dsp:txXfrm>
        <a:off x="1655867" y="2646467"/>
        <a:ext cx="7592103" cy="1054523"/>
      </dsp:txXfrm>
    </dsp:sp>
    <dsp:sp modelId="{604E672D-AD76-3E43-BE48-A211B877D080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8FBA9379-B1C7-BE49-A824-31EEEB27368D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FE894-6201-5545-8EA8-180F7AF514AC}">
      <dsp:nvSpPr>
        <dsp:cNvPr id="0" name=""/>
        <dsp:cNvSpPr/>
      </dsp:nvSpPr>
      <dsp:spPr>
        <a:xfrm>
          <a:off x="10090" y="598333"/>
          <a:ext cx="3426543" cy="1027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Create</a:t>
          </a:r>
        </a:p>
      </dsp:txBody>
      <dsp:txXfrm>
        <a:off x="10090" y="598333"/>
        <a:ext cx="3426543" cy="1027963"/>
      </dsp:txXfrm>
    </dsp:sp>
    <dsp:sp modelId="{9C9423EA-DC15-DB43-9B48-C31B4E5DB1B8}">
      <dsp:nvSpPr>
        <dsp:cNvPr id="0" name=""/>
        <dsp:cNvSpPr/>
      </dsp:nvSpPr>
      <dsp:spPr>
        <a:xfrm>
          <a:off x="10090" y="1626296"/>
          <a:ext cx="3426543" cy="21279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 ( for updating)</a:t>
          </a:r>
        </a:p>
      </dsp:txBody>
      <dsp:txXfrm>
        <a:off x="10090" y="1626296"/>
        <a:ext cx="3426543" cy="2127913"/>
      </dsp:txXfrm>
    </dsp:sp>
    <dsp:sp modelId="{11F03D87-08B3-2147-AD11-7B891A915742}">
      <dsp:nvSpPr>
        <dsp:cNvPr id="0" name=""/>
        <dsp:cNvSpPr/>
      </dsp:nvSpPr>
      <dsp:spPr>
        <a:xfrm>
          <a:off x="3544528" y="598333"/>
          <a:ext cx="3426543" cy="10279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Create</a:t>
          </a:r>
        </a:p>
      </dsp:txBody>
      <dsp:txXfrm>
        <a:off x="3544528" y="598333"/>
        <a:ext cx="3426543" cy="1027963"/>
      </dsp:txXfrm>
    </dsp:sp>
    <dsp:sp modelId="{4C8B99A4-0135-CD4D-BD61-188C9EA81DB5}">
      <dsp:nvSpPr>
        <dsp:cNvPr id="0" name=""/>
        <dsp:cNvSpPr/>
      </dsp:nvSpPr>
      <dsp:spPr>
        <a:xfrm>
          <a:off x="3544528" y="1626296"/>
          <a:ext cx="3426543" cy="21279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 empty space in the head of data (over the data columns )</a:t>
          </a:r>
        </a:p>
      </dsp:txBody>
      <dsp:txXfrm>
        <a:off x="3544528" y="1626296"/>
        <a:ext cx="3426543" cy="2127913"/>
      </dsp:txXfrm>
    </dsp:sp>
    <dsp:sp modelId="{08E400B4-2D12-F743-AC47-DA394445C483}">
      <dsp:nvSpPr>
        <dsp:cNvPr id="0" name=""/>
        <dsp:cNvSpPr/>
      </dsp:nvSpPr>
      <dsp:spPr>
        <a:xfrm>
          <a:off x="7078966" y="598333"/>
          <a:ext cx="3426543" cy="10279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Fill</a:t>
          </a:r>
        </a:p>
      </dsp:txBody>
      <dsp:txXfrm>
        <a:off x="7078966" y="598333"/>
        <a:ext cx="3426543" cy="1027963"/>
      </dsp:txXfrm>
    </dsp:sp>
    <dsp:sp modelId="{9C137F71-124E-AF47-AA87-FC8669080E89}">
      <dsp:nvSpPr>
        <dsp:cNvPr id="0" name=""/>
        <dsp:cNvSpPr/>
      </dsp:nvSpPr>
      <dsp:spPr>
        <a:xfrm>
          <a:off x="7078966" y="1626296"/>
          <a:ext cx="3426543" cy="2127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space with color</a:t>
          </a:r>
        </a:p>
      </dsp:txBody>
      <dsp:txXfrm>
        <a:off x="7078966" y="1626296"/>
        <a:ext cx="3426543" cy="212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B2ECE-94DA-412E-ACD7-693DDE572B8B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DF2CF-3CED-408A-AB57-91E0D199DEE0}">
      <dsp:nvSpPr>
        <dsp:cNvPr id="0" name=""/>
        <dsp:cNvSpPr/>
      </dsp:nvSpPr>
      <dsp:spPr>
        <a:xfrm>
          <a:off x="1055737" y="902910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FBBAD-F3F9-43C9-A4CC-1747C954716E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Bar Chart</a:t>
          </a:r>
        </a:p>
      </dsp:txBody>
      <dsp:txXfrm>
        <a:off x="75768" y="3053772"/>
        <a:ext cx="3093750" cy="720000"/>
      </dsp:txXfrm>
    </dsp:sp>
    <dsp:sp modelId="{45818380-35BB-45F2-949A-49BF7B792630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B257B-699A-41A0-A9A7-DAEBDE396EF2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8000" r="-2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A0BF-A9A1-4382-9042-B5B2FC6FDFE4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Pie Chart</a:t>
          </a:r>
        </a:p>
      </dsp:txBody>
      <dsp:txXfrm>
        <a:off x="3710925" y="3053772"/>
        <a:ext cx="3093750" cy="720000"/>
      </dsp:txXfrm>
    </dsp:sp>
    <dsp:sp modelId="{E2670E75-931F-4BB6-92C0-3409E90E48A5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EF806-A92C-4B50-9AB8-D775F43EAE4C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8B130-7ECC-438E-92ED-748F20040384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Doughnut Chart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ED99-F7C8-A648-A6FC-8A2CC97EF09A}">
      <dsp:nvSpPr>
        <dsp:cNvPr id="0" name=""/>
        <dsp:cNvSpPr/>
      </dsp:nvSpPr>
      <dsp:spPr>
        <a:xfrm>
          <a:off x="2852249" y="1527319"/>
          <a:ext cx="625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52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8608" y="1569759"/>
        <a:ext cx="32806" cy="6561"/>
      </dsp:txXfrm>
    </dsp:sp>
    <dsp:sp modelId="{41E829AC-A842-4D43-A4D7-14B05C9096F0}">
      <dsp:nvSpPr>
        <dsp:cNvPr id="0" name=""/>
        <dsp:cNvSpPr/>
      </dsp:nvSpPr>
      <dsp:spPr>
        <a:xfrm>
          <a:off x="1336" y="717225"/>
          <a:ext cx="2852713" cy="1711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146729" rIns="139785" bIns="146729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Create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pivot table in new sheet</a:t>
          </a:r>
        </a:p>
      </dsp:txBody>
      <dsp:txXfrm>
        <a:off x="1336" y="717225"/>
        <a:ext cx="2852713" cy="1711628"/>
      </dsp:txXfrm>
    </dsp:sp>
    <dsp:sp modelId="{21F34FCE-EC94-CF4A-AAAB-78932BF26DE4}">
      <dsp:nvSpPr>
        <dsp:cNvPr id="0" name=""/>
        <dsp:cNvSpPr/>
      </dsp:nvSpPr>
      <dsp:spPr>
        <a:xfrm>
          <a:off x="1427693" y="2427053"/>
          <a:ext cx="3508837" cy="625524"/>
        </a:xfrm>
        <a:custGeom>
          <a:avLst/>
          <a:gdLst/>
          <a:ahLst/>
          <a:cxnLst/>
          <a:rect l="0" t="0" r="0" b="0"/>
          <a:pathLst>
            <a:path>
              <a:moveTo>
                <a:pt x="3508837" y="0"/>
              </a:moveTo>
              <a:lnTo>
                <a:pt x="3508837" y="329862"/>
              </a:lnTo>
              <a:lnTo>
                <a:pt x="0" y="329862"/>
              </a:lnTo>
              <a:lnTo>
                <a:pt x="0" y="62552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2870" y="2736535"/>
        <a:ext cx="178482" cy="6561"/>
      </dsp:txXfrm>
    </dsp:sp>
    <dsp:sp modelId="{403CB224-0F3A-AE42-8491-23E4E3F21901}">
      <dsp:nvSpPr>
        <dsp:cNvPr id="0" name=""/>
        <dsp:cNvSpPr/>
      </dsp:nvSpPr>
      <dsp:spPr>
        <a:xfrm>
          <a:off x="3510174" y="717225"/>
          <a:ext cx="2852713" cy="1711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146729" rIns="139785" bIns="146729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Select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specific columns</a:t>
          </a:r>
        </a:p>
      </dsp:txBody>
      <dsp:txXfrm>
        <a:off x="3510174" y="717225"/>
        <a:ext cx="2852713" cy="1711628"/>
      </dsp:txXfrm>
    </dsp:sp>
    <dsp:sp modelId="{ECF92163-11BD-434A-AB94-81824900BBB1}">
      <dsp:nvSpPr>
        <dsp:cNvPr id="0" name=""/>
        <dsp:cNvSpPr/>
      </dsp:nvSpPr>
      <dsp:spPr>
        <a:xfrm>
          <a:off x="1336" y="3084978"/>
          <a:ext cx="2852713" cy="1711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85" tIns="146729" rIns="139785" bIns="146729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Move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the chart to dashboard</a:t>
          </a:r>
        </a:p>
      </dsp:txBody>
      <dsp:txXfrm>
        <a:off x="1336" y="3084978"/>
        <a:ext cx="2852713" cy="1711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FEF1-26B2-7F4B-8A02-D931EAF4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95EC-D179-9E48-BE37-22F495D6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FF12-616B-E942-9F3C-7473D07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C8AE-7EA7-4646-B622-987D6B40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2F3F-2966-9849-B7DE-4F72385E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7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3893-6DC0-E94E-A3EF-5B168763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D410-1001-DE47-8BE1-3ADD933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8FB8-D919-874F-8583-74B60BBF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15D5-10F3-754A-97BA-DB9B8DD4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19AD-B534-9347-9D83-47984EE3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B8A1B-0F09-DE4D-8BFA-4C6276861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158BB-840F-5A47-922F-FCD56DEF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1CB0-F2C5-0946-9C58-0A51F90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22EF-FB9D-7C45-B2A7-A7A399C7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A3D0-8332-704E-A2E5-80DAA55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A962-2B3D-BA42-88AD-641D38DD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A3CA-EDA8-8B4F-8744-18B34097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CBF8-8240-054E-9A5A-695EF670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D105-EFDD-4147-826A-C168AF39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CDCE-DE78-4840-93D7-9CCECA91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2A41-490F-9146-8A86-635EEAEE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001C-A2C2-B042-BE59-93DC0626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9755-BD5B-1540-B796-B82E7C82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C1DE-F2E6-4D4E-8F72-20BAFA68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344A-F7BF-6645-A0F4-A911764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000D-2817-E341-8E0D-FB177F60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396F-5229-924C-B6FA-B5A8CD355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DD7E-659B-2149-996F-463DBAEE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9B1B-EF70-7346-8579-39525CC8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7F55-D111-1149-A646-27093B0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B51E-30E4-684A-A757-D47A464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A159-AC0D-FE4E-A213-629949CC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E343-09A2-1445-9B96-68CC0EBA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54BF-5342-194C-A677-682DB9C2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6111-71FC-5846-A96B-E3A2D7E4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17769-B65D-704B-A620-CBE899DBA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CAEE-9CF8-A346-8990-2B531075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2D046-2909-414B-873B-974DAB25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8C98-B83A-964F-9016-D9BD5EA7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C474-7559-2A4E-8092-FF275E17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410F-270C-8D4B-83FA-7DA01D19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B1835-DB63-E343-B5D2-580314FF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3394-133C-AB47-8762-EF986EE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B0DD3-6B85-3941-A009-29BD5376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41501-3B84-D24C-8E04-6A1111E8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1DCE4-F24C-B14B-96D6-0A5713B4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E107-80FA-3045-BA57-11B4A267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FE31-31D4-C943-811B-A2F54407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1524-59D5-294A-A651-ED4ADAE11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370E-A7E3-CF45-B45A-8B054295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59AF-7F7A-034E-B0EC-CC6E4C5F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1D7A-6C61-CF46-A738-822592D1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A6DE-67BA-8642-829F-CD8BDF66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8AE04-6C73-D048-8A61-468E19555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1AF0-96BC-4349-AE5E-E9C91B04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B79A-222A-7F4E-9A44-2025831D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55B4-CA00-0E44-997B-2D11FD11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CC4C-67D8-3245-A0B7-91832DE2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452B-951F-1F4A-86C5-91126BD8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F37B5-6280-C946-83E6-D0577E2F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7E4C-66A3-6243-BA8E-3F8B4AF47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D256-5DA6-9B46-8DB4-6999E911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FE82-07BC-AD40-8E81-E6FA03EA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4A51F-A525-E243-958E-FC9EA881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lang="en-SA" sz="5200" b="1">
                <a:latin typeface="Times" pitchFamily="2" charset="0"/>
              </a:rPr>
              <a:t>OVR Dahsboard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FE29DC-B084-6042-B0C3-E498C65D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9077"/>
            <a:ext cx="10515599" cy="21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3B0C8-F724-9444-A07E-1BE0FEE0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SA" sz="4000" b="1">
                <a:latin typeface="Times" pitchFamily="2" charset="0"/>
              </a:rPr>
              <a:t>Stages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6B0F90-8137-4AFE-BC76-A0874C62F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5245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1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95202-7C78-3A49-8BC7-C342907A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1st Stage: Dashboard Space</a:t>
            </a:r>
            <a:endParaRPr lang="en-SA" sz="52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B5138BB-D537-479F-9734-258A256AB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1071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3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BC504-2B70-C74F-92E8-C1C445FD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2</a:t>
            </a:r>
            <a:r>
              <a:rPr lang="en-US" sz="5200" baseline="30000" dirty="0"/>
              <a:t>nd</a:t>
            </a:r>
            <a:r>
              <a:rPr lang="en-US" sz="5200" dirty="0"/>
              <a:t> Stage: Charts</a:t>
            </a:r>
            <a:endParaRPr lang="en-SA" sz="520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DDB70F0E-4658-4859-9C7B-E025FD384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38091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8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6F468-56F4-054A-B0D1-16868ADF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</a:t>
            </a:r>
            <a:r>
              <a:rPr lang="en-SA" sz="4000"/>
              <a:t>teps for creating chart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4F1DD-F7E8-4BF8-8A42-8A2A2ED0B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5951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01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4B09-6967-5D41-95D9-6A8423D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SA" sz="4000" dirty="0">
                <a:solidFill>
                  <a:srgbClr val="FEFFFF"/>
                </a:solidFill>
              </a:rPr>
              <a:t>3rd Stage: Indicators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9DE04A-986F-41EE-BEF1-2C622C2E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400" dirty="0"/>
              <a:t>Create label of Indicator</a:t>
            </a:r>
          </a:p>
          <a:p>
            <a:r>
              <a:rPr lang="en-US" sz="2400" dirty="0"/>
              <a:t>Compute count of each category (</a:t>
            </a:r>
            <a:r>
              <a:rPr lang="en-US" sz="2400" dirty="0" err="1"/>
              <a:t>CountIF</a:t>
            </a:r>
            <a:r>
              <a:rPr lang="en-US" sz="2400" dirty="0"/>
              <a:t> function)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0FC53-CE34-F744-B25A-AAA360FE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10" y="633852"/>
            <a:ext cx="2022998" cy="2706632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E9EDFB2-DC9F-4D49-BF24-B622CB18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74" y="3511296"/>
            <a:ext cx="1646822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83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OVR Dahsboard</vt:lpstr>
      <vt:lpstr>Stages</vt:lpstr>
      <vt:lpstr>1st Stage: Dashboard Space</vt:lpstr>
      <vt:lpstr>2nd Stage: Charts</vt:lpstr>
      <vt:lpstr>Steps for creating chart</vt:lpstr>
      <vt:lpstr>3rd Stage: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 dahsboard</dc:title>
  <dc:creator>Microsoft Office User</dc:creator>
  <cp:lastModifiedBy>Microsoft Office User</cp:lastModifiedBy>
  <cp:revision>10</cp:revision>
  <dcterms:created xsi:type="dcterms:W3CDTF">2021-05-25T10:51:11Z</dcterms:created>
  <dcterms:modified xsi:type="dcterms:W3CDTF">2021-05-25T14:25:20Z</dcterms:modified>
</cp:coreProperties>
</file>