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1"/>
    <p:sldMasterId id="21474839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71" r:id="rId11"/>
    <p:sldId id="267" r:id="rId12"/>
    <p:sldId id="268" r:id="rId13"/>
    <p:sldId id="269" r:id="rId14"/>
    <p:sldId id="281" r:id="rId15"/>
    <p:sldId id="272" r:id="rId16"/>
    <p:sldId id="284" r:id="rId17"/>
    <p:sldId id="282" r:id="rId18"/>
    <p:sldId id="285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9CC96-C2CB-4FA6-B2F9-D3D7F14B4C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3D4AC1C0-E2C0-44F2-AA92-87CB1B5DEF3A}">
      <dgm:prSet/>
      <dgm:spPr/>
      <dgm:t>
        <a:bodyPr/>
        <a:lstStyle/>
        <a:p>
          <a:pPr>
            <a:defRPr cap="all"/>
          </a:pPr>
          <a:r>
            <a:rPr lang="en-US" dirty="0"/>
            <a:t>Problem Statement</a:t>
          </a:r>
        </a:p>
      </dgm:t>
    </dgm:pt>
    <dgm:pt modelId="{E56C9639-2109-40D3-8E37-E3F2E6FDC1D5}" type="parTrans" cxnId="{DEB5E83F-3C9C-4923-AB27-82FF17D21DDF}">
      <dgm:prSet/>
      <dgm:spPr/>
      <dgm:t>
        <a:bodyPr/>
        <a:lstStyle/>
        <a:p>
          <a:endParaRPr lang="en-US"/>
        </a:p>
      </dgm:t>
    </dgm:pt>
    <dgm:pt modelId="{10976AC5-96DA-4978-815F-8F4849378C94}" type="sibTrans" cxnId="{DEB5E83F-3C9C-4923-AB27-82FF17D21DDF}">
      <dgm:prSet/>
      <dgm:spPr/>
      <dgm:t>
        <a:bodyPr/>
        <a:lstStyle/>
        <a:p>
          <a:endParaRPr lang="en-US"/>
        </a:p>
      </dgm:t>
    </dgm:pt>
    <dgm:pt modelId="{0E48925A-6CE7-4C31-A8DE-C44DD5FDAB83}">
      <dgm:prSet/>
      <dgm:spPr/>
      <dgm:t>
        <a:bodyPr/>
        <a:lstStyle/>
        <a:p>
          <a:pPr>
            <a:defRPr cap="all"/>
          </a:pPr>
          <a:r>
            <a:rPr lang="en-US"/>
            <a:t>Procedures Followed</a:t>
          </a:r>
        </a:p>
      </dgm:t>
    </dgm:pt>
    <dgm:pt modelId="{6E56C3CD-603E-4EDE-9073-CC3562A34D95}" type="parTrans" cxnId="{949F47C8-EF8C-45A2-AB6F-F472A98707E6}">
      <dgm:prSet/>
      <dgm:spPr/>
      <dgm:t>
        <a:bodyPr/>
        <a:lstStyle/>
        <a:p>
          <a:endParaRPr lang="en-US"/>
        </a:p>
      </dgm:t>
    </dgm:pt>
    <dgm:pt modelId="{7BDE5581-2961-4F87-91DA-2B47DF7E1FCE}" type="sibTrans" cxnId="{949F47C8-EF8C-45A2-AB6F-F472A98707E6}">
      <dgm:prSet/>
      <dgm:spPr/>
      <dgm:t>
        <a:bodyPr/>
        <a:lstStyle/>
        <a:p>
          <a:endParaRPr lang="en-US"/>
        </a:p>
      </dgm:t>
    </dgm:pt>
    <dgm:pt modelId="{EC02606B-67E6-40E4-B5DA-BEB1FF7B51D6}">
      <dgm:prSet/>
      <dgm:spPr/>
      <dgm:t>
        <a:bodyPr/>
        <a:lstStyle/>
        <a:p>
          <a:pPr>
            <a:defRPr cap="all"/>
          </a:pPr>
          <a:r>
            <a:rPr lang="en-US"/>
            <a:t>Outcomes</a:t>
          </a:r>
        </a:p>
      </dgm:t>
    </dgm:pt>
    <dgm:pt modelId="{DC91EE41-C00E-4529-B47A-1C0AEA391A74}" type="parTrans" cxnId="{034E7D42-D846-4883-9A29-9043F14DB173}">
      <dgm:prSet/>
      <dgm:spPr/>
      <dgm:t>
        <a:bodyPr/>
        <a:lstStyle/>
        <a:p>
          <a:endParaRPr lang="en-US"/>
        </a:p>
      </dgm:t>
    </dgm:pt>
    <dgm:pt modelId="{7257E191-FB78-4A79-B960-CF00A84824AF}" type="sibTrans" cxnId="{034E7D42-D846-4883-9A29-9043F14DB173}">
      <dgm:prSet/>
      <dgm:spPr/>
      <dgm:t>
        <a:bodyPr/>
        <a:lstStyle/>
        <a:p>
          <a:endParaRPr lang="en-US"/>
        </a:p>
      </dgm:t>
    </dgm:pt>
    <dgm:pt modelId="{F28D0478-D45F-4A59-9407-5A5775880E26}" type="pres">
      <dgm:prSet presAssocID="{7FC9CC96-C2CB-4FA6-B2F9-D3D7F14B4C3E}" presName="root" presStyleCnt="0">
        <dgm:presLayoutVars>
          <dgm:dir/>
          <dgm:resizeHandles val="exact"/>
        </dgm:presLayoutVars>
      </dgm:prSet>
      <dgm:spPr/>
    </dgm:pt>
    <dgm:pt modelId="{6354F51E-F992-4DEB-BD45-E5377DD38BF6}" type="pres">
      <dgm:prSet presAssocID="{3D4AC1C0-E2C0-44F2-AA92-87CB1B5DEF3A}" presName="compNode" presStyleCnt="0"/>
      <dgm:spPr/>
    </dgm:pt>
    <dgm:pt modelId="{151D5987-624B-4FA7-A11D-3E7DCD586552}" type="pres">
      <dgm:prSet presAssocID="{3D4AC1C0-E2C0-44F2-AA92-87CB1B5DEF3A}" presName="iconBgRect" presStyleLbl="bgShp" presStyleIdx="0" presStyleCnt="3"/>
      <dgm:spPr/>
    </dgm:pt>
    <dgm:pt modelId="{0DB9CCE3-5CA9-45BA-9730-833EACE6204F}" type="pres">
      <dgm:prSet presAssocID="{3D4AC1C0-E2C0-44F2-AA92-87CB1B5DEF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B007086-2680-4478-A7E7-546876A33239}" type="pres">
      <dgm:prSet presAssocID="{3D4AC1C0-E2C0-44F2-AA92-87CB1B5DEF3A}" presName="spaceRect" presStyleCnt="0"/>
      <dgm:spPr/>
    </dgm:pt>
    <dgm:pt modelId="{7BEB5167-F2AC-47FD-9869-4DF777CD608C}" type="pres">
      <dgm:prSet presAssocID="{3D4AC1C0-E2C0-44F2-AA92-87CB1B5DEF3A}" presName="textRect" presStyleLbl="revTx" presStyleIdx="0" presStyleCnt="3">
        <dgm:presLayoutVars>
          <dgm:chMax val="1"/>
          <dgm:chPref val="1"/>
        </dgm:presLayoutVars>
      </dgm:prSet>
      <dgm:spPr/>
    </dgm:pt>
    <dgm:pt modelId="{CC57B87A-E09D-4959-8EE5-7CE50D2DF8AA}" type="pres">
      <dgm:prSet presAssocID="{10976AC5-96DA-4978-815F-8F4849378C94}" presName="sibTrans" presStyleCnt="0"/>
      <dgm:spPr/>
    </dgm:pt>
    <dgm:pt modelId="{EA2BD17A-28A2-4F79-873C-C0504C098DD5}" type="pres">
      <dgm:prSet presAssocID="{0E48925A-6CE7-4C31-A8DE-C44DD5FDAB83}" presName="compNode" presStyleCnt="0"/>
      <dgm:spPr/>
    </dgm:pt>
    <dgm:pt modelId="{585DE88A-18E0-444A-B16A-7069087ED551}" type="pres">
      <dgm:prSet presAssocID="{0E48925A-6CE7-4C31-A8DE-C44DD5FDAB83}" presName="iconBgRect" presStyleLbl="bgShp" presStyleIdx="1" presStyleCnt="3"/>
      <dgm:spPr/>
    </dgm:pt>
    <dgm:pt modelId="{0898BF01-3499-439C-8C0C-D7A0E4708906}" type="pres">
      <dgm:prSet presAssocID="{0E48925A-6CE7-4C31-A8DE-C44DD5FDAB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42B472A-15AD-4F85-BFE4-9FA9B8AAF05D}" type="pres">
      <dgm:prSet presAssocID="{0E48925A-6CE7-4C31-A8DE-C44DD5FDAB83}" presName="spaceRect" presStyleCnt="0"/>
      <dgm:spPr/>
    </dgm:pt>
    <dgm:pt modelId="{A7308E64-78BD-4738-9CA7-6AAB3A57AA46}" type="pres">
      <dgm:prSet presAssocID="{0E48925A-6CE7-4C31-A8DE-C44DD5FDAB83}" presName="textRect" presStyleLbl="revTx" presStyleIdx="1" presStyleCnt="3">
        <dgm:presLayoutVars>
          <dgm:chMax val="1"/>
          <dgm:chPref val="1"/>
        </dgm:presLayoutVars>
      </dgm:prSet>
      <dgm:spPr/>
    </dgm:pt>
    <dgm:pt modelId="{6D45A88F-D3A3-47BA-BD69-E9CAA9BF6C5E}" type="pres">
      <dgm:prSet presAssocID="{7BDE5581-2961-4F87-91DA-2B47DF7E1FCE}" presName="sibTrans" presStyleCnt="0"/>
      <dgm:spPr/>
    </dgm:pt>
    <dgm:pt modelId="{61DB71FE-FD57-4E0E-9218-FA00423F0317}" type="pres">
      <dgm:prSet presAssocID="{EC02606B-67E6-40E4-B5DA-BEB1FF7B51D6}" presName="compNode" presStyleCnt="0"/>
      <dgm:spPr/>
    </dgm:pt>
    <dgm:pt modelId="{E052C570-2935-4A78-80D5-975BC684C7D9}" type="pres">
      <dgm:prSet presAssocID="{EC02606B-67E6-40E4-B5DA-BEB1FF7B51D6}" presName="iconBgRect" presStyleLbl="bgShp" presStyleIdx="2" presStyleCnt="3"/>
      <dgm:spPr/>
    </dgm:pt>
    <dgm:pt modelId="{A85C9DC7-1D8E-42A8-9FC3-B52276E14B34}" type="pres">
      <dgm:prSet presAssocID="{EC02606B-67E6-40E4-B5DA-BEB1FF7B51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851356-BD4C-436D-8966-426E3E8C9D76}" type="pres">
      <dgm:prSet presAssocID="{EC02606B-67E6-40E4-B5DA-BEB1FF7B51D6}" presName="spaceRect" presStyleCnt="0"/>
      <dgm:spPr/>
    </dgm:pt>
    <dgm:pt modelId="{DB0566BB-220B-4270-A7BF-E16999E8A34E}" type="pres">
      <dgm:prSet presAssocID="{EC02606B-67E6-40E4-B5DA-BEB1FF7B51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FD4B35-5CE8-254C-B606-95E37012F054}" type="presOf" srcId="{7FC9CC96-C2CB-4FA6-B2F9-D3D7F14B4C3E}" destId="{F28D0478-D45F-4A59-9407-5A5775880E26}" srcOrd="0" destOrd="0" presId="urn:microsoft.com/office/officeart/2018/5/layout/IconCircleLabelList"/>
    <dgm:cxn modelId="{DEB5E83F-3C9C-4923-AB27-82FF17D21DDF}" srcId="{7FC9CC96-C2CB-4FA6-B2F9-D3D7F14B4C3E}" destId="{3D4AC1C0-E2C0-44F2-AA92-87CB1B5DEF3A}" srcOrd="0" destOrd="0" parTransId="{E56C9639-2109-40D3-8E37-E3F2E6FDC1D5}" sibTransId="{10976AC5-96DA-4978-815F-8F4849378C94}"/>
    <dgm:cxn modelId="{034E7D42-D846-4883-9A29-9043F14DB173}" srcId="{7FC9CC96-C2CB-4FA6-B2F9-D3D7F14B4C3E}" destId="{EC02606B-67E6-40E4-B5DA-BEB1FF7B51D6}" srcOrd="2" destOrd="0" parTransId="{DC91EE41-C00E-4529-B47A-1C0AEA391A74}" sibTransId="{7257E191-FB78-4A79-B960-CF00A84824AF}"/>
    <dgm:cxn modelId="{00C1D168-C59D-C546-BBB4-9A684E164B52}" type="presOf" srcId="{0E48925A-6CE7-4C31-A8DE-C44DD5FDAB83}" destId="{A7308E64-78BD-4738-9CA7-6AAB3A57AA46}" srcOrd="0" destOrd="0" presId="urn:microsoft.com/office/officeart/2018/5/layout/IconCircleLabelList"/>
    <dgm:cxn modelId="{BFFFDDAA-D930-E944-BC11-89945E582D61}" type="presOf" srcId="{3D4AC1C0-E2C0-44F2-AA92-87CB1B5DEF3A}" destId="{7BEB5167-F2AC-47FD-9869-4DF777CD608C}" srcOrd="0" destOrd="0" presId="urn:microsoft.com/office/officeart/2018/5/layout/IconCircleLabelList"/>
    <dgm:cxn modelId="{949F47C8-EF8C-45A2-AB6F-F472A98707E6}" srcId="{7FC9CC96-C2CB-4FA6-B2F9-D3D7F14B4C3E}" destId="{0E48925A-6CE7-4C31-A8DE-C44DD5FDAB83}" srcOrd="1" destOrd="0" parTransId="{6E56C3CD-603E-4EDE-9073-CC3562A34D95}" sibTransId="{7BDE5581-2961-4F87-91DA-2B47DF7E1FCE}"/>
    <dgm:cxn modelId="{31A4A5E4-D882-9A47-8294-A10AD2D0C4FC}" type="presOf" srcId="{EC02606B-67E6-40E4-B5DA-BEB1FF7B51D6}" destId="{DB0566BB-220B-4270-A7BF-E16999E8A34E}" srcOrd="0" destOrd="0" presId="urn:microsoft.com/office/officeart/2018/5/layout/IconCircleLabelList"/>
    <dgm:cxn modelId="{B858FA38-C80F-624A-B07D-831726DC9AE8}" type="presParOf" srcId="{F28D0478-D45F-4A59-9407-5A5775880E26}" destId="{6354F51E-F992-4DEB-BD45-E5377DD38BF6}" srcOrd="0" destOrd="0" presId="urn:microsoft.com/office/officeart/2018/5/layout/IconCircleLabelList"/>
    <dgm:cxn modelId="{BD7B444B-0821-C142-8B47-3CDBA878A21D}" type="presParOf" srcId="{6354F51E-F992-4DEB-BD45-E5377DD38BF6}" destId="{151D5987-624B-4FA7-A11D-3E7DCD586552}" srcOrd="0" destOrd="0" presId="urn:microsoft.com/office/officeart/2018/5/layout/IconCircleLabelList"/>
    <dgm:cxn modelId="{CABDFC88-39E6-FB40-9DED-273D24914DB9}" type="presParOf" srcId="{6354F51E-F992-4DEB-BD45-E5377DD38BF6}" destId="{0DB9CCE3-5CA9-45BA-9730-833EACE6204F}" srcOrd="1" destOrd="0" presId="urn:microsoft.com/office/officeart/2018/5/layout/IconCircleLabelList"/>
    <dgm:cxn modelId="{D3CBCAA9-AB91-0D4E-9F67-D3DBD30A53EC}" type="presParOf" srcId="{6354F51E-F992-4DEB-BD45-E5377DD38BF6}" destId="{DB007086-2680-4478-A7E7-546876A33239}" srcOrd="2" destOrd="0" presId="urn:microsoft.com/office/officeart/2018/5/layout/IconCircleLabelList"/>
    <dgm:cxn modelId="{CFD94DEE-74E1-6748-8E9B-722B18AE805C}" type="presParOf" srcId="{6354F51E-F992-4DEB-BD45-E5377DD38BF6}" destId="{7BEB5167-F2AC-47FD-9869-4DF777CD608C}" srcOrd="3" destOrd="0" presId="urn:microsoft.com/office/officeart/2018/5/layout/IconCircleLabelList"/>
    <dgm:cxn modelId="{AE1EF65A-E086-9047-AAEF-B72BBA8E17C6}" type="presParOf" srcId="{F28D0478-D45F-4A59-9407-5A5775880E26}" destId="{CC57B87A-E09D-4959-8EE5-7CE50D2DF8AA}" srcOrd="1" destOrd="0" presId="urn:microsoft.com/office/officeart/2018/5/layout/IconCircleLabelList"/>
    <dgm:cxn modelId="{6CCD6749-E163-1C46-9DE6-A2A14DA4EE7B}" type="presParOf" srcId="{F28D0478-D45F-4A59-9407-5A5775880E26}" destId="{EA2BD17A-28A2-4F79-873C-C0504C098DD5}" srcOrd="2" destOrd="0" presId="urn:microsoft.com/office/officeart/2018/5/layout/IconCircleLabelList"/>
    <dgm:cxn modelId="{BDEC0DEA-9510-974A-953A-DF6E32BD2585}" type="presParOf" srcId="{EA2BD17A-28A2-4F79-873C-C0504C098DD5}" destId="{585DE88A-18E0-444A-B16A-7069087ED551}" srcOrd="0" destOrd="0" presId="urn:microsoft.com/office/officeart/2018/5/layout/IconCircleLabelList"/>
    <dgm:cxn modelId="{C120DD6D-0BAB-2649-B348-5175510B2783}" type="presParOf" srcId="{EA2BD17A-28A2-4F79-873C-C0504C098DD5}" destId="{0898BF01-3499-439C-8C0C-D7A0E4708906}" srcOrd="1" destOrd="0" presId="urn:microsoft.com/office/officeart/2018/5/layout/IconCircleLabelList"/>
    <dgm:cxn modelId="{DC40CF1F-BDD9-EE4C-A9DD-CF9BF360EF7B}" type="presParOf" srcId="{EA2BD17A-28A2-4F79-873C-C0504C098DD5}" destId="{642B472A-15AD-4F85-BFE4-9FA9B8AAF05D}" srcOrd="2" destOrd="0" presId="urn:microsoft.com/office/officeart/2018/5/layout/IconCircleLabelList"/>
    <dgm:cxn modelId="{8D58BFFB-970F-8D42-86BF-3558ED1127BE}" type="presParOf" srcId="{EA2BD17A-28A2-4F79-873C-C0504C098DD5}" destId="{A7308E64-78BD-4738-9CA7-6AAB3A57AA46}" srcOrd="3" destOrd="0" presId="urn:microsoft.com/office/officeart/2018/5/layout/IconCircleLabelList"/>
    <dgm:cxn modelId="{4E733DD1-9E56-5B47-9CD3-08E822C0A2E3}" type="presParOf" srcId="{F28D0478-D45F-4A59-9407-5A5775880E26}" destId="{6D45A88F-D3A3-47BA-BD69-E9CAA9BF6C5E}" srcOrd="3" destOrd="0" presId="urn:microsoft.com/office/officeart/2018/5/layout/IconCircleLabelList"/>
    <dgm:cxn modelId="{BBACFFB2-B0A3-2A47-8D6D-4136197ABD1A}" type="presParOf" srcId="{F28D0478-D45F-4A59-9407-5A5775880E26}" destId="{61DB71FE-FD57-4E0E-9218-FA00423F0317}" srcOrd="4" destOrd="0" presId="urn:microsoft.com/office/officeart/2018/5/layout/IconCircleLabelList"/>
    <dgm:cxn modelId="{A7C2C6A3-CBA3-564C-9989-949BD91BA92B}" type="presParOf" srcId="{61DB71FE-FD57-4E0E-9218-FA00423F0317}" destId="{E052C570-2935-4A78-80D5-975BC684C7D9}" srcOrd="0" destOrd="0" presId="urn:microsoft.com/office/officeart/2018/5/layout/IconCircleLabelList"/>
    <dgm:cxn modelId="{DC791A98-29F2-F745-A0A3-EF00E78DAACA}" type="presParOf" srcId="{61DB71FE-FD57-4E0E-9218-FA00423F0317}" destId="{A85C9DC7-1D8E-42A8-9FC3-B52276E14B34}" srcOrd="1" destOrd="0" presId="urn:microsoft.com/office/officeart/2018/5/layout/IconCircleLabelList"/>
    <dgm:cxn modelId="{E0A9F837-002D-9240-91B4-6FD88600F506}" type="presParOf" srcId="{61DB71FE-FD57-4E0E-9218-FA00423F0317}" destId="{12851356-BD4C-436D-8966-426E3E8C9D76}" srcOrd="2" destOrd="0" presId="urn:microsoft.com/office/officeart/2018/5/layout/IconCircleLabelList"/>
    <dgm:cxn modelId="{061251C8-8730-1341-B282-AF9CB5BEAFE2}" type="presParOf" srcId="{61DB71FE-FD57-4E0E-9218-FA00423F0317}" destId="{DB0566BB-220B-4270-A7BF-E16999E8A3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1725A-8B5C-4612-B175-F180B2494CD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5EB2D55C-F2DC-4E7D-82D0-48CFFF39E9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Raising temperature degrees inside medical laboratories </a:t>
          </a:r>
        </a:p>
      </dgm:t>
    </dgm:pt>
    <dgm:pt modelId="{83998402-943E-46B6-A653-9A4B29DEF703}" type="parTrans" cxnId="{01EA8E75-D19C-4615-932A-7E400F5F6C0A}">
      <dgm:prSet/>
      <dgm:spPr/>
      <dgm:t>
        <a:bodyPr/>
        <a:lstStyle/>
        <a:p>
          <a:endParaRPr lang="en-US"/>
        </a:p>
      </dgm:t>
    </dgm:pt>
    <dgm:pt modelId="{6F2285D9-380B-4314-87C6-B094637C8395}" type="sibTrans" cxnId="{01EA8E75-D19C-4615-932A-7E400F5F6C0A}">
      <dgm:prSet/>
      <dgm:spPr/>
      <dgm:t>
        <a:bodyPr/>
        <a:lstStyle/>
        <a:p>
          <a:endParaRPr lang="en-US"/>
        </a:p>
      </dgm:t>
    </dgm:pt>
    <dgm:pt modelId="{BEB7EFF0-F8DB-47D6-A9AE-BDE5EA944E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A/C system issues</a:t>
          </a:r>
        </a:p>
      </dgm:t>
    </dgm:pt>
    <dgm:pt modelId="{01C67668-7AD5-4B39-91E2-6F07B77C5FB7}" type="parTrans" cxnId="{C42C17EE-D6B9-43C7-AE82-7BCAEB6713DF}">
      <dgm:prSet/>
      <dgm:spPr/>
      <dgm:t>
        <a:bodyPr/>
        <a:lstStyle/>
        <a:p>
          <a:endParaRPr lang="en-US"/>
        </a:p>
      </dgm:t>
    </dgm:pt>
    <dgm:pt modelId="{D8B7AD56-C774-464B-B796-E29618627D15}" type="sibTrans" cxnId="{C42C17EE-D6B9-43C7-AE82-7BCAEB6713DF}">
      <dgm:prSet/>
      <dgm:spPr/>
      <dgm:t>
        <a:bodyPr/>
        <a:lstStyle/>
        <a:p>
          <a:endParaRPr lang="en-US"/>
        </a:p>
      </dgm:t>
    </dgm:pt>
    <dgm:pt modelId="{D1C96201-F956-4E1E-A2C5-663B541DE5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Health Accreditation from CBAHI</a:t>
          </a:r>
        </a:p>
      </dgm:t>
    </dgm:pt>
    <dgm:pt modelId="{DDADFE59-2486-4450-83C8-62B01EBB00E7}" type="parTrans" cxnId="{D0ED6B7C-3BC3-4EC5-9E8B-159CF48F5B75}">
      <dgm:prSet/>
      <dgm:spPr/>
      <dgm:t>
        <a:bodyPr/>
        <a:lstStyle/>
        <a:p>
          <a:endParaRPr lang="en-US"/>
        </a:p>
      </dgm:t>
    </dgm:pt>
    <dgm:pt modelId="{1825F6E8-E739-4016-89CD-F680216C1EE9}" type="sibTrans" cxnId="{D0ED6B7C-3BC3-4EC5-9E8B-159CF48F5B75}">
      <dgm:prSet/>
      <dgm:spPr/>
      <dgm:t>
        <a:bodyPr/>
        <a:lstStyle/>
        <a:p>
          <a:endParaRPr lang="en-US"/>
        </a:p>
      </dgm:t>
    </dgm:pt>
    <dgm:pt modelId="{6311B9CF-69C9-451F-B5AA-7760DF801A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Standard Quality</a:t>
          </a:r>
        </a:p>
      </dgm:t>
    </dgm:pt>
    <dgm:pt modelId="{E345CB1E-CA5E-40AB-B240-249F04F12D3D}" type="parTrans" cxnId="{769A42D9-6B70-4592-B02B-1EB1B150ADE9}">
      <dgm:prSet/>
      <dgm:spPr/>
      <dgm:t>
        <a:bodyPr/>
        <a:lstStyle/>
        <a:p>
          <a:endParaRPr lang="en-US"/>
        </a:p>
      </dgm:t>
    </dgm:pt>
    <dgm:pt modelId="{2C4367F6-0BAC-4EF9-90EC-058A14DB9D47}" type="sibTrans" cxnId="{769A42D9-6B70-4592-B02B-1EB1B150ADE9}">
      <dgm:prSet/>
      <dgm:spPr/>
      <dgm:t>
        <a:bodyPr/>
        <a:lstStyle/>
        <a:p>
          <a:endParaRPr lang="en-US"/>
        </a:p>
      </dgm:t>
    </dgm:pt>
    <dgm:pt modelId="{73212F8C-893B-4163-ACAE-37540AE4C7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How we can create a standard to be a showcase and an evidence used as a quality standard?</a:t>
          </a:r>
        </a:p>
      </dgm:t>
    </dgm:pt>
    <dgm:pt modelId="{72BDAA4E-785A-465E-9A62-7A7415347CDD}" type="parTrans" cxnId="{7DE52417-E4F8-4AE8-9187-4519F64E7084}">
      <dgm:prSet/>
      <dgm:spPr/>
      <dgm:t>
        <a:bodyPr/>
        <a:lstStyle/>
        <a:p>
          <a:endParaRPr lang="en-US"/>
        </a:p>
      </dgm:t>
    </dgm:pt>
    <dgm:pt modelId="{78D50B78-9BE6-4716-B142-B4FEC7FB01E2}" type="sibTrans" cxnId="{7DE52417-E4F8-4AE8-9187-4519F64E7084}">
      <dgm:prSet/>
      <dgm:spPr/>
      <dgm:t>
        <a:bodyPr/>
        <a:lstStyle/>
        <a:p>
          <a:endParaRPr lang="en-US"/>
        </a:p>
      </dgm:t>
    </dgm:pt>
    <dgm:pt modelId="{A2467053-8C51-469E-B1B1-2932D278DB89}" type="pres">
      <dgm:prSet presAssocID="{6C71725A-8B5C-4612-B175-F180B2494CD6}" presName="root" presStyleCnt="0">
        <dgm:presLayoutVars>
          <dgm:dir/>
          <dgm:resizeHandles val="exact"/>
        </dgm:presLayoutVars>
      </dgm:prSet>
      <dgm:spPr/>
    </dgm:pt>
    <dgm:pt modelId="{B6107E19-A991-475A-A809-E72DB08C98B3}" type="pres">
      <dgm:prSet presAssocID="{5EB2D55C-F2DC-4E7D-82D0-48CFFF39E9DE}" presName="compNode" presStyleCnt="0"/>
      <dgm:spPr/>
    </dgm:pt>
    <dgm:pt modelId="{ACAABF1F-3713-4D94-B5A8-1938BC4E926D}" type="pres">
      <dgm:prSet presAssocID="{5EB2D55C-F2DC-4E7D-82D0-48CFFF39E9DE}" presName="iconBgRect" presStyleLbl="bgShp" presStyleIdx="0" presStyleCnt="5"/>
      <dgm:spPr/>
    </dgm:pt>
    <dgm:pt modelId="{07534278-B310-4C9B-A10B-70F531D4E9B0}" type="pres">
      <dgm:prSet presAssocID="{5EB2D55C-F2DC-4E7D-82D0-48CFFF39E9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7D9C10E4-8252-4B84-B906-2C16472207F3}" type="pres">
      <dgm:prSet presAssocID="{5EB2D55C-F2DC-4E7D-82D0-48CFFF39E9DE}" presName="spaceRect" presStyleCnt="0"/>
      <dgm:spPr/>
    </dgm:pt>
    <dgm:pt modelId="{CCD94ADF-25F4-4118-B616-16C2D05A1107}" type="pres">
      <dgm:prSet presAssocID="{5EB2D55C-F2DC-4E7D-82D0-48CFFF39E9DE}" presName="textRect" presStyleLbl="revTx" presStyleIdx="0" presStyleCnt="5">
        <dgm:presLayoutVars>
          <dgm:chMax val="1"/>
          <dgm:chPref val="1"/>
        </dgm:presLayoutVars>
      </dgm:prSet>
      <dgm:spPr/>
    </dgm:pt>
    <dgm:pt modelId="{EB4684E6-53C3-456D-BFA1-0FEEF9F7C455}" type="pres">
      <dgm:prSet presAssocID="{6F2285D9-380B-4314-87C6-B094637C8395}" presName="sibTrans" presStyleCnt="0"/>
      <dgm:spPr/>
    </dgm:pt>
    <dgm:pt modelId="{F9F0B7D1-A83A-4140-A67D-E4D4A8C9BCB8}" type="pres">
      <dgm:prSet presAssocID="{BEB7EFF0-F8DB-47D6-A9AE-BDE5EA944E52}" presName="compNode" presStyleCnt="0"/>
      <dgm:spPr/>
    </dgm:pt>
    <dgm:pt modelId="{B7D61B94-1D16-4BEC-967B-FD2C86649599}" type="pres">
      <dgm:prSet presAssocID="{BEB7EFF0-F8DB-47D6-A9AE-BDE5EA944E52}" presName="iconBgRect" presStyleLbl="bgShp" presStyleIdx="1" presStyleCnt="5"/>
      <dgm:spPr/>
    </dgm:pt>
    <dgm:pt modelId="{C2282874-8FAD-428A-B134-BF21DC7235ED}" type="pres">
      <dgm:prSet presAssocID="{BEB7EFF0-F8DB-47D6-A9AE-BDE5EA944E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F3788C6-F650-4E0D-97C2-DC33EED3685D}" type="pres">
      <dgm:prSet presAssocID="{BEB7EFF0-F8DB-47D6-A9AE-BDE5EA944E52}" presName="spaceRect" presStyleCnt="0"/>
      <dgm:spPr/>
    </dgm:pt>
    <dgm:pt modelId="{6F2BF6D0-D959-4F8B-85E9-7A6A8C83CE0A}" type="pres">
      <dgm:prSet presAssocID="{BEB7EFF0-F8DB-47D6-A9AE-BDE5EA944E52}" presName="textRect" presStyleLbl="revTx" presStyleIdx="1" presStyleCnt="5">
        <dgm:presLayoutVars>
          <dgm:chMax val="1"/>
          <dgm:chPref val="1"/>
        </dgm:presLayoutVars>
      </dgm:prSet>
      <dgm:spPr/>
    </dgm:pt>
    <dgm:pt modelId="{A7A01E98-A092-445C-96E4-F2CA7572E7BA}" type="pres">
      <dgm:prSet presAssocID="{D8B7AD56-C774-464B-B796-E29618627D15}" presName="sibTrans" presStyleCnt="0"/>
      <dgm:spPr/>
    </dgm:pt>
    <dgm:pt modelId="{1D645A3A-A142-4B9F-BF1F-CF3B5952BFCD}" type="pres">
      <dgm:prSet presAssocID="{D1C96201-F956-4E1E-A2C5-663B541DE566}" presName="compNode" presStyleCnt="0"/>
      <dgm:spPr/>
    </dgm:pt>
    <dgm:pt modelId="{0874CD0C-CECC-40EB-870B-517B8250B933}" type="pres">
      <dgm:prSet presAssocID="{D1C96201-F956-4E1E-A2C5-663B541DE566}" presName="iconBgRect" presStyleLbl="bgShp" presStyleIdx="2" presStyleCnt="5"/>
      <dgm:spPr/>
    </dgm:pt>
    <dgm:pt modelId="{851CEFDD-7FBA-4F9F-AC06-7FA0E47B4074}" type="pres">
      <dgm:prSet presAssocID="{D1C96201-F956-4E1E-A2C5-663B541DE56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EAB09FB-E57A-44AB-800E-934EC2E45D4D}" type="pres">
      <dgm:prSet presAssocID="{D1C96201-F956-4E1E-A2C5-663B541DE566}" presName="spaceRect" presStyleCnt="0"/>
      <dgm:spPr/>
    </dgm:pt>
    <dgm:pt modelId="{52D40C7C-2C9B-48D1-9EF7-169F474E9AC9}" type="pres">
      <dgm:prSet presAssocID="{D1C96201-F956-4E1E-A2C5-663B541DE566}" presName="textRect" presStyleLbl="revTx" presStyleIdx="2" presStyleCnt="5">
        <dgm:presLayoutVars>
          <dgm:chMax val="1"/>
          <dgm:chPref val="1"/>
        </dgm:presLayoutVars>
      </dgm:prSet>
      <dgm:spPr/>
    </dgm:pt>
    <dgm:pt modelId="{97D7565F-7CCF-4B75-B87F-9DCB67DBDB44}" type="pres">
      <dgm:prSet presAssocID="{1825F6E8-E739-4016-89CD-F680216C1EE9}" presName="sibTrans" presStyleCnt="0"/>
      <dgm:spPr/>
    </dgm:pt>
    <dgm:pt modelId="{7DA7C34D-0C06-4A4C-87CF-97FD2C1C737C}" type="pres">
      <dgm:prSet presAssocID="{6311B9CF-69C9-451F-B5AA-7760DF801A61}" presName="compNode" presStyleCnt="0"/>
      <dgm:spPr/>
    </dgm:pt>
    <dgm:pt modelId="{DDCEEEC2-8777-47D0-AB35-F4CC07691DED}" type="pres">
      <dgm:prSet presAssocID="{6311B9CF-69C9-451F-B5AA-7760DF801A61}" presName="iconBgRect" presStyleLbl="bgShp" presStyleIdx="3" presStyleCnt="5"/>
      <dgm:spPr/>
    </dgm:pt>
    <dgm:pt modelId="{05B1C277-6658-46F6-9C16-2FFB7660FC06}" type="pres">
      <dgm:prSet presAssocID="{6311B9CF-69C9-451F-B5AA-7760DF801A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113DD4C-80AB-4AFA-B926-3B3054BF7961}" type="pres">
      <dgm:prSet presAssocID="{6311B9CF-69C9-451F-B5AA-7760DF801A61}" presName="spaceRect" presStyleCnt="0"/>
      <dgm:spPr/>
    </dgm:pt>
    <dgm:pt modelId="{AFEF7E29-05A9-48F8-B5CA-463CF917460C}" type="pres">
      <dgm:prSet presAssocID="{6311B9CF-69C9-451F-B5AA-7760DF801A61}" presName="textRect" presStyleLbl="revTx" presStyleIdx="3" presStyleCnt="5">
        <dgm:presLayoutVars>
          <dgm:chMax val="1"/>
          <dgm:chPref val="1"/>
        </dgm:presLayoutVars>
      </dgm:prSet>
      <dgm:spPr/>
    </dgm:pt>
    <dgm:pt modelId="{00C565FC-ED51-4A83-BF5B-82E464504783}" type="pres">
      <dgm:prSet presAssocID="{2C4367F6-0BAC-4EF9-90EC-058A14DB9D47}" presName="sibTrans" presStyleCnt="0"/>
      <dgm:spPr/>
    </dgm:pt>
    <dgm:pt modelId="{C3DB467C-0F1C-4F99-8F59-0505051FD657}" type="pres">
      <dgm:prSet presAssocID="{73212F8C-893B-4163-ACAE-37540AE4C7FE}" presName="compNode" presStyleCnt="0"/>
      <dgm:spPr/>
    </dgm:pt>
    <dgm:pt modelId="{6BA75693-3143-49F1-874E-B2A70B8ED2C3}" type="pres">
      <dgm:prSet presAssocID="{73212F8C-893B-4163-ACAE-37540AE4C7FE}" presName="iconBgRect" presStyleLbl="bgShp" presStyleIdx="4" presStyleCnt="5"/>
      <dgm:spPr/>
    </dgm:pt>
    <dgm:pt modelId="{647B91C3-2CDE-459D-86CA-3A681EA933E3}" type="pres">
      <dgm:prSet presAssocID="{73212F8C-893B-4163-ACAE-37540AE4C7F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4743BF0-ADB9-4E89-A71B-3522250744BB}" type="pres">
      <dgm:prSet presAssocID="{73212F8C-893B-4163-ACAE-37540AE4C7FE}" presName="spaceRect" presStyleCnt="0"/>
      <dgm:spPr/>
    </dgm:pt>
    <dgm:pt modelId="{AA0FEBA3-27E0-470C-8C8C-69C9F2DB0605}" type="pres">
      <dgm:prSet presAssocID="{73212F8C-893B-4163-ACAE-37540AE4C7F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DE52417-E4F8-4AE8-9187-4519F64E7084}" srcId="{6C71725A-8B5C-4612-B175-F180B2494CD6}" destId="{73212F8C-893B-4163-ACAE-37540AE4C7FE}" srcOrd="4" destOrd="0" parTransId="{72BDAA4E-785A-465E-9A62-7A7415347CDD}" sibTransId="{78D50B78-9BE6-4716-B142-B4FEC7FB01E2}"/>
    <dgm:cxn modelId="{7B91E81D-DCC6-A847-ABB8-CA77A1E37F7D}" type="presOf" srcId="{D1C96201-F956-4E1E-A2C5-663B541DE566}" destId="{52D40C7C-2C9B-48D1-9EF7-169F474E9AC9}" srcOrd="0" destOrd="0" presId="urn:microsoft.com/office/officeart/2018/5/layout/IconCircleLabelList"/>
    <dgm:cxn modelId="{02C7AF61-964F-7C48-B758-66054B20D645}" type="presOf" srcId="{BEB7EFF0-F8DB-47D6-A9AE-BDE5EA944E52}" destId="{6F2BF6D0-D959-4F8B-85E9-7A6A8C83CE0A}" srcOrd="0" destOrd="0" presId="urn:microsoft.com/office/officeart/2018/5/layout/IconCircleLabelList"/>
    <dgm:cxn modelId="{01EA8E75-D19C-4615-932A-7E400F5F6C0A}" srcId="{6C71725A-8B5C-4612-B175-F180B2494CD6}" destId="{5EB2D55C-F2DC-4E7D-82D0-48CFFF39E9DE}" srcOrd="0" destOrd="0" parTransId="{83998402-943E-46B6-A653-9A4B29DEF703}" sibTransId="{6F2285D9-380B-4314-87C6-B094637C8395}"/>
    <dgm:cxn modelId="{D0ED6B7C-3BC3-4EC5-9E8B-159CF48F5B75}" srcId="{6C71725A-8B5C-4612-B175-F180B2494CD6}" destId="{D1C96201-F956-4E1E-A2C5-663B541DE566}" srcOrd="2" destOrd="0" parTransId="{DDADFE59-2486-4450-83C8-62B01EBB00E7}" sibTransId="{1825F6E8-E739-4016-89CD-F680216C1EE9}"/>
    <dgm:cxn modelId="{0E8DB0CE-B91C-EF49-8EA2-FB9B119583B6}" type="presOf" srcId="{6C71725A-8B5C-4612-B175-F180B2494CD6}" destId="{A2467053-8C51-469E-B1B1-2932D278DB89}" srcOrd="0" destOrd="0" presId="urn:microsoft.com/office/officeart/2018/5/layout/IconCircleLabelList"/>
    <dgm:cxn modelId="{6040FBCE-810B-D144-8B54-F407F0F9D4C3}" type="presOf" srcId="{73212F8C-893B-4163-ACAE-37540AE4C7FE}" destId="{AA0FEBA3-27E0-470C-8C8C-69C9F2DB0605}" srcOrd="0" destOrd="0" presId="urn:microsoft.com/office/officeart/2018/5/layout/IconCircleLabelList"/>
    <dgm:cxn modelId="{769A42D9-6B70-4592-B02B-1EB1B150ADE9}" srcId="{6C71725A-8B5C-4612-B175-F180B2494CD6}" destId="{6311B9CF-69C9-451F-B5AA-7760DF801A61}" srcOrd="3" destOrd="0" parTransId="{E345CB1E-CA5E-40AB-B240-249F04F12D3D}" sibTransId="{2C4367F6-0BAC-4EF9-90EC-058A14DB9D47}"/>
    <dgm:cxn modelId="{C42C17EE-D6B9-43C7-AE82-7BCAEB6713DF}" srcId="{6C71725A-8B5C-4612-B175-F180B2494CD6}" destId="{BEB7EFF0-F8DB-47D6-A9AE-BDE5EA944E52}" srcOrd="1" destOrd="0" parTransId="{01C67668-7AD5-4B39-91E2-6F07B77C5FB7}" sibTransId="{D8B7AD56-C774-464B-B796-E29618627D15}"/>
    <dgm:cxn modelId="{1D8266F2-1D68-834F-93D1-94B59A0F1DA5}" type="presOf" srcId="{5EB2D55C-F2DC-4E7D-82D0-48CFFF39E9DE}" destId="{CCD94ADF-25F4-4118-B616-16C2D05A1107}" srcOrd="0" destOrd="0" presId="urn:microsoft.com/office/officeart/2018/5/layout/IconCircleLabelList"/>
    <dgm:cxn modelId="{E35950FC-413C-CF47-9CAE-91044280C6A1}" type="presOf" srcId="{6311B9CF-69C9-451F-B5AA-7760DF801A61}" destId="{AFEF7E29-05A9-48F8-B5CA-463CF917460C}" srcOrd="0" destOrd="0" presId="urn:microsoft.com/office/officeart/2018/5/layout/IconCircleLabelList"/>
    <dgm:cxn modelId="{B0D79B48-131F-4E42-81AA-44FC345B2FF0}" type="presParOf" srcId="{A2467053-8C51-469E-B1B1-2932D278DB89}" destId="{B6107E19-A991-475A-A809-E72DB08C98B3}" srcOrd="0" destOrd="0" presId="urn:microsoft.com/office/officeart/2018/5/layout/IconCircleLabelList"/>
    <dgm:cxn modelId="{6B7AA91D-A232-B147-9E9B-B7820B1E6227}" type="presParOf" srcId="{B6107E19-A991-475A-A809-E72DB08C98B3}" destId="{ACAABF1F-3713-4D94-B5A8-1938BC4E926D}" srcOrd="0" destOrd="0" presId="urn:microsoft.com/office/officeart/2018/5/layout/IconCircleLabelList"/>
    <dgm:cxn modelId="{FC4FB91B-57F3-DA4B-B5D8-0DF854400BB9}" type="presParOf" srcId="{B6107E19-A991-475A-A809-E72DB08C98B3}" destId="{07534278-B310-4C9B-A10B-70F531D4E9B0}" srcOrd="1" destOrd="0" presId="urn:microsoft.com/office/officeart/2018/5/layout/IconCircleLabelList"/>
    <dgm:cxn modelId="{14F63E36-56F1-A54C-8E17-997E4C9655EC}" type="presParOf" srcId="{B6107E19-A991-475A-A809-E72DB08C98B3}" destId="{7D9C10E4-8252-4B84-B906-2C16472207F3}" srcOrd="2" destOrd="0" presId="urn:microsoft.com/office/officeart/2018/5/layout/IconCircleLabelList"/>
    <dgm:cxn modelId="{B27F2E87-27A5-6B4A-AB43-F8B44E7DBEE1}" type="presParOf" srcId="{B6107E19-A991-475A-A809-E72DB08C98B3}" destId="{CCD94ADF-25F4-4118-B616-16C2D05A1107}" srcOrd="3" destOrd="0" presId="urn:microsoft.com/office/officeart/2018/5/layout/IconCircleLabelList"/>
    <dgm:cxn modelId="{CA695EFA-DE80-3F4B-A02D-0DF3E190853F}" type="presParOf" srcId="{A2467053-8C51-469E-B1B1-2932D278DB89}" destId="{EB4684E6-53C3-456D-BFA1-0FEEF9F7C455}" srcOrd="1" destOrd="0" presId="urn:microsoft.com/office/officeart/2018/5/layout/IconCircleLabelList"/>
    <dgm:cxn modelId="{D5770845-E447-9243-ADFA-B5E1FB0C8241}" type="presParOf" srcId="{A2467053-8C51-469E-B1B1-2932D278DB89}" destId="{F9F0B7D1-A83A-4140-A67D-E4D4A8C9BCB8}" srcOrd="2" destOrd="0" presId="urn:microsoft.com/office/officeart/2018/5/layout/IconCircleLabelList"/>
    <dgm:cxn modelId="{B163D8AA-EA8A-7045-A5B3-84FD4557A388}" type="presParOf" srcId="{F9F0B7D1-A83A-4140-A67D-E4D4A8C9BCB8}" destId="{B7D61B94-1D16-4BEC-967B-FD2C86649599}" srcOrd="0" destOrd="0" presId="urn:microsoft.com/office/officeart/2018/5/layout/IconCircleLabelList"/>
    <dgm:cxn modelId="{5E40146A-44F0-F241-8F86-CE114577EFB8}" type="presParOf" srcId="{F9F0B7D1-A83A-4140-A67D-E4D4A8C9BCB8}" destId="{C2282874-8FAD-428A-B134-BF21DC7235ED}" srcOrd="1" destOrd="0" presId="urn:microsoft.com/office/officeart/2018/5/layout/IconCircleLabelList"/>
    <dgm:cxn modelId="{FA7E7EA4-5F58-AA4E-B793-8E2D799F6294}" type="presParOf" srcId="{F9F0B7D1-A83A-4140-A67D-E4D4A8C9BCB8}" destId="{DF3788C6-F650-4E0D-97C2-DC33EED3685D}" srcOrd="2" destOrd="0" presId="urn:microsoft.com/office/officeart/2018/5/layout/IconCircleLabelList"/>
    <dgm:cxn modelId="{172C6316-A4E4-1B40-A3CD-CC31F63E1410}" type="presParOf" srcId="{F9F0B7D1-A83A-4140-A67D-E4D4A8C9BCB8}" destId="{6F2BF6D0-D959-4F8B-85E9-7A6A8C83CE0A}" srcOrd="3" destOrd="0" presId="urn:microsoft.com/office/officeart/2018/5/layout/IconCircleLabelList"/>
    <dgm:cxn modelId="{3D4FD6D7-F51F-EE46-90F4-F987B877C8FC}" type="presParOf" srcId="{A2467053-8C51-469E-B1B1-2932D278DB89}" destId="{A7A01E98-A092-445C-96E4-F2CA7572E7BA}" srcOrd="3" destOrd="0" presId="urn:microsoft.com/office/officeart/2018/5/layout/IconCircleLabelList"/>
    <dgm:cxn modelId="{5E739052-5458-D046-A51B-2228DDD22898}" type="presParOf" srcId="{A2467053-8C51-469E-B1B1-2932D278DB89}" destId="{1D645A3A-A142-4B9F-BF1F-CF3B5952BFCD}" srcOrd="4" destOrd="0" presId="urn:microsoft.com/office/officeart/2018/5/layout/IconCircleLabelList"/>
    <dgm:cxn modelId="{B5977AFA-3194-F74D-B4B3-72D20624CE3A}" type="presParOf" srcId="{1D645A3A-A142-4B9F-BF1F-CF3B5952BFCD}" destId="{0874CD0C-CECC-40EB-870B-517B8250B933}" srcOrd="0" destOrd="0" presId="urn:microsoft.com/office/officeart/2018/5/layout/IconCircleLabelList"/>
    <dgm:cxn modelId="{67498C0F-45BD-7B41-A204-3AD0F4E3D2C8}" type="presParOf" srcId="{1D645A3A-A142-4B9F-BF1F-CF3B5952BFCD}" destId="{851CEFDD-7FBA-4F9F-AC06-7FA0E47B4074}" srcOrd="1" destOrd="0" presId="urn:microsoft.com/office/officeart/2018/5/layout/IconCircleLabelList"/>
    <dgm:cxn modelId="{062AAA05-B50C-4744-8781-9955272D0032}" type="presParOf" srcId="{1D645A3A-A142-4B9F-BF1F-CF3B5952BFCD}" destId="{4EAB09FB-E57A-44AB-800E-934EC2E45D4D}" srcOrd="2" destOrd="0" presId="urn:microsoft.com/office/officeart/2018/5/layout/IconCircleLabelList"/>
    <dgm:cxn modelId="{1BC4D500-23AB-E847-9AB3-7A9102F7CD01}" type="presParOf" srcId="{1D645A3A-A142-4B9F-BF1F-CF3B5952BFCD}" destId="{52D40C7C-2C9B-48D1-9EF7-169F474E9AC9}" srcOrd="3" destOrd="0" presId="urn:microsoft.com/office/officeart/2018/5/layout/IconCircleLabelList"/>
    <dgm:cxn modelId="{6C76984C-BD44-F548-95C0-BF085CC977B3}" type="presParOf" srcId="{A2467053-8C51-469E-B1B1-2932D278DB89}" destId="{97D7565F-7CCF-4B75-B87F-9DCB67DBDB44}" srcOrd="5" destOrd="0" presId="urn:microsoft.com/office/officeart/2018/5/layout/IconCircleLabelList"/>
    <dgm:cxn modelId="{0E65B713-696A-5846-B11D-A3EFA739D795}" type="presParOf" srcId="{A2467053-8C51-469E-B1B1-2932D278DB89}" destId="{7DA7C34D-0C06-4A4C-87CF-97FD2C1C737C}" srcOrd="6" destOrd="0" presId="urn:microsoft.com/office/officeart/2018/5/layout/IconCircleLabelList"/>
    <dgm:cxn modelId="{75DC07D3-2956-654B-AABB-380295E3CA97}" type="presParOf" srcId="{7DA7C34D-0C06-4A4C-87CF-97FD2C1C737C}" destId="{DDCEEEC2-8777-47D0-AB35-F4CC07691DED}" srcOrd="0" destOrd="0" presId="urn:microsoft.com/office/officeart/2018/5/layout/IconCircleLabelList"/>
    <dgm:cxn modelId="{00D67492-850C-DF45-AD1E-D884EE86288D}" type="presParOf" srcId="{7DA7C34D-0C06-4A4C-87CF-97FD2C1C737C}" destId="{05B1C277-6658-46F6-9C16-2FFB7660FC06}" srcOrd="1" destOrd="0" presId="urn:microsoft.com/office/officeart/2018/5/layout/IconCircleLabelList"/>
    <dgm:cxn modelId="{2895B0D4-E4D3-F043-B00C-8194C8379E4E}" type="presParOf" srcId="{7DA7C34D-0C06-4A4C-87CF-97FD2C1C737C}" destId="{4113DD4C-80AB-4AFA-B926-3B3054BF7961}" srcOrd="2" destOrd="0" presId="urn:microsoft.com/office/officeart/2018/5/layout/IconCircleLabelList"/>
    <dgm:cxn modelId="{35356430-A3BE-6048-A25E-519105E32B2D}" type="presParOf" srcId="{7DA7C34D-0C06-4A4C-87CF-97FD2C1C737C}" destId="{AFEF7E29-05A9-48F8-B5CA-463CF917460C}" srcOrd="3" destOrd="0" presId="urn:microsoft.com/office/officeart/2018/5/layout/IconCircleLabelList"/>
    <dgm:cxn modelId="{6FE8163B-65B8-6C41-9E7A-9A030FF7D974}" type="presParOf" srcId="{A2467053-8C51-469E-B1B1-2932D278DB89}" destId="{00C565FC-ED51-4A83-BF5B-82E464504783}" srcOrd="7" destOrd="0" presId="urn:microsoft.com/office/officeart/2018/5/layout/IconCircleLabelList"/>
    <dgm:cxn modelId="{6B586C72-5334-464A-8903-4BA79969C177}" type="presParOf" srcId="{A2467053-8C51-469E-B1B1-2932D278DB89}" destId="{C3DB467C-0F1C-4F99-8F59-0505051FD657}" srcOrd="8" destOrd="0" presId="urn:microsoft.com/office/officeart/2018/5/layout/IconCircleLabelList"/>
    <dgm:cxn modelId="{89C5EE97-8B3D-8E47-90B2-F7929793840C}" type="presParOf" srcId="{C3DB467C-0F1C-4F99-8F59-0505051FD657}" destId="{6BA75693-3143-49F1-874E-B2A70B8ED2C3}" srcOrd="0" destOrd="0" presId="urn:microsoft.com/office/officeart/2018/5/layout/IconCircleLabelList"/>
    <dgm:cxn modelId="{B5D3F07D-2797-4240-9334-2B2FB1A3C7B4}" type="presParOf" srcId="{C3DB467C-0F1C-4F99-8F59-0505051FD657}" destId="{647B91C3-2CDE-459D-86CA-3A681EA933E3}" srcOrd="1" destOrd="0" presId="urn:microsoft.com/office/officeart/2018/5/layout/IconCircleLabelList"/>
    <dgm:cxn modelId="{F190F702-C4F8-AB42-AFBA-B4814C3FF5DB}" type="presParOf" srcId="{C3DB467C-0F1C-4F99-8F59-0505051FD657}" destId="{24743BF0-ADB9-4E89-A71B-3522250744BB}" srcOrd="2" destOrd="0" presId="urn:microsoft.com/office/officeart/2018/5/layout/IconCircleLabelList"/>
    <dgm:cxn modelId="{F62A0421-AE94-D24B-B222-01676884400B}" type="presParOf" srcId="{C3DB467C-0F1C-4F99-8F59-0505051FD657}" destId="{AA0FEBA3-27E0-470C-8C8C-69C9F2DB06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B66117-3DCE-4B6C-9821-DE57189DCA6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E0D2FA-3000-4CE1-8FC0-866FA17A0D2D}">
      <dgm:prSet/>
      <dgm:spPr/>
      <dgm:t>
        <a:bodyPr/>
        <a:lstStyle/>
        <a:p>
          <a:pPr>
            <a:defRPr cap="all"/>
          </a:pPr>
          <a:r>
            <a:rPr lang="en-US"/>
            <a:t>Collecting data</a:t>
          </a:r>
        </a:p>
      </dgm:t>
    </dgm:pt>
    <dgm:pt modelId="{251B5C98-6D34-4919-84BC-6626A887657B}" type="parTrans" cxnId="{E0586FEA-3041-4676-AD52-CB841CBFF035}">
      <dgm:prSet/>
      <dgm:spPr/>
      <dgm:t>
        <a:bodyPr/>
        <a:lstStyle/>
        <a:p>
          <a:endParaRPr lang="en-US"/>
        </a:p>
      </dgm:t>
    </dgm:pt>
    <dgm:pt modelId="{B2553157-2974-4C68-85D1-E6E88FB8B311}" type="sibTrans" cxnId="{E0586FEA-3041-4676-AD52-CB841CBFF035}">
      <dgm:prSet/>
      <dgm:spPr/>
      <dgm:t>
        <a:bodyPr/>
        <a:lstStyle/>
        <a:p>
          <a:endParaRPr lang="en-US"/>
        </a:p>
      </dgm:t>
    </dgm:pt>
    <dgm:pt modelId="{1303D3E1-FB52-4834-AB7E-AFBCC3574A71}">
      <dgm:prSet/>
      <dgm:spPr/>
      <dgm:t>
        <a:bodyPr/>
        <a:lstStyle/>
        <a:p>
          <a:pPr>
            <a:defRPr cap="all"/>
          </a:pPr>
          <a:r>
            <a:rPr lang="en-US" dirty="0"/>
            <a:t>Creating efficiency formula</a:t>
          </a:r>
          <a:endParaRPr lang="en-US" baseline="0" dirty="0"/>
        </a:p>
      </dgm:t>
    </dgm:pt>
    <dgm:pt modelId="{1A08109E-19CD-48F6-A7B5-3A655CD8E691}" type="parTrans" cxnId="{060CA9F2-9706-474A-BB6D-CEA4C66D3714}">
      <dgm:prSet/>
      <dgm:spPr/>
      <dgm:t>
        <a:bodyPr/>
        <a:lstStyle/>
        <a:p>
          <a:endParaRPr lang="en-US"/>
        </a:p>
      </dgm:t>
    </dgm:pt>
    <dgm:pt modelId="{1B63BE86-485F-45CC-BF80-8C51535FD313}" type="sibTrans" cxnId="{060CA9F2-9706-474A-BB6D-CEA4C66D3714}">
      <dgm:prSet/>
      <dgm:spPr/>
      <dgm:t>
        <a:bodyPr/>
        <a:lstStyle/>
        <a:p>
          <a:endParaRPr lang="en-US"/>
        </a:p>
      </dgm:t>
    </dgm:pt>
    <dgm:pt modelId="{93A5982F-9FE7-41DF-8CEE-88D2D95CE7E2}">
      <dgm:prSet/>
      <dgm:spPr/>
      <dgm:t>
        <a:bodyPr/>
        <a:lstStyle/>
        <a:p>
          <a:pPr>
            <a:defRPr cap="all"/>
          </a:pPr>
          <a:r>
            <a:rPr lang="en-US" dirty="0"/>
            <a:t>Analyzing Data</a:t>
          </a:r>
        </a:p>
      </dgm:t>
    </dgm:pt>
    <dgm:pt modelId="{A82201D5-5723-435F-8339-98F2E70CBC4C}" type="parTrans" cxnId="{0DC8B10F-9674-4C76-9644-8334A16FAE42}">
      <dgm:prSet/>
      <dgm:spPr/>
      <dgm:t>
        <a:bodyPr/>
        <a:lstStyle/>
        <a:p>
          <a:endParaRPr lang="en-US"/>
        </a:p>
      </dgm:t>
    </dgm:pt>
    <dgm:pt modelId="{B4558DFF-E57D-4963-B2D8-E3B770EACE17}" type="sibTrans" cxnId="{0DC8B10F-9674-4C76-9644-8334A16FAE42}">
      <dgm:prSet/>
      <dgm:spPr/>
      <dgm:t>
        <a:bodyPr/>
        <a:lstStyle/>
        <a:p>
          <a:endParaRPr lang="en-US"/>
        </a:p>
      </dgm:t>
    </dgm:pt>
    <dgm:pt modelId="{DB50FB2E-D226-4129-836A-6B48A2B57B38}">
      <dgm:prSet/>
      <dgm:spPr/>
      <dgm:t>
        <a:bodyPr/>
        <a:lstStyle/>
        <a:p>
          <a:pPr>
            <a:defRPr cap="all"/>
          </a:pPr>
          <a:r>
            <a:rPr lang="en-US" dirty="0"/>
            <a:t>Creating user program</a:t>
          </a:r>
        </a:p>
      </dgm:t>
    </dgm:pt>
    <dgm:pt modelId="{D9E05B94-1194-439D-A300-B6C15AA898BD}" type="parTrans" cxnId="{BC53A008-F512-42DB-B9F9-6725EB6EDBFB}">
      <dgm:prSet/>
      <dgm:spPr/>
      <dgm:t>
        <a:bodyPr/>
        <a:lstStyle/>
        <a:p>
          <a:endParaRPr lang="en-US"/>
        </a:p>
      </dgm:t>
    </dgm:pt>
    <dgm:pt modelId="{4C74D236-0867-4EB7-B46F-CAF252CBDE9C}" type="sibTrans" cxnId="{BC53A008-F512-42DB-B9F9-6725EB6EDBFB}">
      <dgm:prSet/>
      <dgm:spPr/>
      <dgm:t>
        <a:bodyPr/>
        <a:lstStyle/>
        <a:p>
          <a:endParaRPr lang="en-US"/>
        </a:p>
      </dgm:t>
    </dgm:pt>
    <dgm:pt modelId="{5E680E63-4BFE-FF49-AA5B-06640D4414DE}" type="pres">
      <dgm:prSet presAssocID="{EDB66117-3DCE-4B6C-9821-DE57189DCA67}" presName="outerComposite" presStyleCnt="0">
        <dgm:presLayoutVars>
          <dgm:chMax val="5"/>
          <dgm:dir/>
          <dgm:resizeHandles val="exact"/>
        </dgm:presLayoutVars>
      </dgm:prSet>
      <dgm:spPr/>
    </dgm:pt>
    <dgm:pt modelId="{DDB9F7A9-5352-DA46-9F1E-41085EC72459}" type="pres">
      <dgm:prSet presAssocID="{EDB66117-3DCE-4B6C-9821-DE57189DCA67}" presName="dummyMaxCanvas" presStyleCnt="0">
        <dgm:presLayoutVars/>
      </dgm:prSet>
      <dgm:spPr/>
    </dgm:pt>
    <dgm:pt modelId="{5F3BEB96-5D39-F54D-9719-44C73A060372}" type="pres">
      <dgm:prSet presAssocID="{EDB66117-3DCE-4B6C-9821-DE57189DCA67}" presName="FourNodes_1" presStyleLbl="node1" presStyleIdx="0" presStyleCnt="4">
        <dgm:presLayoutVars>
          <dgm:bulletEnabled val="1"/>
        </dgm:presLayoutVars>
      </dgm:prSet>
      <dgm:spPr/>
    </dgm:pt>
    <dgm:pt modelId="{81F2854A-8CC0-564E-8439-5D64D63C1977}" type="pres">
      <dgm:prSet presAssocID="{EDB66117-3DCE-4B6C-9821-DE57189DCA67}" presName="FourNodes_2" presStyleLbl="node1" presStyleIdx="1" presStyleCnt="4">
        <dgm:presLayoutVars>
          <dgm:bulletEnabled val="1"/>
        </dgm:presLayoutVars>
      </dgm:prSet>
      <dgm:spPr/>
    </dgm:pt>
    <dgm:pt modelId="{D9A8EDCA-30DF-F444-B15B-E9074C073E15}" type="pres">
      <dgm:prSet presAssocID="{EDB66117-3DCE-4B6C-9821-DE57189DCA67}" presName="FourNodes_3" presStyleLbl="node1" presStyleIdx="2" presStyleCnt="4">
        <dgm:presLayoutVars>
          <dgm:bulletEnabled val="1"/>
        </dgm:presLayoutVars>
      </dgm:prSet>
      <dgm:spPr/>
    </dgm:pt>
    <dgm:pt modelId="{213C914F-BA17-D248-922B-18F9ED988803}" type="pres">
      <dgm:prSet presAssocID="{EDB66117-3DCE-4B6C-9821-DE57189DCA67}" presName="FourNodes_4" presStyleLbl="node1" presStyleIdx="3" presStyleCnt="4">
        <dgm:presLayoutVars>
          <dgm:bulletEnabled val="1"/>
        </dgm:presLayoutVars>
      </dgm:prSet>
      <dgm:spPr/>
    </dgm:pt>
    <dgm:pt modelId="{F90F0139-763A-1A48-93EF-DD7D216F32B6}" type="pres">
      <dgm:prSet presAssocID="{EDB66117-3DCE-4B6C-9821-DE57189DCA67}" presName="FourConn_1-2" presStyleLbl="fgAccFollowNode1" presStyleIdx="0" presStyleCnt="3">
        <dgm:presLayoutVars>
          <dgm:bulletEnabled val="1"/>
        </dgm:presLayoutVars>
      </dgm:prSet>
      <dgm:spPr/>
    </dgm:pt>
    <dgm:pt modelId="{31CEBF3B-76FD-354D-A9F0-3F3158690E16}" type="pres">
      <dgm:prSet presAssocID="{EDB66117-3DCE-4B6C-9821-DE57189DCA67}" presName="FourConn_2-3" presStyleLbl="fgAccFollowNode1" presStyleIdx="1" presStyleCnt="3">
        <dgm:presLayoutVars>
          <dgm:bulletEnabled val="1"/>
        </dgm:presLayoutVars>
      </dgm:prSet>
      <dgm:spPr/>
    </dgm:pt>
    <dgm:pt modelId="{3B1C8D94-1787-9842-A235-1F0D627CB5ED}" type="pres">
      <dgm:prSet presAssocID="{EDB66117-3DCE-4B6C-9821-DE57189DCA67}" presName="FourConn_3-4" presStyleLbl="fgAccFollowNode1" presStyleIdx="2" presStyleCnt="3">
        <dgm:presLayoutVars>
          <dgm:bulletEnabled val="1"/>
        </dgm:presLayoutVars>
      </dgm:prSet>
      <dgm:spPr/>
    </dgm:pt>
    <dgm:pt modelId="{0A74EEF5-3193-6C4A-81ED-AD776779B732}" type="pres">
      <dgm:prSet presAssocID="{EDB66117-3DCE-4B6C-9821-DE57189DCA67}" presName="FourNodes_1_text" presStyleLbl="node1" presStyleIdx="3" presStyleCnt="4">
        <dgm:presLayoutVars>
          <dgm:bulletEnabled val="1"/>
        </dgm:presLayoutVars>
      </dgm:prSet>
      <dgm:spPr/>
    </dgm:pt>
    <dgm:pt modelId="{4A6F9EAD-2C1A-6D43-8704-5A0CC3B99EB0}" type="pres">
      <dgm:prSet presAssocID="{EDB66117-3DCE-4B6C-9821-DE57189DCA67}" presName="FourNodes_2_text" presStyleLbl="node1" presStyleIdx="3" presStyleCnt="4">
        <dgm:presLayoutVars>
          <dgm:bulletEnabled val="1"/>
        </dgm:presLayoutVars>
      </dgm:prSet>
      <dgm:spPr/>
    </dgm:pt>
    <dgm:pt modelId="{CF8529E4-43F5-0647-8BA6-C8DFF2728B83}" type="pres">
      <dgm:prSet presAssocID="{EDB66117-3DCE-4B6C-9821-DE57189DCA67}" presName="FourNodes_3_text" presStyleLbl="node1" presStyleIdx="3" presStyleCnt="4">
        <dgm:presLayoutVars>
          <dgm:bulletEnabled val="1"/>
        </dgm:presLayoutVars>
      </dgm:prSet>
      <dgm:spPr/>
    </dgm:pt>
    <dgm:pt modelId="{2267BE8B-C460-7C4E-B6E1-2561A9306085}" type="pres">
      <dgm:prSet presAssocID="{EDB66117-3DCE-4B6C-9821-DE57189DCA6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C53A008-F512-42DB-B9F9-6725EB6EDBFB}" srcId="{EDB66117-3DCE-4B6C-9821-DE57189DCA67}" destId="{DB50FB2E-D226-4129-836A-6B48A2B57B38}" srcOrd="3" destOrd="0" parTransId="{D9E05B94-1194-439D-A300-B6C15AA898BD}" sibTransId="{4C74D236-0867-4EB7-B46F-CAF252CBDE9C}"/>
    <dgm:cxn modelId="{0EBB750B-A0C4-B54B-9731-2968C45A55D8}" type="presOf" srcId="{93A5982F-9FE7-41DF-8CEE-88D2D95CE7E2}" destId="{D9A8EDCA-30DF-F444-B15B-E9074C073E15}" srcOrd="0" destOrd="0" presId="urn:microsoft.com/office/officeart/2005/8/layout/vProcess5"/>
    <dgm:cxn modelId="{0DC8B10F-9674-4C76-9644-8334A16FAE42}" srcId="{EDB66117-3DCE-4B6C-9821-DE57189DCA67}" destId="{93A5982F-9FE7-41DF-8CEE-88D2D95CE7E2}" srcOrd="2" destOrd="0" parTransId="{A82201D5-5723-435F-8339-98F2E70CBC4C}" sibTransId="{B4558DFF-E57D-4963-B2D8-E3B770EACE17}"/>
    <dgm:cxn modelId="{5AF2851B-77B3-3346-9575-120C6FB820E0}" type="presOf" srcId="{A7E0D2FA-3000-4CE1-8FC0-866FA17A0D2D}" destId="{0A74EEF5-3193-6C4A-81ED-AD776779B732}" srcOrd="1" destOrd="0" presId="urn:microsoft.com/office/officeart/2005/8/layout/vProcess5"/>
    <dgm:cxn modelId="{BDE5D41C-58A5-4D47-8B12-2C873ED933B4}" type="presOf" srcId="{B4558DFF-E57D-4963-B2D8-E3B770EACE17}" destId="{3B1C8D94-1787-9842-A235-1F0D627CB5ED}" srcOrd="0" destOrd="0" presId="urn:microsoft.com/office/officeart/2005/8/layout/vProcess5"/>
    <dgm:cxn modelId="{0B308947-246F-5542-B44B-4A65FA564054}" type="presOf" srcId="{1303D3E1-FB52-4834-AB7E-AFBCC3574A71}" destId="{4A6F9EAD-2C1A-6D43-8704-5A0CC3B99EB0}" srcOrd="1" destOrd="0" presId="urn:microsoft.com/office/officeart/2005/8/layout/vProcess5"/>
    <dgm:cxn modelId="{4A4F1251-ED51-394C-839D-E69F8A28B839}" type="presOf" srcId="{1B63BE86-485F-45CC-BF80-8C51535FD313}" destId="{31CEBF3B-76FD-354D-A9F0-3F3158690E16}" srcOrd="0" destOrd="0" presId="urn:microsoft.com/office/officeart/2005/8/layout/vProcess5"/>
    <dgm:cxn modelId="{2DA5F95B-63EB-1145-BBF9-13F989675E5C}" type="presOf" srcId="{DB50FB2E-D226-4129-836A-6B48A2B57B38}" destId="{2267BE8B-C460-7C4E-B6E1-2561A9306085}" srcOrd="1" destOrd="0" presId="urn:microsoft.com/office/officeart/2005/8/layout/vProcess5"/>
    <dgm:cxn modelId="{EE789F74-1EB6-6041-B7EB-AC83B9B12FF6}" type="presOf" srcId="{DB50FB2E-D226-4129-836A-6B48A2B57B38}" destId="{213C914F-BA17-D248-922B-18F9ED988803}" srcOrd="0" destOrd="0" presId="urn:microsoft.com/office/officeart/2005/8/layout/vProcess5"/>
    <dgm:cxn modelId="{2ED15779-B005-3843-8DF1-1B8E03A83C50}" type="presOf" srcId="{EDB66117-3DCE-4B6C-9821-DE57189DCA67}" destId="{5E680E63-4BFE-FF49-AA5B-06640D4414DE}" srcOrd="0" destOrd="0" presId="urn:microsoft.com/office/officeart/2005/8/layout/vProcess5"/>
    <dgm:cxn modelId="{4910DEBF-7FE2-4A47-A087-AF5B7D3844CB}" type="presOf" srcId="{1303D3E1-FB52-4834-AB7E-AFBCC3574A71}" destId="{81F2854A-8CC0-564E-8439-5D64D63C1977}" srcOrd="0" destOrd="0" presId="urn:microsoft.com/office/officeart/2005/8/layout/vProcess5"/>
    <dgm:cxn modelId="{76CC67D2-974E-1C4A-868C-8DCF846BAF35}" type="presOf" srcId="{A7E0D2FA-3000-4CE1-8FC0-866FA17A0D2D}" destId="{5F3BEB96-5D39-F54D-9719-44C73A060372}" srcOrd="0" destOrd="0" presId="urn:microsoft.com/office/officeart/2005/8/layout/vProcess5"/>
    <dgm:cxn modelId="{00113CD9-2D7D-2D46-86C2-C140F06E9A9E}" type="presOf" srcId="{B2553157-2974-4C68-85D1-E6E88FB8B311}" destId="{F90F0139-763A-1A48-93EF-DD7D216F32B6}" srcOrd="0" destOrd="0" presId="urn:microsoft.com/office/officeart/2005/8/layout/vProcess5"/>
    <dgm:cxn modelId="{79EA61E5-F15E-A94F-B3BB-ED013A43C74A}" type="presOf" srcId="{93A5982F-9FE7-41DF-8CEE-88D2D95CE7E2}" destId="{CF8529E4-43F5-0647-8BA6-C8DFF2728B83}" srcOrd="1" destOrd="0" presId="urn:microsoft.com/office/officeart/2005/8/layout/vProcess5"/>
    <dgm:cxn modelId="{E0586FEA-3041-4676-AD52-CB841CBFF035}" srcId="{EDB66117-3DCE-4B6C-9821-DE57189DCA67}" destId="{A7E0D2FA-3000-4CE1-8FC0-866FA17A0D2D}" srcOrd="0" destOrd="0" parTransId="{251B5C98-6D34-4919-84BC-6626A887657B}" sibTransId="{B2553157-2974-4C68-85D1-E6E88FB8B311}"/>
    <dgm:cxn modelId="{060CA9F2-9706-474A-BB6D-CEA4C66D3714}" srcId="{EDB66117-3DCE-4B6C-9821-DE57189DCA67}" destId="{1303D3E1-FB52-4834-AB7E-AFBCC3574A71}" srcOrd="1" destOrd="0" parTransId="{1A08109E-19CD-48F6-A7B5-3A655CD8E691}" sibTransId="{1B63BE86-485F-45CC-BF80-8C51535FD313}"/>
    <dgm:cxn modelId="{A0D2A53B-B40A-284C-B0DF-8A111214B335}" type="presParOf" srcId="{5E680E63-4BFE-FF49-AA5B-06640D4414DE}" destId="{DDB9F7A9-5352-DA46-9F1E-41085EC72459}" srcOrd="0" destOrd="0" presId="urn:microsoft.com/office/officeart/2005/8/layout/vProcess5"/>
    <dgm:cxn modelId="{C4E17443-91E5-5641-8ADF-EF6259184E5C}" type="presParOf" srcId="{5E680E63-4BFE-FF49-AA5B-06640D4414DE}" destId="{5F3BEB96-5D39-F54D-9719-44C73A060372}" srcOrd="1" destOrd="0" presId="urn:microsoft.com/office/officeart/2005/8/layout/vProcess5"/>
    <dgm:cxn modelId="{5BCC1D9B-D339-2042-83AA-4FA96E590FC0}" type="presParOf" srcId="{5E680E63-4BFE-FF49-AA5B-06640D4414DE}" destId="{81F2854A-8CC0-564E-8439-5D64D63C1977}" srcOrd="2" destOrd="0" presId="urn:microsoft.com/office/officeart/2005/8/layout/vProcess5"/>
    <dgm:cxn modelId="{84809173-9402-DE4E-B268-6C2E76B5FA3F}" type="presParOf" srcId="{5E680E63-4BFE-FF49-AA5B-06640D4414DE}" destId="{D9A8EDCA-30DF-F444-B15B-E9074C073E15}" srcOrd="3" destOrd="0" presId="urn:microsoft.com/office/officeart/2005/8/layout/vProcess5"/>
    <dgm:cxn modelId="{1712956F-19FE-2048-BB48-261C27DEEC01}" type="presParOf" srcId="{5E680E63-4BFE-FF49-AA5B-06640D4414DE}" destId="{213C914F-BA17-D248-922B-18F9ED988803}" srcOrd="4" destOrd="0" presId="urn:microsoft.com/office/officeart/2005/8/layout/vProcess5"/>
    <dgm:cxn modelId="{50378114-912A-C341-91A3-2B14D254D56E}" type="presParOf" srcId="{5E680E63-4BFE-FF49-AA5B-06640D4414DE}" destId="{F90F0139-763A-1A48-93EF-DD7D216F32B6}" srcOrd="5" destOrd="0" presId="urn:microsoft.com/office/officeart/2005/8/layout/vProcess5"/>
    <dgm:cxn modelId="{FF473713-D683-6745-AC88-E5BAD1966B8D}" type="presParOf" srcId="{5E680E63-4BFE-FF49-AA5B-06640D4414DE}" destId="{31CEBF3B-76FD-354D-A9F0-3F3158690E16}" srcOrd="6" destOrd="0" presId="urn:microsoft.com/office/officeart/2005/8/layout/vProcess5"/>
    <dgm:cxn modelId="{03FCB677-7151-7D4A-9614-42030D6040B7}" type="presParOf" srcId="{5E680E63-4BFE-FF49-AA5B-06640D4414DE}" destId="{3B1C8D94-1787-9842-A235-1F0D627CB5ED}" srcOrd="7" destOrd="0" presId="urn:microsoft.com/office/officeart/2005/8/layout/vProcess5"/>
    <dgm:cxn modelId="{6A8594AC-8635-C848-A42A-8FDD41EBF5E9}" type="presParOf" srcId="{5E680E63-4BFE-FF49-AA5B-06640D4414DE}" destId="{0A74EEF5-3193-6C4A-81ED-AD776779B732}" srcOrd="8" destOrd="0" presId="urn:microsoft.com/office/officeart/2005/8/layout/vProcess5"/>
    <dgm:cxn modelId="{4EC9A525-D77B-E342-8459-F08E13D03E51}" type="presParOf" srcId="{5E680E63-4BFE-FF49-AA5B-06640D4414DE}" destId="{4A6F9EAD-2C1A-6D43-8704-5A0CC3B99EB0}" srcOrd="9" destOrd="0" presId="urn:microsoft.com/office/officeart/2005/8/layout/vProcess5"/>
    <dgm:cxn modelId="{93E59D6C-D2EB-E646-8695-AD98A84DBEBA}" type="presParOf" srcId="{5E680E63-4BFE-FF49-AA5B-06640D4414DE}" destId="{CF8529E4-43F5-0647-8BA6-C8DFF2728B83}" srcOrd="10" destOrd="0" presId="urn:microsoft.com/office/officeart/2005/8/layout/vProcess5"/>
    <dgm:cxn modelId="{64A30A74-5C24-6045-BB0D-997E5C3D5CB5}" type="presParOf" srcId="{5E680E63-4BFE-FF49-AA5B-06640D4414DE}" destId="{2267BE8B-C460-7C4E-B6E1-2561A93060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066DAD-108B-4C6C-95B5-354C610D06B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67D5614-A0AB-460F-BEB2-240E9C50D993}">
      <dgm:prSet/>
      <dgm:spPr/>
      <dgm:t>
        <a:bodyPr/>
        <a:lstStyle/>
        <a:p>
          <a:r>
            <a:rPr lang="en-US" dirty="0"/>
            <a:t>EDA - 1 </a:t>
          </a:r>
        </a:p>
      </dgm:t>
    </dgm:pt>
    <dgm:pt modelId="{5F688B6D-3E74-4519-8ABA-4211A3BA0881}" type="parTrans" cxnId="{24098F68-A6A4-4D9F-9954-1FD3B6457FAD}">
      <dgm:prSet/>
      <dgm:spPr/>
      <dgm:t>
        <a:bodyPr/>
        <a:lstStyle/>
        <a:p>
          <a:endParaRPr lang="en-US"/>
        </a:p>
      </dgm:t>
    </dgm:pt>
    <dgm:pt modelId="{4E90628E-8883-49E1-A8D4-FCF1F478F6E4}" type="sibTrans" cxnId="{24098F68-A6A4-4D9F-9954-1FD3B6457FAD}">
      <dgm:prSet/>
      <dgm:spPr/>
      <dgm:t>
        <a:bodyPr/>
        <a:lstStyle/>
        <a:p>
          <a:endParaRPr lang="en-US"/>
        </a:p>
      </dgm:t>
    </dgm:pt>
    <dgm:pt modelId="{DEA679CA-F8E0-4724-831F-975E0E5646FA}">
      <dgm:prSet/>
      <dgm:spPr/>
      <dgm:t>
        <a:bodyPr/>
        <a:lstStyle/>
        <a:p>
          <a:r>
            <a:rPr lang="en-US"/>
            <a:t>EDA - 2</a:t>
          </a:r>
        </a:p>
      </dgm:t>
    </dgm:pt>
    <dgm:pt modelId="{E3EE424E-8742-454B-9BF8-96353956CD66}" type="parTrans" cxnId="{AF1B9D1B-36C7-4176-8B65-EFF46C9D9BA1}">
      <dgm:prSet/>
      <dgm:spPr/>
      <dgm:t>
        <a:bodyPr/>
        <a:lstStyle/>
        <a:p>
          <a:endParaRPr lang="en-US"/>
        </a:p>
      </dgm:t>
    </dgm:pt>
    <dgm:pt modelId="{871FEED9-9E9E-4F34-88CA-C67107EEEE1F}" type="sibTrans" cxnId="{AF1B9D1B-36C7-4176-8B65-EFF46C9D9BA1}">
      <dgm:prSet/>
      <dgm:spPr/>
      <dgm:t>
        <a:bodyPr/>
        <a:lstStyle/>
        <a:p>
          <a:endParaRPr lang="en-US"/>
        </a:p>
      </dgm:t>
    </dgm:pt>
    <dgm:pt modelId="{9BEB71C1-F080-492D-A785-D411123A8D34}">
      <dgm:prSet/>
      <dgm:spPr/>
      <dgm:t>
        <a:bodyPr/>
        <a:lstStyle/>
        <a:p>
          <a:r>
            <a:rPr lang="en-US"/>
            <a:t>EDA - 3</a:t>
          </a:r>
        </a:p>
      </dgm:t>
    </dgm:pt>
    <dgm:pt modelId="{DB1C4639-CD6A-4E82-9869-EA75EA2D7937}" type="parTrans" cxnId="{18B715AE-F1D9-418C-927D-DCA6CFE1D7B6}">
      <dgm:prSet/>
      <dgm:spPr/>
      <dgm:t>
        <a:bodyPr/>
        <a:lstStyle/>
        <a:p>
          <a:endParaRPr lang="en-US"/>
        </a:p>
      </dgm:t>
    </dgm:pt>
    <dgm:pt modelId="{004CD088-1D52-4F4D-B1DA-4A2799C7AF05}" type="sibTrans" cxnId="{18B715AE-F1D9-418C-927D-DCA6CFE1D7B6}">
      <dgm:prSet/>
      <dgm:spPr/>
      <dgm:t>
        <a:bodyPr/>
        <a:lstStyle/>
        <a:p>
          <a:endParaRPr lang="en-US"/>
        </a:p>
      </dgm:t>
    </dgm:pt>
    <dgm:pt modelId="{2BDD465B-564A-D141-9B57-1DEDEB626CA6}" type="pres">
      <dgm:prSet presAssocID="{12066DAD-108B-4C6C-95B5-354C610D06BD}" presName="diagram" presStyleCnt="0">
        <dgm:presLayoutVars>
          <dgm:dir/>
          <dgm:resizeHandles val="exact"/>
        </dgm:presLayoutVars>
      </dgm:prSet>
      <dgm:spPr/>
    </dgm:pt>
    <dgm:pt modelId="{EDC9844F-7E73-494D-96CC-ED201339FFE1}" type="pres">
      <dgm:prSet presAssocID="{467D5614-A0AB-460F-BEB2-240E9C50D993}" presName="node" presStyleLbl="node1" presStyleIdx="0" presStyleCnt="3">
        <dgm:presLayoutVars>
          <dgm:bulletEnabled val="1"/>
        </dgm:presLayoutVars>
      </dgm:prSet>
      <dgm:spPr/>
    </dgm:pt>
    <dgm:pt modelId="{942CB42A-DF53-FE4D-973F-27967BA6554E}" type="pres">
      <dgm:prSet presAssocID="{4E90628E-8883-49E1-A8D4-FCF1F478F6E4}" presName="sibTrans" presStyleCnt="0"/>
      <dgm:spPr/>
    </dgm:pt>
    <dgm:pt modelId="{6E818427-E992-AA48-873E-45422DF4C2CF}" type="pres">
      <dgm:prSet presAssocID="{DEA679CA-F8E0-4724-831F-975E0E5646FA}" presName="node" presStyleLbl="node1" presStyleIdx="1" presStyleCnt="3">
        <dgm:presLayoutVars>
          <dgm:bulletEnabled val="1"/>
        </dgm:presLayoutVars>
      </dgm:prSet>
      <dgm:spPr/>
    </dgm:pt>
    <dgm:pt modelId="{E2FB520C-833C-2F42-9A64-66A31FDDF1F4}" type="pres">
      <dgm:prSet presAssocID="{871FEED9-9E9E-4F34-88CA-C67107EEEE1F}" presName="sibTrans" presStyleCnt="0"/>
      <dgm:spPr/>
    </dgm:pt>
    <dgm:pt modelId="{55ACF605-1EDF-EA44-AE8F-5ECA77247817}" type="pres">
      <dgm:prSet presAssocID="{9BEB71C1-F080-492D-A785-D411123A8D34}" presName="node" presStyleLbl="node1" presStyleIdx="2" presStyleCnt="3">
        <dgm:presLayoutVars>
          <dgm:bulletEnabled val="1"/>
        </dgm:presLayoutVars>
      </dgm:prSet>
      <dgm:spPr/>
    </dgm:pt>
  </dgm:ptLst>
  <dgm:cxnLst>
    <dgm:cxn modelId="{91EE871A-2D92-994B-953A-93241407E0AB}" type="presOf" srcId="{DEA679CA-F8E0-4724-831F-975E0E5646FA}" destId="{6E818427-E992-AA48-873E-45422DF4C2CF}" srcOrd="0" destOrd="0" presId="urn:microsoft.com/office/officeart/2005/8/layout/default"/>
    <dgm:cxn modelId="{AF1B9D1B-36C7-4176-8B65-EFF46C9D9BA1}" srcId="{12066DAD-108B-4C6C-95B5-354C610D06BD}" destId="{DEA679CA-F8E0-4724-831F-975E0E5646FA}" srcOrd="1" destOrd="0" parTransId="{E3EE424E-8742-454B-9BF8-96353956CD66}" sibTransId="{871FEED9-9E9E-4F34-88CA-C67107EEEE1F}"/>
    <dgm:cxn modelId="{24098F68-A6A4-4D9F-9954-1FD3B6457FAD}" srcId="{12066DAD-108B-4C6C-95B5-354C610D06BD}" destId="{467D5614-A0AB-460F-BEB2-240E9C50D993}" srcOrd="0" destOrd="0" parTransId="{5F688B6D-3E74-4519-8ABA-4211A3BA0881}" sibTransId="{4E90628E-8883-49E1-A8D4-FCF1F478F6E4}"/>
    <dgm:cxn modelId="{C08F5A6D-3F46-8F40-8D1A-CDE3811DF31D}" type="presOf" srcId="{9BEB71C1-F080-492D-A785-D411123A8D34}" destId="{55ACF605-1EDF-EA44-AE8F-5ECA77247817}" srcOrd="0" destOrd="0" presId="urn:microsoft.com/office/officeart/2005/8/layout/default"/>
    <dgm:cxn modelId="{704DF7A6-0EAC-F741-ABEF-36D4C0A5423E}" type="presOf" srcId="{467D5614-A0AB-460F-BEB2-240E9C50D993}" destId="{EDC9844F-7E73-494D-96CC-ED201339FFE1}" srcOrd="0" destOrd="0" presId="urn:microsoft.com/office/officeart/2005/8/layout/default"/>
    <dgm:cxn modelId="{18B715AE-F1D9-418C-927D-DCA6CFE1D7B6}" srcId="{12066DAD-108B-4C6C-95B5-354C610D06BD}" destId="{9BEB71C1-F080-492D-A785-D411123A8D34}" srcOrd="2" destOrd="0" parTransId="{DB1C4639-CD6A-4E82-9869-EA75EA2D7937}" sibTransId="{004CD088-1D52-4F4D-B1DA-4A2799C7AF05}"/>
    <dgm:cxn modelId="{7FF6B0EB-6745-B143-9BF1-F2BA53E58C4D}" type="presOf" srcId="{12066DAD-108B-4C6C-95B5-354C610D06BD}" destId="{2BDD465B-564A-D141-9B57-1DEDEB626CA6}" srcOrd="0" destOrd="0" presId="urn:microsoft.com/office/officeart/2005/8/layout/default"/>
    <dgm:cxn modelId="{62DDFBEF-1D97-9949-9B0B-24959FE64115}" type="presParOf" srcId="{2BDD465B-564A-D141-9B57-1DEDEB626CA6}" destId="{EDC9844F-7E73-494D-96CC-ED201339FFE1}" srcOrd="0" destOrd="0" presId="urn:microsoft.com/office/officeart/2005/8/layout/default"/>
    <dgm:cxn modelId="{47547F50-CBA2-7348-A7BB-DF41B26808E6}" type="presParOf" srcId="{2BDD465B-564A-D141-9B57-1DEDEB626CA6}" destId="{942CB42A-DF53-FE4D-973F-27967BA6554E}" srcOrd="1" destOrd="0" presId="urn:microsoft.com/office/officeart/2005/8/layout/default"/>
    <dgm:cxn modelId="{BAFABC00-A269-0542-9829-7B462651CDAE}" type="presParOf" srcId="{2BDD465B-564A-D141-9B57-1DEDEB626CA6}" destId="{6E818427-E992-AA48-873E-45422DF4C2CF}" srcOrd="2" destOrd="0" presId="urn:microsoft.com/office/officeart/2005/8/layout/default"/>
    <dgm:cxn modelId="{BEBB6C11-DC8D-F34F-94DE-38C544E57357}" type="presParOf" srcId="{2BDD465B-564A-D141-9B57-1DEDEB626CA6}" destId="{E2FB520C-833C-2F42-9A64-66A31FDDF1F4}" srcOrd="3" destOrd="0" presId="urn:microsoft.com/office/officeart/2005/8/layout/default"/>
    <dgm:cxn modelId="{FFEEB193-BA3E-C243-BF01-95BCB4745095}" type="presParOf" srcId="{2BDD465B-564A-D141-9B57-1DEDEB626CA6}" destId="{55ACF605-1EDF-EA44-AE8F-5ECA7724781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71725A-8B5C-4612-B175-F180B2494CD6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B7EFF0-F8DB-47D6-A9AE-BDE5EA944E52}">
      <dgm:prSet/>
      <dgm:spPr/>
      <dgm:t>
        <a:bodyPr/>
        <a:lstStyle/>
        <a:p>
          <a:pPr>
            <a:defRPr cap="all"/>
          </a:pPr>
          <a:r>
            <a:rPr lang="en-US"/>
            <a:t>quality type </a:t>
          </a:r>
        </a:p>
      </dgm:t>
    </dgm:pt>
    <dgm:pt modelId="{01C67668-7AD5-4B39-91E2-6F07B77C5FB7}" type="parTrans" cxnId="{C42C17EE-D6B9-43C7-AE82-7BCAEB6713DF}">
      <dgm:prSet/>
      <dgm:spPr/>
      <dgm:t>
        <a:bodyPr/>
        <a:lstStyle/>
        <a:p>
          <a:endParaRPr lang="en-US"/>
        </a:p>
      </dgm:t>
    </dgm:pt>
    <dgm:pt modelId="{D8B7AD56-C774-464B-B796-E29618627D15}" type="sibTrans" cxnId="{C42C17EE-D6B9-43C7-AE82-7BCAEB6713DF}">
      <dgm:prSet/>
      <dgm:spPr/>
      <dgm:t>
        <a:bodyPr/>
        <a:lstStyle/>
        <a:p>
          <a:endParaRPr lang="en-US"/>
        </a:p>
      </dgm:t>
    </dgm:pt>
    <dgm:pt modelId="{D1C96201-F956-4E1E-A2C5-663B541DE566}">
      <dgm:prSet/>
      <dgm:spPr/>
      <dgm:t>
        <a:bodyPr/>
        <a:lstStyle/>
        <a:p>
          <a:pPr>
            <a:defRPr cap="all"/>
          </a:pPr>
          <a:r>
            <a:rPr lang="en-US"/>
            <a:t>some statistics</a:t>
          </a:r>
        </a:p>
      </dgm:t>
    </dgm:pt>
    <dgm:pt modelId="{DDADFE59-2486-4450-83C8-62B01EBB00E7}" type="parTrans" cxnId="{D0ED6B7C-3BC3-4EC5-9E8B-159CF48F5B75}">
      <dgm:prSet/>
      <dgm:spPr/>
      <dgm:t>
        <a:bodyPr/>
        <a:lstStyle/>
        <a:p>
          <a:endParaRPr lang="en-US"/>
        </a:p>
      </dgm:t>
    </dgm:pt>
    <dgm:pt modelId="{1825F6E8-E739-4016-89CD-F680216C1EE9}" type="sibTrans" cxnId="{D0ED6B7C-3BC3-4EC5-9E8B-159CF48F5B75}">
      <dgm:prSet/>
      <dgm:spPr/>
      <dgm:t>
        <a:bodyPr/>
        <a:lstStyle/>
        <a:p>
          <a:endParaRPr lang="en-US"/>
        </a:p>
      </dgm:t>
    </dgm:pt>
    <dgm:pt modelId="{73212F8C-893B-4163-ACAE-37540AE4C7FE}">
      <dgm:prSet/>
      <dgm:spPr/>
      <dgm:t>
        <a:bodyPr/>
        <a:lstStyle/>
        <a:p>
          <a:pPr>
            <a:defRPr cap="all"/>
          </a:pPr>
          <a:r>
            <a:rPr lang="en-US"/>
            <a:t>whole data</a:t>
          </a:r>
        </a:p>
      </dgm:t>
    </dgm:pt>
    <dgm:pt modelId="{72BDAA4E-785A-465E-9A62-7A7415347CDD}" type="parTrans" cxnId="{7DE52417-E4F8-4AE8-9187-4519F64E7084}">
      <dgm:prSet/>
      <dgm:spPr/>
      <dgm:t>
        <a:bodyPr/>
        <a:lstStyle/>
        <a:p>
          <a:endParaRPr lang="en-US"/>
        </a:p>
      </dgm:t>
    </dgm:pt>
    <dgm:pt modelId="{78D50B78-9BE6-4716-B142-B4FEC7FB01E2}" type="sibTrans" cxnId="{7DE52417-E4F8-4AE8-9187-4519F64E7084}">
      <dgm:prSet/>
      <dgm:spPr/>
      <dgm:t>
        <a:bodyPr/>
        <a:lstStyle/>
        <a:p>
          <a:endParaRPr lang="en-US"/>
        </a:p>
      </dgm:t>
    </dgm:pt>
    <dgm:pt modelId="{908472C2-A798-A747-B8F1-82F9ADC5E463}">
      <dgm:prSet/>
      <dgm:spPr/>
      <dgm:t>
        <a:bodyPr/>
        <a:lstStyle/>
        <a:p>
          <a:pPr>
            <a:defRPr cap="all"/>
          </a:pPr>
          <a:r>
            <a:rPr lang="en-US"/>
            <a:t>some graphs</a:t>
          </a:r>
        </a:p>
      </dgm:t>
    </dgm:pt>
    <dgm:pt modelId="{65761759-8691-734D-A3A3-ED98AAE4E0AE}" type="parTrans" cxnId="{55EFD701-DD04-E146-9571-41D5F1F7180F}">
      <dgm:prSet/>
      <dgm:spPr/>
      <dgm:t>
        <a:bodyPr/>
        <a:lstStyle/>
        <a:p>
          <a:endParaRPr lang="en-US"/>
        </a:p>
      </dgm:t>
    </dgm:pt>
    <dgm:pt modelId="{826F74FC-A221-204C-9817-AB8F2E644CF0}" type="sibTrans" cxnId="{55EFD701-DD04-E146-9571-41D5F1F7180F}">
      <dgm:prSet/>
      <dgm:spPr/>
      <dgm:t>
        <a:bodyPr/>
        <a:lstStyle/>
        <a:p>
          <a:endParaRPr lang="en-US"/>
        </a:p>
      </dgm:t>
    </dgm:pt>
    <dgm:pt modelId="{5EB2D55C-F2DC-4E7D-82D0-48CFFF39E9DE}">
      <dgm:prSet/>
      <dgm:spPr/>
      <dgm:t>
        <a:bodyPr/>
        <a:lstStyle/>
        <a:p>
          <a:pPr>
            <a:defRPr cap="all"/>
          </a:pPr>
          <a:r>
            <a:rPr lang="en-US" dirty="0"/>
            <a:t>Efficiency rates</a:t>
          </a:r>
        </a:p>
      </dgm:t>
    </dgm:pt>
    <dgm:pt modelId="{6F2285D9-380B-4314-87C6-B094637C8395}" type="sibTrans" cxnId="{01EA8E75-D19C-4615-932A-7E400F5F6C0A}">
      <dgm:prSet/>
      <dgm:spPr/>
      <dgm:t>
        <a:bodyPr/>
        <a:lstStyle/>
        <a:p>
          <a:endParaRPr lang="en-US"/>
        </a:p>
      </dgm:t>
    </dgm:pt>
    <dgm:pt modelId="{83998402-943E-46B6-A653-9A4B29DEF703}" type="parTrans" cxnId="{01EA8E75-D19C-4615-932A-7E400F5F6C0A}">
      <dgm:prSet/>
      <dgm:spPr/>
      <dgm:t>
        <a:bodyPr/>
        <a:lstStyle/>
        <a:p>
          <a:endParaRPr lang="en-US"/>
        </a:p>
      </dgm:t>
    </dgm:pt>
    <dgm:pt modelId="{36957189-6D5B-DC49-AA63-31E37233A470}">
      <dgm:prSet/>
      <dgm:spPr/>
      <dgm:t>
        <a:bodyPr/>
        <a:lstStyle/>
        <a:p>
          <a:pPr>
            <a:defRPr cap="all"/>
          </a:pPr>
          <a:r>
            <a:rPr lang="en-US" dirty="0"/>
            <a:t>reflect your programming skill</a:t>
          </a:r>
        </a:p>
      </dgm:t>
    </dgm:pt>
    <dgm:pt modelId="{EF5DA0B1-CA5C-2349-BB15-DFA63D5D0B0F}" type="parTrans" cxnId="{DE936BB3-B0FD-FC4E-B81E-1C404173687B}">
      <dgm:prSet/>
      <dgm:spPr/>
      <dgm:t>
        <a:bodyPr/>
        <a:lstStyle/>
        <a:p>
          <a:endParaRPr lang="en-US"/>
        </a:p>
      </dgm:t>
    </dgm:pt>
    <dgm:pt modelId="{DA5B8454-2670-A049-8EF9-49FAB019D678}" type="sibTrans" cxnId="{DE936BB3-B0FD-FC4E-B81E-1C404173687B}">
      <dgm:prSet/>
      <dgm:spPr/>
      <dgm:t>
        <a:bodyPr/>
        <a:lstStyle/>
        <a:p>
          <a:endParaRPr lang="en-US"/>
        </a:p>
      </dgm:t>
    </dgm:pt>
    <dgm:pt modelId="{C4BA80BC-2552-7C46-9AA2-AAE60797E2BC}" type="pres">
      <dgm:prSet presAssocID="{6C71725A-8B5C-4612-B175-F180B2494CD6}" presName="Name0" presStyleCnt="0">
        <dgm:presLayoutVars>
          <dgm:dir/>
          <dgm:resizeHandles val="exact"/>
        </dgm:presLayoutVars>
      </dgm:prSet>
      <dgm:spPr/>
    </dgm:pt>
    <dgm:pt modelId="{168E4479-616A-0949-B987-6F9A51229A15}" type="pres">
      <dgm:prSet presAssocID="{5EB2D55C-F2DC-4E7D-82D0-48CFFF39E9DE}" presName="node" presStyleLbl="node1" presStyleIdx="0" presStyleCnt="6">
        <dgm:presLayoutVars>
          <dgm:bulletEnabled val="1"/>
        </dgm:presLayoutVars>
      </dgm:prSet>
      <dgm:spPr/>
    </dgm:pt>
    <dgm:pt modelId="{FDFE2034-D073-E14C-B68A-E8553FDB6A73}" type="pres">
      <dgm:prSet presAssocID="{6F2285D9-380B-4314-87C6-B094637C8395}" presName="sibTrans" presStyleLbl="sibTrans1D1" presStyleIdx="0" presStyleCnt="5"/>
      <dgm:spPr/>
    </dgm:pt>
    <dgm:pt modelId="{7FEBC354-81A4-C64D-B2D1-EFF004208635}" type="pres">
      <dgm:prSet presAssocID="{6F2285D9-380B-4314-87C6-B094637C8395}" presName="connectorText" presStyleLbl="sibTrans1D1" presStyleIdx="0" presStyleCnt="5"/>
      <dgm:spPr/>
    </dgm:pt>
    <dgm:pt modelId="{3928BAAB-9733-C844-B240-02D26903296C}" type="pres">
      <dgm:prSet presAssocID="{BEB7EFF0-F8DB-47D6-A9AE-BDE5EA944E52}" presName="node" presStyleLbl="node1" presStyleIdx="1" presStyleCnt="6">
        <dgm:presLayoutVars>
          <dgm:bulletEnabled val="1"/>
        </dgm:presLayoutVars>
      </dgm:prSet>
      <dgm:spPr/>
    </dgm:pt>
    <dgm:pt modelId="{DFA69FA4-4AF0-FC45-A709-D217A1E2387C}" type="pres">
      <dgm:prSet presAssocID="{D8B7AD56-C774-464B-B796-E29618627D15}" presName="sibTrans" presStyleLbl="sibTrans1D1" presStyleIdx="1" presStyleCnt="5"/>
      <dgm:spPr/>
    </dgm:pt>
    <dgm:pt modelId="{DA862971-CC77-A640-A5E2-AD299E6287D5}" type="pres">
      <dgm:prSet presAssocID="{D8B7AD56-C774-464B-B796-E29618627D15}" presName="connectorText" presStyleLbl="sibTrans1D1" presStyleIdx="1" presStyleCnt="5"/>
      <dgm:spPr/>
    </dgm:pt>
    <dgm:pt modelId="{684EB7AA-14E6-9848-8A3E-03F058643F3E}" type="pres">
      <dgm:prSet presAssocID="{D1C96201-F956-4E1E-A2C5-663B541DE566}" presName="node" presStyleLbl="node1" presStyleIdx="2" presStyleCnt="6">
        <dgm:presLayoutVars>
          <dgm:bulletEnabled val="1"/>
        </dgm:presLayoutVars>
      </dgm:prSet>
      <dgm:spPr/>
    </dgm:pt>
    <dgm:pt modelId="{A907D561-E843-FB44-948C-9E0617CF68E6}" type="pres">
      <dgm:prSet presAssocID="{1825F6E8-E739-4016-89CD-F680216C1EE9}" presName="sibTrans" presStyleLbl="sibTrans1D1" presStyleIdx="2" presStyleCnt="5"/>
      <dgm:spPr/>
    </dgm:pt>
    <dgm:pt modelId="{58707AA3-F2A1-BD46-814C-DAB811BC4E61}" type="pres">
      <dgm:prSet presAssocID="{1825F6E8-E739-4016-89CD-F680216C1EE9}" presName="connectorText" presStyleLbl="sibTrans1D1" presStyleIdx="2" presStyleCnt="5"/>
      <dgm:spPr/>
    </dgm:pt>
    <dgm:pt modelId="{3E6E9E01-1277-754D-ADBF-16FB5FDD9975}" type="pres">
      <dgm:prSet presAssocID="{73212F8C-893B-4163-ACAE-37540AE4C7FE}" presName="node" presStyleLbl="node1" presStyleIdx="3" presStyleCnt="6">
        <dgm:presLayoutVars>
          <dgm:bulletEnabled val="1"/>
        </dgm:presLayoutVars>
      </dgm:prSet>
      <dgm:spPr/>
    </dgm:pt>
    <dgm:pt modelId="{18C78B64-94C5-6F45-B3FC-4D1D3A0262EB}" type="pres">
      <dgm:prSet presAssocID="{78D50B78-9BE6-4716-B142-B4FEC7FB01E2}" presName="sibTrans" presStyleLbl="sibTrans1D1" presStyleIdx="3" presStyleCnt="5"/>
      <dgm:spPr/>
    </dgm:pt>
    <dgm:pt modelId="{B34AB507-77C1-8449-B31E-14070F402DD0}" type="pres">
      <dgm:prSet presAssocID="{78D50B78-9BE6-4716-B142-B4FEC7FB01E2}" presName="connectorText" presStyleLbl="sibTrans1D1" presStyleIdx="3" presStyleCnt="5"/>
      <dgm:spPr/>
    </dgm:pt>
    <dgm:pt modelId="{6C0CA471-DB6A-8244-BFA8-043383743837}" type="pres">
      <dgm:prSet presAssocID="{908472C2-A798-A747-B8F1-82F9ADC5E463}" presName="node" presStyleLbl="node1" presStyleIdx="4" presStyleCnt="6">
        <dgm:presLayoutVars>
          <dgm:bulletEnabled val="1"/>
        </dgm:presLayoutVars>
      </dgm:prSet>
      <dgm:spPr/>
    </dgm:pt>
    <dgm:pt modelId="{EB423620-3148-384D-BD8E-02EBE9B6C743}" type="pres">
      <dgm:prSet presAssocID="{826F74FC-A221-204C-9817-AB8F2E644CF0}" presName="sibTrans" presStyleLbl="sibTrans1D1" presStyleIdx="4" presStyleCnt="5"/>
      <dgm:spPr/>
    </dgm:pt>
    <dgm:pt modelId="{5BD45A7D-273E-F449-A636-7DF39E9EB7E6}" type="pres">
      <dgm:prSet presAssocID="{826F74FC-A221-204C-9817-AB8F2E644CF0}" presName="connectorText" presStyleLbl="sibTrans1D1" presStyleIdx="4" presStyleCnt="5"/>
      <dgm:spPr/>
    </dgm:pt>
    <dgm:pt modelId="{61409AD5-D5BD-B84E-90EF-48EBFA58199C}" type="pres">
      <dgm:prSet presAssocID="{36957189-6D5B-DC49-AA63-31E37233A470}" presName="node" presStyleLbl="node1" presStyleIdx="5" presStyleCnt="6">
        <dgm:presLayoutVars>
          <dgm:bulletEnabled val="1"/>
        </dgm:presLayoutVars>
      </dgm:prSet>
      <dgm:spPr/>
    </dgm:pt>
  </dgm:ptLst>
  <dgm:cxnLst>
    <dgm:cxn modelId="{55EFD701-DD04-E146-9571-41D5F1F7180F}" srcId="{6C71725A-8B5C-4612-B175-F180B2494CD6}" destId="{908472C2-A798-A747-B8F1-82F9ADC5E463}" srcOrd="4" destOrd="0" parTransId="{65761759-8691-734D-A3A3-ED98AAE4E0AE}" sibTransId="{826F74FC-A221-204C-9817-AB8F2E644CF0}"/>
    <dgm:cxn modelId="{40BD4D08-5934-DC4A-816E-158827BB784B}" type="presOf" srcId="{BEB7EFF0-F8DB-47D6-A9AE-BDE5EA944E52}" destId="{3928BAAB-9733-C844-B240-02D26903296C}" srcOrd="0" destOrd="0" presId="urn:microsoft.com/office/officeart/2016/7/layout/RepeatingBendingProcessNew"/>
    <dgm:cxn modelId="{7DE52417-E4F8-4AE8-9187-4519F64E7084}" srcId="{6C71725A-8B5C-4612-B175-F180B2494CD6}" destId="{73212F8C-893B-4163-ACAE-37540AE4C7FE}" srcOrd="3" destOrd="0" parTransId="{72BDAA4E-785A-465E-9A62-7A7415347CDD}" sibTransId="{78D50B78-9BE6-4716-B142-B4FEC7FB01E2}"/>
    <dgm:cxn modelId="{83D9992C-4DA6-324E-9EC3-C76144401A96}" type="presOf" srcId="{78D50B78-9BE6-4716-B142-B4FEC7FB01E2}" destId="{18C78B64-94C5-6F45-B3FC-4D1D3A0262EB}" srcOrd="0" destOrd="0" presId="urn:microsoft.com/office/officeart/2016/7/layout/RepeatingBendingProcessNew"/>
    <dgm:cxn modelId="{04172034-B5AB-6A47-9EA0-56F5441D9842}" type="presOf" srcId="{D1C96201-F956-4E1E-A2C5-663B541DE566}" destId="{684EB7AA-14E6-9848-8A3E-03F058643F3E}" srcOrd="0" destOrd="0" presId="urn:microsoft.com/office/officeart/2016/7/layout/RepeatingBendingProcessNew"/>
    <dgm:cxn modelId="{88E8B840-7BA0-C44A-8A1B-D86085A3334E}" type="presOf" srcId="{78D50B78-9BE6-4716-B142-B4FEC7FB01E2}" destId="{B34AB507-77C1-8449-B31E-14070F402DD0}" srcOrd="1" destOrd="0" presId="urn:microsoft.com/office/officeart/2016/7/layout/RepeatingBendingProcessNew"/>
    <dgm:cxn modelId="{B1246F49-DF37-434B-BF4D-232A81711A0A}" type="presOf" srcId="{36957189-6D5B-DC49-AA63-31E37233A470}" destId="{61409AD5-D5BD-B84E-90EF-48EBFA58199C}" srcOrd="0" destOrd="0" presId="urn:microsoft.com/office/officeart/2016/7/layout/RepeatingBendingProcessNew"/>
    <dgm:cxn modelId="{A67C3D56-0BD8-3D40-9CB8-701A34CF6743}" type="presOf" srcId="{73212F8C-893B-4163-ACAE-37540AE4C7FE}" destId="{3E6E9E01-1277-754D-ADBF-16FB5FDD9975}" srcOrd="0" destOrd="0" presId="urn:microsoft.com/office/officeart/2016/7/layout/RepeatingBendingProcessNew"/>
    <dgm:cxn modelId="{01EA8E75-D19C-4615-932A-7E400F5F6C0A}" srcId="{6C71725A-8B5C-4612-B175-F180B2494CD6}" destId="{5EB2D55C-F2DC-4E7D-82D0-48CFFF39E9DE}" srcOrd="0" destOrd="0" parTransId="{83998402-943E-46B6-A653-9A4B29DEF703}" sibTransId="{6F2285D9-380B-4314-87C6-B094637C8395}"/>
    <dgm:cxn modelId="{3EF74679-7CB2-2649-B167-1BCE750B9649}" type="presOf" srcId="{6C71725A-8B5C-4612-B175-F180B2494CD6}" destId="{C4BA80BC-2552-7C46-9AA2-AAE60797E2BC}" srcOrd="0" destOrd="0" presId="urn:microsoft.com/office/officeart/2016/7/layout/RepeatingBendingProcessNew"/>
    <dgm:cxn modelId="{D0ED6B7C-3BC3-4EC5-9E8B-159CF48F5B75}" srcId="{6C71725A-8B5C-4612-B175-F180B2494CD6}" destId="{D1C96201-F956-4E1E-A2C5-663B541DE566}" srcOrd="2" destOrd="0" parTransId="{DDADFE59-2486-4450-83C8-62B01EBB00E7}" sibTransId="{1825F6E8-E739-4016-89CD-F680216C1EE9}"/>
    <dgm:cxn modelId="{FC0E9C7C-EAF3-6E4E-B64F-DD3F7AF8AD5A}" type="presOf" srcId="{826F74FC-A221-204C-9817-AB8F2E644CF0}" destId="{EB423620-3148-384D-BD8E-02EBE9B6C743}" srcOrd="0" destOrd="0" presId="urn:microsoft.com/office/officeart/2016/7/layout/RepeatingBendingProcessNew"/>
    <dgm:cxn modelId="{3428027F-6194-7540-A403-B8F379D5305D}" type="presOf" srcId="{1825F6E8-E739-4016-89CD-F680216C1EE9}" destId="{A907D561-E843-FB44-948C-9E0617CF68E6}" srcOrd="0" destOrd="0" presId="urn:microsoft.com/office/officeart/2016/7/layout/RepeatingBendingProcessNew"/>
    <dgm:cxn modelId="{FE33A0AE-7037-0040-9938-C090E30DDE24}" type="presOf" srcId="{908472C2-A798-A747-B8F1-82F9ADC5E463}" destId="{6C0CA471-DB6A-8244-BFA8-043383743837}" srcOrd="0" destOrd="0" presId="urn:microsoft.com/office/officeart/2016/7/layout/RepeatingBendingProcessNew"/>
    <dgm:cxn modelId="{DE936BB3-B0FD-FC4E-B81E-1C404173687B}" srcId="{6C71725A-8B5C-4612-B175-F180B2494CD6}" destId="{36957189-6D5B-DC49-AA63-31E37233A470}" srcOrd="5" destOrd="0" parTransId="{EF5DA0B1-CA5C-2349-BB15-DFA63D5D0B0F}" sibTransId="{DA5B8454-2670-A049-8EF9-49FAB019D678}"/>
    <dgm:cxn modelId="{C5C75FB8-BDD8-F346-8755-849178A19C3C}" type="presOf" srcId="{6F2285D9-380B-4314-87C6-B094637C8395}" destId="{FDFE2034-D073-E14C-B68A-E8553FDB6A73}" srcOrd="0" destOrd="0" presId="urn:microsoft.com/office/officeart/2016/7/layout/RepeatingBendingProcessNew"/>
    <dgm:cxn modelId="{616FF1DD-B647-7E42-8026-B116331048F9}" type="presOf" srcId="{D8B7AD56-C774-464B-B796-E29618627D15}" destId="{DFA69FA4-4AF0-FC45-A709-D217A1E2387C}" srcOrd="0" destOrd="0" presId="urn:microsoft.com/office/officeart/2016/7/layout/RepeatingBendingProcessNew"/>
    <dgm:cxn modelId="{75A72FDF-6453-8B4E-A90E-B873ECE142B4}" type="presOf" srcId="{1825F6E8-E739-4016-89CD-F680216C1EE9}" destId="{58707AA3-F2A1-BD46-814C-DAB811BC4E61}" srcOrd="1" destOrd="0" presId="urn:microsoft.com/office/officeart/2016/7/layout/RepeatingBendingProcessNew"/>
    <dgm:cxn modelId="{AE5375E2-0E0F-6443-BDC6-C5C24C221DDF}" type="presOf" srcId="{D8B7AD56-C774-464B-B796-E29618627D15}" destId="{DA862971-CC77-A640-A5E2-AD299E6287D5}" srcOrd="1" destOrd="0" presId="urn:microsoft.com/office/officeart/2016/7/layout/RepeatingBendingProcessNew"/>
    <dgm:cxn modelId="{67B6A1E7-CF9D-7448-B6A5-2D39411FD2FD}" type="presOf" srcId="{5EB2D55C-F2DC-4E7D-82D0-48CFFF39E9DE}" destId="{168E4479-616A-0949-B987-6F9A51229A15}" srcOrd="0" destOrd="0" presId="urn:microsoft.com/office/officeart/2016/7/layout/RepeatingBendingProcessNew"/>
    <dgm:cxn modelId="{B130E8E7-122C-2F49-AC11-F6D3875AA5FA}" type="presOf" srcId="{826F74FC-A221-204C-9817-AB8F2E644CF0}" destId="{5BD45A7D-273E-F449-A636-7DF39E9EB7E6}" srcOrd="1" destOrd="0" presId="urn:microsoft.com/office/officeart/2016/7/layout/RepeatingBendingProcessNew"/>
    <dgm:cxn modelId="{C42C17EE-D6B9-43C7-AE82-7BCAEB6713DF}" srcId="{6C71725A-8B5C-4612-B175-F180B2494CD6}" destId="{BEB7EFF0-F8DB-47D6-A9AE-BDE5EA944E52}" srcOrd="1" destOrd="0" parTransId="{01C67668-7AD5-4B39-91E2-6F07B77C5FB7}" sibTransId="{D8B7AD56-C774-464B-B796-E29618627D15}"/>
    <dgm:cxn modelId="{D71E7FF3-B30B-EE45-8102-DF3FE0788E52}" type="presOf" srcId="{6F2285D9-380B-4314-87C6-B094637C8395}" destId="{7FEBC354-81A4-C64D-B2D1-EFF004208635}" srcOrd="1" destOrd="0" presId="urn:microsoft.com/office/officeart/2016/7/layout/RepeatingBendingProcessNew"/>
    <dgm:cxn modelId="{6F6A3A35-182D-D843-9132-223CFA1D3274}" type="presParOf" srcId="{C4BA80BC-2552-7C46-9AA2-AAE60797E2BC}" destId="{168E4479-616A-0949-B987-6F9A51229A15}" srcOrd="0" destOrd="0" presId="urn:microsoft.com/office/officeart/2016/7/layout/RepeatingBendingProcessNew"/>
    <dgm:cxn modelId="{843FD5C6-B428-3948-9BDF-27501119E4E8}" type="presParOf" srcId="{C4BA80BC-2552-7C46-9AA2-AAE60797E2BC}" destId="{FDFE2034-D073-E14C-B68A-E8553FDB6A73}" srcOrd="1" destOrd="0" presId="urn:microsoft.com/office/officeart/2016/7/layout/RepeatingBendingProcessNew"/>
    <dgm:cxn modelId="{7C1C593A-2AAF-8A4A-A079-F64761DA8DDC}" type="presParOf" srcId="{FDFE2034-D073-E14C-B68A-E8553FDB6A73}" destId="{7FEBC354-81A4-C64D-B2D1-EFF004208635}" srcOrd="0" destOrd="0" presId="urn:microsoft.com/office/officeart/2016/7/layout/RepeatingBendingProcessNew"/>
    <dgm:cxn modelId="{3746F3B9-594F-AD44-8ADC-1BBFA94C1331}" type="presParOf" srcId="{C4BA80BC-2552-7C46-9AA2-AAE60797E2BC}" destId="{3928BAAB-9733-C844-B240-02D26903296C}" srcOrd="2" destOrd="0" presId="urn:microsoft.com/office/officeart/2016/7/layout/RepeatingBendingProcessNew"/>
    <dgm:cxn modelId="{C73CF6D5-7395-4E4C-997E-49D2ABB0A1C0}" type="presParOf" srcId="{C4BA80BC-2552-7C46-9AA2-AAE60797E2BC}" destId="{DFA69FA4-4AF0-FC45-A709-D217A1E2387C}" srcOrd="3" destOrd="0" presId="urn:microsoft.com/office/officeart/2016/7/layout/RepeatingBendingProcessNew"/>
    <dgm:cxn modelId="{B0A21A12-5A1D-B541-8D0B-1D4224B92B6A}" type="presParOf" srcId="{DFA69FA4-4AF0-FC45-A709-D217A1E2387C}" destId="{DA862971-CC77-A640-A5E2-AD299E6287D5}" srcOrd="0" destOrd="0" presId="urn:microsoft.com/office/officeart/2016/7/layout/RepeatingBendingProcessNew"/>
    <dgm:cxn modelId="{C0237874-F52A-BE42-95F6-53385A717D35}" type="presParOf" srcId="{C4BA80BC-2552-7C46-9AA2-AAE60797E2BC}" destId="{684EB7AA-14E6-9848-8A3E-03F058643F3E}" srcOrd="4" destOrd="0" presId="urn:microsoft.com/office/officeart/2016/7/layout/RepeatingBendingProcessNew"/>
    <dgm:cxn modelId="{21CC1189-62F1-1C40-91EF-FA07C72F81A6}" type="presParOf" srcId="{C4BA80BC-2552-7C46-9AA2-AAE60797E2BC}" destId="{A907D561-E843-FB44-948C-9E0617CF68E6}" srcOrd="5" destOrd="0" presId="urn:microsoft.com/office/officeart/2016/7/layout/RepeatingBendingProcessNew"/>
    <dgm:cxn modelId="{0B3CD835-5A42-414A-AF3D-AA88CD8B6DF7}" type="presParOf" srcId="{A907D561-E843-FB44-948C-9E0617CF68E6}" destId="{58707AA3-F2A1-BD46-814C-DAB811BC4E61}" srcOrd="0" destOrd="0" presId="urn:microsoft.com/office/officeart/2016/7/layout/RepeatingBendingProcessNew"/>
    <dgm:cxn modelId="{ABBC1C80-7B87-0F44-BC3A-92C23E525281}" type="presParOf" srcId="{C4BA80BC-2552-7C46-9AA2-AAE60797E2BC}" destId="{3E6E9E01-1277-754D-ADBF-16FB5FDD9975}" srcOrd="6" destOrd="0" presId="urn:microsoft.com/office/officeart/2016/7/layout/RepeatingBendingProcessNew"/>
    <dgm:cxn modelId="{7DB5A09D-4F01-DF4E-9A3A-F90C7FA490F3}" type="presParOf" srcId="{C4BA80BC-2552-7C46-9AA2-AAE60797E2BC}" destId="{18C78B64-94C5-6F45-B3FC-4D1D3A0262EB}" srcOrd="7" destOrd="0" presId="urn:microsoft.com/office/officeart/2016/7/layout/RepeatingBendingProcessNew"/>
    <dgm:cxn modelId="{C2DB660B-37E8-D343-80DA-4DF748DCFE76}" type="presParOf" srcId="{18C78B64-94C5-6F45-B3FC-4D1D3A0262EB}" destId="{B34AB507-77C1-8449-B31E-14070F402DD0}" srcOrd="0" destOrd="0" presId="urn:microsoft.com/office/officeart/2016/7/layout/RepeatingBendingProcessNew"/>
    <dgm:cxn modelId="{0556B90F-C713-234B-BBA5-59410BBC17B3}" type="presParOf" srcId="{C4BA80BC-2552-7C46-9AA2-AAE60797E2BC}" destId="{6C0CA471-DB6A-8244-BFA8-043383743837}" srcOrd="8" destOrd="0" presId="urn:microsoft.com/office/officeart/2016/7/layout/RepeatingBendingProcessNew"/>
    <dgm:cxn modelId="{F3887230-FB79-334F-A046-F88D91E80BC7}" type="presParOf" srcId="{C4BA80BC-2552-7C46-9AA2-AAE60797E2BC}" destId="{EB423620-3148-384D-BD8E-02EBE9B6C743}" srcOrd="9" destOrd="0" presId="urn:microsoft.com/office/officeart/2016/7/layout/RepeatingBendingProcessNew"/>
    <dgm:cxn modelId="{3C5831E8-1EFA-6946-8FC0-A1158D2B55DC}" type="presParOf" srcId="{EB423620-3148-384D-BD8E-02EBE9B6C743}" destId="{5BD45A7D-273E-F449-A636-7DF39E9EB7E6}" srcOrd="0" destOrd="0" presId="urn:microsoft.com/office/officeart/2016/7/layout/RepeatingBendingProcessNew"/>
    <dgm:cxn modelId="{EE3CA0BF-B682-814B-A1EF-81D3E5637D1F}" type="presParOf" srcId="{C4BA80BC-2552-7C46-9AA2-AAE60797E2BC}" destId="{61409AD5-D5BD-B84E-90EF-48EBFA58199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24DA9C-193A-4649-A78A-F1BDDBED804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4F79BC-8C71-4EBE-8BFE-416F14FF2EC3}">
      <dgm:prSet/>
      <dgm:spPr/>
      <dgm:t>
        <a:bodyPr/>
        <a:lstStyle/>
        <a:p>
          <a:r>
            <a:rPr lang="en-US"/>
            <a:t>Class</a:t>
          </a:r>
        </a:p>
      </dgm:t>
    </dgm:pt>
    <dgm:pt modelId="{CBAD7EC4-1092-4907-A60E-A8F5258C3172}" type="parTrans" cxnId="{7A8501C9-EDCF-4C84-A66B-AE833D3C66B6}">
      <dgm:prSet/>
      <dgm:spPr/>
      <dgm:t>
        <a:bodyPr/>
        <a:lstStyle/>
        <a:p>
          <a:endParaRPr lang="en-US"/>
        </a:p>
      </dgm:t>
    </dgm:pt>
    <dgm:pt modelId="{F2A9E32D-75B0-4F74-B1AB-D77FFC5540CD}" type="sibTrans" cxnId="{7A8501C9-EDCF-4C84-A66B-AE833D3C66B6}">
      <dgm:prSet/>
      <dgm:spPr/>
      <dgm:t>
        <a:bodyPr/>
        <a:lstStyle/>
        <a:p>
          <a:endParaRPr lang="en-US"/>
        </a:p>
      </dgm:t>
    </dgm:pt>
    <dgm:pt modelId="{0A3C2F63-8364-4C3B-B465-4792DDE90233}">
      <dgm:prSet/>
      <dgm:spPr/>
      <dgm:t>
        <a:bodyPr/>
        <a:lstStyle/>
        <a:p>
          <a:r>
            <a:rPr lang="en-US"/>
            <a:t>Temperature Degree Efficiency</a:t>
          </a:r>
          <a:endParaRPr lang="en-US" dirty="0"/>
        </a:p>
      </dgm:t>
    </dgm:pt>
    <dgm:pt modelId="{8B79C310-DEA6-46CD-AE74-778B6722AAAE}" type="parTrans" cxnId="{933DD322-C7D5-48ED-94E0-3DDD0D895EF8}">
      <dgm:prSet/>
      <dgm:spPr/>
      <dgm:t>
        <a:bodyPr/>
        <a:lstStyle/>
        <a:p>
          <a:endParaRPr lang="en-US"/>
        </a:p>
      </dgm:t>
    </dgm:pt>
    <dgm:pt modelId="{010A84B2-9B80-4082-BB8D-7496CDFCC974}" type="sibTrans" cxnId="{933DD322-C7D5-48ED-94E0-3DDD0D895EF8}">
      <dgm:prSet/>
      <dgm:spPr/>
      <dgm:t>
        <a:bodyPr/>
        <a:lstStyle/>
        <a:p>
          <a:endParaRPr lang="en-US"/>
        </a:p>
      </dgm:t>
    </dgm:pt>
    <dgm:pt modelId="{44E2286C-237E-482E-BFB5-44FDE5238DB0}">
      <dgm:prSet/>
      <dgm:spPr/>
      <dgm:t>
        <a:bodyPr/>
        <a:lstStyle/>
        <a:p>
          <a:r>
            <a:rPr lang="en-US"/>
            <a:t>Function</a:t>
          </a:r>
          <a:endParaRPr lang="en-US" dirty="0"/>
        </a:p>
      </dgm:t>
    </dgm:pt>
    <dgm:pt modelId="{956ACD38-0907-4568-9614-38657E12AA01}" type="parTrans" cxnId="{EFBAF72A-85EB-4304-A62D-2D0C91D34195}">
      <dgm:prSet/>
      <dgm:spPr/>
      <dgm:t>
        <a:bodyPr/>
        <a:lstStyle/>
        <a:p>
          <a:endParaRPr lang="en-US"/>
        </a:p>
      </dgm:t>
    </dgm:pt>
    <dgm:pt modelId="{FB44F9EC-5AC4-4A8B-993C-866E1A4E9D33}" type="sibTrans" cxnId="{EFBAF72A-85EB-4304-A62D-2D0C91D34195}">
      <dgm:prSet/>
      <dgm:spPr/>
      <dgm:t>
        <a:bodyPr/>
        <a:lstStyle/>
        <a:p>
          <a:endParaRPr lang="en-US"/>
        </a:p>
      </dgm:t>
    </dgm:pt>
    <dgm:pt modelId="{D5D81994-61E8-49C8-A151-BF1C8F83104B}">
      <dgm:prSet/>
      <dgm:spPr/>
      <dgm:t>
        <a:bodyPr/>
        <a:lstStyle/>
        <a:p>
          <a:r>
            <a:rPr lang="en-US"/>
            <a:t>evaluate input</a:t>
          </a:r>
          <a:endParaRPr lang="en-US" dirty="0"/>
        </a:p>
      </dgm:t>
    </dgm:pt>
    <dgm:pt modelId="{1C1F34A7-A3F1-43E6-9940-F9563AA1EA2B}" type="parTrans" cxnId="{264EEECD-A817-4544-B277-365011D81152}">
      <dgm:prSet/>
      <dgm:spPr/>
      <dgm:t>
        <a:bodyPr/>
        <a:lstStyle/>
        <a:p>
          <a:endParaRPr lang="en-US"/>
        </a:p>
      </dgm:t>
    </dgm:pt>
    <dgm:pt modelId="{8C46BD54-CF72-49B0-970E-BDB3B20F6B3A}" type="sibTrans" cxnId="{264EEECD-A817-4544-B277-365011D81152}">
      <dgm:prSet/>
      <dgm:spPr/>
      <dgm:t>
        <a:bodyPr/>
        <a:lstStyle/>
        <a:p>
          <a:endParaRPr lang="en-US"/>
        </a:p>
      </dgm:t>
    </dgm:pt>
    <dgm:pt modelId="{F43456DA-8CC9-4357-9E3E-F1FAF54C63AD}">
      <dgm:prSet/>
      <dgm:spPr/>
      <dgm:t>
        <a:bodyPr/>
        <a:lstStyle/>
        <a:p>
          <a:r>
            <a:rPr lang="en-US"/>
            <a:t>Function</a:t>
          </a:r>
        </a:p>
      </dgm:t>
    </dgm:pt>
    <dgm:pt modelId="{8D7919E4-4537-4831-96C9-557C4904FF06}" type="parTrans" cxnId="{28B7D4A0-C8AF-4E2A-BDE3-C41B35F987FD}">
      <dgm:prSet/>
      <dgm:spPr/>
      <dgm:t>
        <a:bodyPr/>
        <a:lstStyle/>
        <a:p>
          <a:endParaRPr lang="en-US"/>
        </a:p>
      </dgm:t>
    </dgm:pt>
    <dgm:pt modelId="{FBDCEDAC-5414-4C15-B9F4-B85A2E9DA6E0}" type="sibTrans" cxnId="{28B7D4A0-C8AF-4E2A-BDE3-C41B35F987FD}">
      <dgm:prSet/>
      <dgm:spPr/>
      <dgm:t>
        <a:bodyPr/>
        <a:lstStyle/>
        <a:p>
          <a:endParaRPr lang="en-US"/>
        </a:p>
      </dgm:t>
    </dgm:pt>
    <dgm:pt modelId="{5F83DF70-E12C-42FD-97BF-E3F4E88FFF08}">
      <dgm:prSet/>
      <dgm:spPr/>
      <dgm:t>
        <a:bodyPr/>
        <a:lstStyle/>
        <a:p>
          <a:r>
            <a:rPr lang="en-US"/>
            <a:t>run program</a:t>
          </a:r>
          <a:endParaRPr lang="en-US" dirty="0"/>
        </a:p>
      </dgm:t>
    </dgm:pt>
    <dgm:pt modelId="{94C4AC50-A73C-4980-B436-069A6A25B2C4}" type="parTrans" cxnId="{7FB16D45-8E3B-4AF3-8B74-EFAEFC243B1E}">
      <dgm:prSet/>
      <dgm:spPr/>
      <dgm:t>
        <a:bodyPr/>
        <a:lstStyle/>
        <a:p>
          <a:endParaRPr lang="en-US"/>
        </a:p>
      </dgm:t>
    </dgm:pt>
    <dgm:pt modelId="{8B6B99B4-8E15-4DF2-8B5B-FD01E90967E5}" type="sibTrans" cxnId="{7FB16D45-8E3B-4AF3-8B74-EFAEFC243B1E}">
      <dgm:prSet/>
      <dgm:spPr/>
      <dgm:t>
        <a:bodyPr/>
        <a:lstStyle/>
        <a:p>
          <a:endParaRPr lang="en-US"/>
        </a:p>
      </dgm:t>
    </dgm:pt>
    <dgm:pt modelId="{99944DDB-5259-416C-AC3E-EB8676128D7C}">
      <dgm:prSet/>
      <dgm:spPr/>
      <dgm:t>
        <a:bodyPr/>
        <a:lstStyle/>
        <a:p>
          <a:r>
            <a:rPr lang="en-US"/>
            <a:t>Function</a:t>
          </a:r>
        </a:p>
      </dgm:t>
    </dgm:pt>
    <dgm:pt modelId="{A7D266E1-7C66-440A-9296-159450D997A0}" type="parTrans" cxnId="{C217904E-4721-415B-84DC-7F63B1A10676}">
      <dgm:prSet/>
      <dgm:spPr/>
      <dgm:t>
        <a:bodyPr/>
        <a:lstStyle/>
        <a:p>
          <a:endParaRPr lang="en-US"/>
        </a:p>
      </dgm:t>
    </dgm:pt>
    <dgm:pt modelId="{6C5534B4-CB09-49D2-BCB0-C8CC558DB5EE}" type="sibTrans" cxnId="{C217904E-4721-415B-84DC-7F63B1A10676}">
      <dgm:prSet/>
      <dgm:spPr/>
      <dgm:t>
        <a:bodyPr/>
        <a:lstStyle/>
        <a:p>
          <a:endParaRPr lang="en-US"/>
        </a:p>
      </dgm:t>
    </dgm:pt>
    <dgm:pt modelId="{7889FEBF-5E12-4357-92D8-3C0D77DB52E1}">
      <dgm:prSet/>
      <dgm:spPr/>
      <dgm:t>
        <a:bodyPr/>
        <a:lstStyle/>
        <a:p>
          <a:r>
            <a:rPr lang="en-US"/>
            <a:t>leave comment</a:t>
          </a:r>
          <a:endParaRPr lang="en-US" dirty="0"/>
        </a:p>
      </dgm:t>
    </dgm:pt>
    <dgm:pt modelId="{36540DA8-35EF-4B19-A67B-FB8F7491AF31}" type="parTrans" cxnId="{CCE5C4CC-A67F-439B-81BA-B45D4F25E372}">
      <dgm:prSet/>
      <dgm:spPr/>
      <dgm:t>
        <a:bodyPr/>
        <a:lstStyle/>
        <a:p>
          <a:endParaRPr lang="en-US"/>
        </a:p>
      </dgm:t>
    </dgm:pt>
    <dgm:pt modelId="{94D0DBEE-599A-4734-98FC-289AA8455C84}" type="sibTrans" cxnId="{CCE5C4CC-A67F-439B-81BA-B45D4F25E372}">
      <dgm:prSet/>
      <dgm:spPr/>
      <dgm:t>
        <a:bodyPr/>
        <a:lstStyle/>
        <a:p>
          <a:endParaRPr lang="en-US"/>
        </a:p>
      </dgm:t>
    </dgm:pt>
    <dgm:pt modelId="{B878152F-4D3A-C148-902F-6AEC7002318F}" type="pres">
      <dgm:prSet presAssocID="{A324DA9C-193A-4649-A78A-F1BDDBED804B}" presName="Name0" presStyleCnt="0">
        <dgm:presLayoutVars>
          <dgm:dir/>
          <dgm:animLvl val="lvl"/>
          <dgm:resizeHandles val="exact"/>
        </dgm:presLayoutVars>
      </dgm:prSet>
      <dgm:spPr/>
    </dgm:pt>
    <dgm:pt modelId="{18468D8C-6B7D-2846-ACCB-855EB0736811}" type="pres">
      <dgm:prSet presAssocID="{7E4F79BC-8C71-4EBE-8BFE-416F14FF2EC3}" presName="linNode" presStyleCnt="0"/>
      <dgm:spPr/>
    </dgm:pt>
    <dgm:pt modelId="{D51AA430-38FE-8A4C-8830-3DF5B33C6132}" type="pres">
      <dgm:prSet presAssocID="{7E4F79BC-8C71-4EBE-8BFE-416F14FF2EC3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CB42F230-254D-0940-A066-DA1F372A152E}" type="pres">
      <dgm:prSet presAssocID="{7E4F79BC-8C71-4EBE-8BFE-416F14FF2EC3}" presName="descendantText" presStyleLbl="alignNode1" presStyleIdx="0" presStyleCnt="4">
        <dgm:presLayoutVars>
          <dgm:bulletEnabled/>
        </dgm:presLayoutVars>
      </dgm:prSet>
      <dgm:spPr/>
    </dgm:pt>
    <dgm:pt modelId="{5641B193-371C-7844-9C05-F1C0AE6C72A5}" type="pres">
      <dgm:prSet presAssocID="{F2A9E32D-75B0-4F74-B1AB-D77FFC5540CD}" presName="sp" presStyleCnt="0"/>
      <dgm:spPr/>
    </dgm:pt>
    <dgm:pt modelId="{8F9E821B-4632-F843-883B-E217C9A9037B}" type="pres">
      <dgm:prSet presAssocID="{44E2286C-237E-482E-BFB5-44FDE5238DB0}" presName="linNode" presStyleCnt="0"/>
      <dgm:spPr/>
    </dgm:pt>
    <dgm:pt modelId="{FF3B408E-D7E2-BE46-809D-A8A07D52A81F}" type="pres">
      <dgm:prSet presAssocID="{44E2286C-237E-482E-BFB5-44FDE5238DB0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C7A93CAC-BF81-754D-950F-171CC8AF1CBD}" type="pres">
      <dgm:prSet presAssocID="{44E2286C-237E-482E-BFB5-44FDE5238DB0}" presName="descendantText" presStyleLbl="alignNode1" presStyleIdx="1" presStyleCnt="4">
        <dgm:presLayoutVars>
          <dgm:bulletEnabled/>
        </dgm:presLayoutVars>
      </dgm:prSet>
      <dgm:spPr/>
    </dgm:pt>
    <dgm:pt modelId="{A8E7BE67-49B8-E743-923D-6AFD3A20FA0C}" type="pres">
      <dgm:prSet presAssocID="{FB44F9EC-5AC4-4A8B-993C-866E1A4E9D33}" presName="sp" presStyleCnt="0"/>
      <dgm:spPr/>
    </dgm:pt>
    <dgm:pt modelId="{32C41382-930D-2448-A94E-6FA1626D6977}" type="pres">
      <dgm:prSet presAssocID="{F43456DA-8CC9-4357-9E3E-F1FAF54C63AD}" presName="linNode" presStyleCnt="0"/>
      <dgm:spPr/>
    </dgm:pt>
    <dgm:pt modelId="{1D5D70E3-66C2-B94F-B963-9D65A033FDA8}" type="pres">
      <dgm:prSet presAssocID="{F43456DA-8CC9-4357-9E3E-F1FAF54C63AD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3B70637D-0F06-F54E-BB44-CED6EA22E9FF}" type="pres">
      <dgm:prSet presAssocID="{F43456DA-8CC9-4357-9E3E-F1FAF54C63AD}" presName="descendantText" presStyleLbl="alignNode1" presStyleIdx="2" presStyleCnt="4">
        <dgm:presLayoutVars>
          <dgm:bulletEnabled/>
        </dgm:presLayoutVars>
      </dgm:prSet>
      <dgm:spPr/>
    </dgm:pt>
    <dgm:pt modelId="{7A728F49-15F3-C944-AAC5-72C2B12C1CDC}" type="pres">
      <dgm:prSet presAssocID="{FBDCEDAC-5414-4C15-B9F4-B85A2E9DA6E0}" presName="sp" presStyleCnt="0"/>
      <dgm:spPr/>
    </dgm:pt>
    <dgm:pt modelId="{9D4A82A5-6D59-274F-AC4A-4A486AF9E305}" type="pres">
      <dgm:prSet presAssocID="{99944DDB-5259-416C-AC3E-EB8676128D7C}" presName="linNode" presStyleCnt="0"/>
      <dgm:spPr/>
    </dgm:pt>
    <dgm:pt modelId="{06EA5165-AD0C-DC4A-AA77-837EEEE99014}" type="pres">
      <dgm:prSet presAssocID="{99944DDB-5259-416C-AC3E-EB8676128D7C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73FF4FEC-8BBE-1C42-9EC3-C099D0492590}" type="pres">
      <dgm:prSet presAssocID="{99944DDB-5259-416C-AC3E-EB8676128D7C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933DD322-C7D5-48ED-94E0-3DDD0D895EF8}" srcId="{7E4F79BC-8C71-4EBE-8BFE-416F14FF2EC3}" destId="{0A3C2F63-8364-4C3B-B465-4792DDE90233}" srcOrd="0" destOrd="0" parTransId="{8B79C310-DEA6-46CD-AE74-778B6722AAAE}" sibTransId="{010A84B2-9B80-4082-BB8D-7496CDFCC974}"/>
    <dgm:cxn modelId="{EFBAF72A-85EB-4304-A62D-2D0C91D34195}" srcId="{A324DA9C-193A-4649-A78A-F1BDDBED804B}" destId="{44E2286C-237E-482E-BFB5-44FDE5238DB0}" srcOrd="1" destOrd="0" parTransId="{956ACD38-0907-4568-9614-38657E12AA01}" sibTransId="{FB44F9EC-5AC4-4A8B-993C-866E1A4E9D33}"/>
    <dgm:cxn modelId="{F95B133C-C195-3344-91A9-7D7DB657E4D2}" type="presOf" srcId="{A324DA9C-193A-4649-A78A-F1BDDBED804B}" destId="{B878152F-4D3A-C148-902F-6AEC7002318F}" srcOrd="0" destOrd="0" presId="urn:microsoft.com/office/officeart/2016/7/layout/VerticalHollowActionList"/>
    <dgm:cxn modelId="{7FB16D45-8E3B-4AF3-8B74-EFAEFC243B1E}" srcId="{F43456DA-8CC9-4357-9E3E-F1FAF54C63AD}" destId="{5F83DF70-E12C-42FD-97BF-E3F4E88FFF08}" srcOrd="0" destOrd="0" parTransId="{94C4AC50-A73C-4980-B436-069A6A25B2C4}" sibTransId="{8B6B99B4-8E15-4DF2-8B5B-FD01E90967E5}"/>
    <dgm:cxn modelId="{C217904E-4721-415B-84DC-7F63B1A10676}" srcId="{A324DA9C-193A-4649-A78A-F1BDDBED804B}" destId="{99944DDB-5259-416C-AC3E-EB8676128D7C}" srcOrd="3" destOrd="0" parTransId="{A7D266E1-7C66-440A-9296-159450D997A0}" sibTransId="{6C5534B4-CB09-49D2-BCB0-C8CC558DB5EE}"/>
    <dgm:cxn modelId="{BA3F8A6E-6A90-B147-8F91-995FA3A1DFA1}" type="presOf" srcId="{F43456DA-8CC9-4357-9E3E-F1FAF54C63AD}" destId="{1D5D70E3-66C2-B94F-B963-9D65A033FDA8}" srcOrd="0" destOrd="0" presId="urn:microsoft.com/office/officeart/2016/7/layout/VerticalHollowActionList"/>
    <dgm:cxn modelId="{D5D7F57A-0278-8846-8853-509A78BFD1EA}" type="presOf" srcId="{D5D81994-61E8-49C8-A151-BF1C8F83104B}" destId="{C7A93CAC-BF81-754D-950F-171CC8AF1CBD}" srcOrd="0" destOrd="0" presId="urn:microsoft.com/office/officeart/2016/7/layout/VerticalHollowActionList"/>
    <dgm:cxn modelId="{2C69AD97-61D9-D245-8F68-B59FA47B88D0}" type="presOf" srcId="{7889FEBF-5E12-4357-92D8-3C0D77DB52E1}" destId="{73FF4FEC-8BBE-1C42-9EC3-C099D0492590}" srcOrd="0" destOrd="0" presId="urn:microsoft.com/office/officeart/2016/7/layout/VerticalHollowActionList"/>
    <dgm:cxn modelId="{28B7D4A0-C8AF-4E2A-BDE3-C41B35F987FD}" srcId="{A324DA9C-193A-4649-A78A-F1BDDBED804B}" destId="{F43456DA-8CC9-4357-9E3E-F1FAF54C63AD}" srcOrd="2" destOrd="0" parTransId="{8D7919E4-4537-4831-96C9-557C4904FF06}" sibTransId="{FBDCEDAC-5414-4C15-B9F4-B85A2E9DA6E0}"/>
    <dgm:cxn modelId="{BF1517A8-AE63-2247-93C8-63BB69992B49}" type="presOf" srcId="{7E4F79BC-8C71-4EBE-8BFE-416F14FF2EC3}" destId="{D51AA430-38FE-8A4C-8830-3DF5B33C6132}" srcOrd="0" destOrd="0" presId="urn:microsoft.com/office/officeart/2016/7/layout/VerticalHollowActionList"/>
    <dgm:cxn modelId="{ED3E84B2-6A8B-0B40-A9FB-D99FE8434EA1}" type="presOf" srcId="{99944DDB-5259-416C-AC3E-EB8676128D7C}" destId="{06EA5165-AD0C-DC4A-AA77-837EEEE99014}" srcOrd="0" destOrd="0" presId="urn:microsoft.com/office/officeart/2016/7/layout/VerticalHollowActionList"/>
    <dgm:cxn modelId="{1437CEBA-1F83-6841-9AF1-27AE1A848647}" type="presOf" srcId="{5F83DF70-E12C-42FD-97BF-E3F4E88FFF08}" destId="{3B70637D-0F06-F54E-BB44-CED6EA22E9FF}" srcOrd="0" destOrd="0" presId="urn:microsoft.com/office/officeart/2016/7/layout/VerticalHollowActionList"/>
    <dgm:cxn modelId="{7A8501C9-EDCF-4C84-A66B-AE833D3C66B6}" srcId="{A324DA9C-193A-4649-A78A-F1BDDBED804B}" destId="{7E4F79BC-8C71-4EBE-8BFE-416F14FF2EC3}" srcOrd="0" destOrd="0" parTransId="{CBAD7EC4-1092-4907-A60E-A8F5258C3172}" sibTransId="{F2A9E32D-75B0-4F74-B1AB-D77FFC5540CD}"/>
    <dgm:cxn modelId="{CCE5C4CC-A67F-439B-81BA-B45D4F25E372}" srcId="{99944DDB-5259-416C-AC3E-EB8676128D7C}" destId="{7889FEBF-5E12-4357-92D8-3C0D77DB52E1}" srcOrd="0" destOrd="0" parTransId="{36540DA8-35EF-4B19-A67B-FB8F7491AF31}" sibTransId="{94D0DBEE-599A-4734-98FC-289AA8455C84}"/>
    <dgm:cxn modelId="{264EEECD-A817-4544-B277-365011D81152}" srcId="{44E2286C-237E-482E-BFB5-44FDE5238DB0}" destId="{D5D81994-61E8-49C8-A151-BF1C8F83104B}" srcOrd="0" destOrd="0" parTransId="{1C1F34A7-A3F1-43E6-9940-F9563AA1EA2B}" sibTransId="{8C46BD54-CF72-49B0-970E-BDB3B20F6B3A}"/>
    <dgm:cxn modelId="{D9F36FED-3E0C-914F-AA0D-0A6B44AF11F6}" type="presOf" srcId="{44E2286C-237E-482E-BFB5-44FDE5238DB0}" destId="{FF3B408E-D7E2-BE46-809D-A8A07D52A81F}" srcOrd="0" destOrd="0" presId="urn:microsoft.com/office/officeart/2016/7/layout/VerticalHollowActionList"/>
    <dgm:cxn modelId="{233CCCEE-937E-664F-8852-A13C23154C09}" type="presOf" srcId="{0A3C2F63-8364-4C3B-B465-4792DDE90233}" destId="{CB42F230-254D-0940-A066-DA1F372A152E}" srcOrd="0" destOrd="0" presId="urn:microsoft.com/office/officeart/2016/7/layout/VerticalHollowActionList"/>
    <dgm:cxn modelId="{68B65E39-05EE-5045-B224-F856D2FB35BE}" type="presParOf" srcId="{B878152F-4D3A-C148-902F-6AEC7002318F}" destId="{18468D8C-6B7D-2846-ACCB-855EB0736811}" srcOrd="0" destOrd="0" presId="urn:microsoft.com/office/officeart/2016/7/layout/VerticalHollowActionList"/>
    <dgm:cxn modelId="{60DCB392-C6A2-5E4E-A90B-006987D68337}" type="presParOf" srcId="{18468D8C-6B7D-2846-ACCB-855EB0736811}" destId="{D51AA430-38FE-8A4C-8830-3DF5B33C6132}" srcOrd="0" destOrd="0" presId="urn:microsoft.com/office/officeart/2016/7/layout/VerticalHollowActionList"/>
    <dgm:cxn modelId="{90099FFE-8FCE-F947-814E-498091796FDA}" type="presParOf" srcId="{18468D8C-6B7D-2846-ACCB-855EB0736811}" destId="{CB42F230-254D-0940-A066-DA1F372A152E}" srcOrd="1" destOrd="0" presId="urn:microsoft.com/office/officeart/2016/7/layout/VerticalHollowActionList"/>
    <dgm:cxn modelId="{D5408BA3-1A14-9B4C-B972-5BE5D669E8C5}" type="presParOf" srcId="{B878152F-4D3A-C148-902F-6AEC7002318F}" destId="{5641B193-371C-7844-9C05-F1C0AE6C72A5}" srcOrd="1" destOrd="0" presId="urn:microsoft.com/office/officeart/2016/7/layout/VerticalHollowActionList"/>
    <dgm:cxn modelId="{598797E1-D485-B94E-9CD6-12CAFB534CD4}" type="presParOf" srcId="{B878152F-4D3A-C148-902F-6AEC7002318F}" destId="{8F9E821B-4632-F843-883B-E217C9A9037B}" srcOrd="2" destOrd="0" presId="urn:microsoft.com/office/officeart/2016/7/layout/VerticalHollowActionList"/>
    <dgm:cxn modelId="{8D959546-FBAC-2E4B-933C-30B3AC85C5BF}" type="presParOf" srcId="{8F9E821B-4632-F843-883B-E217C9A9037B}" destId="{FF3B408E-D7E2-BE46-809D-A8A07D52A81F}" srcOrd="0" destOrd="0" presId="urn:microsoft.com/office/officeart/2016/7/layout/VerticalHollowActionList"/>
    <dgm:cxn modelId="{6FFA68F8-6E4C-2B4C-8367-69948DDAC497}" type="presParOf" srcId="{8F9E821B-4632-F843-883B-E217C9A9037B}" destId="{C7A93CAC-BF81-754D-950F-171CC8AF1CBD}" srcOrd="1" destOrd="0" presId="urn:microsoft.com/office/officeart/2016/7/layout/VerticalHollowActionList"/>
    <dgm:cxn modelId="{BBAC8D8F-5A49-2E41-BF10-EF85EA43A890}" type="presParOf" srcId="{B878152F-4D3A-C148-902F-6AEC7002318F}" destId="{A8E7BE67-49B8-E743-923D-6AFD3A20FA0C}" srcOrd="3" destOrd="0" presId="urn:microsoft.com/office/officeart/2016/7/layout/VerticalHollowActionList"/>
    <dgm:cxn modelId="{6579D921-DA51-214C-BA80-C7E9F3574845}" type="presParOf" srcId="{B878152F-4D3A-C148-902F-6AEC7002318F}" destId="{32C41382-930D-2448-A94E-6FA1626D6977}" srcOrd="4" destOrd="0" presId="urn:microsoft.com/office/officeart/2016/7/layout/VerticalHollowActionList"/>
    <dgm:cxn modelId="{8C0ECC5A-A329-E04B-BAB6-14A736C7D977}" type="presParOf" srcId="{32C41382-930D-2448-A94E-6FA1626D6977}" destId="{1D5D70E3-66C2-B94F-B963-9D65A033FDA8}" srcOrd="0" destOrd="0" presId="urn:microsoft.com/office/officeart/2016/7/layout/VerticalHollowActionList"/>
    <dgm:cxn modelId="{3F94A67E-AE81-354B-85A4-04BD435341AE}" type="presParOf" srcId="{32C41382-930D-2448-A94E-6FA1626D6977}" destId="{3B70637D-0F06-F54E-BB44-CED6EA22E9FF}" srcOrd="1" destOrd="0" presId="urn:microsoft.com/office/officeart/2016/7/layout/VerticalHollowActionList"/>
    <dgm:cxn modelId="{CCE374AF-71BA-004A-8077-41EE3D07EE46}" type="presParOf" srcId="{B878152F-4D3A-C148-902F-6AEC7002318F}" destId="{7A728F49-15F3-C944-AAC5-72C2B12C1CDC}" srcOrd="5" destOrd="0" presId="urn:microsoft.com/office/officeart/2016/7/layout/VerticalHollowActionList"/>
    <dgm:cxn modelId="{8A96C83D-44BA-1D4D-A53C-50D44F65BBF8}" type="presParOf" srcId="{B878152F-4D3A-C148-902F-6AEC7002318F}" destId="{9D4A82A5-6D59-274F-AC4A-4A486AF9E305}" srcOrd="6" destOrd="0" presId="urn:microsoft.com/office/officeart/2016/7/layout/VerticalHollowActionList"/>
    <dgm:cxn modelId="{D66E1B37-E1C0-FE40-B86F-DE244F972317}" type="presParOf" srcId="{9D4A82A5-6D59-274F-AC4A-4A486AF9E305}" destId="{06EA5165-AD0C-DC4A-AA77-837EEEE99014}" srcOrd="0" destOrd="0" presId="urn:microsoft.com/office/officeart/2016/7/layout/VerticalHollowActionList"/>
    <dgm:cxn modelId="{7EDF9600-A9CB-AA4B-A4EC-3C487C5E0AED}" type="presParOf" srcId="{9D4A82A5-6D59-274F-AC4A-4A486AF9E305}" destId="{73FF4FEC-8BBE-1C42-9EC3-C099D049259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EDC8ED-C0FC-4463-ACD0-E7D9AB92616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E4FB6D-F240-4A86-B1A2-E98E4C181B4A}">
      <dgm:prSet/>
      <dgm:spPr/>
      <dgm:t>
        <a:bodyPr/>
        <a:lstStyle/>
        <a:p>
          <a:r>
            <a:rPr lang="en-US"/>
            <a:t>Heatlh Accrecditation</a:t>
          </a:r>
        </a:p>
      </dgm:t>
    </dgm:pt>
    <dgm:pt modelId="{622FD5E8-F8BD-4048-9AC6-C847078EF48C}" type="parTrans" cxnId="{C094E919-00C7-41DD-94D7-607B4E9B4742}">
      <dgm:prSet/>
      <dgm:spPr/>
      <dgm:t>
        <a:bodyPr/>
        <a:lstStyle/>
        <a:p>
          <a:endParaRPr lang="en-US"/>
        </a:p>
      </dgm:t>
    </dgm:pt>
    <dgm:pt modelId="{FC3FF4A5-EA55-4D2C-AC57-D8D90CED4789}" type="sibTrans" cxnId="{C094E919-00C7-41DD-94D7-607B4E9B4742}">
      <dgm:prSet/>
      <dgm:spPr/>
      <dgm:t>
        <a:bodyPr/>
        <a:lstStyle/>
        <a:p>
          <a:endParaRPr lang="en-US"/>
        </a:p>
      </dgm:t>
    </dgm:pt>
    <dgm:pt modelId="{1887028E-1B8E-475E-BE99-9E53529CCEAF}">
      <dgm:prSet/>
      <dgm:spPr/>
      <dgm:t>
        <a:bodyPr/>
        <a:lstStyle/>
        <a:p>
          <a:r>
            <a:rPr lang="en-US" dirty="0"/>
            <a:t>New Formula and user program created</a:t>
          </a:r>
        </a:p>
      </dgm:t>
    </dgm:pt>
    <dgm:pt modelId="{C590D37B-923D-49D0-B549-0D38338EEC72}" type="parTrans" cxnId="{7237EDBA-BF55-48E9-92F5-8ECD17BE8610}">
      <dgm:prSet/>
      <dgm:spPr/>
      <dgm:t>
        <a:bodyPr/>
        <a:lstStyle/>
        <a:p>
          <a:endParaRPr lang="en-US"/>
        </a:p>
      </dgm:t>
    </dgm:pt>
    <dgm:pt modelId="{6BB6FD8E-7211-4051-A4D8-080718DB56CA}" type="sibTrans" cxnId="{7237EDBA-BF55-48E9-92F5-8ECD17BE8610}">
      <dgm:prSet/>
      <dgm:spPr/>
      <dgm:t>
        <a:bodyPr/>
        <a:lstStyle/>
        <a:p>
          <a:endParaRPr lang="en-US"/>
        </a:p>
      </dgm:t>
    </dgm:pt>
    <dgm:pt modelId="{8AFF978C-71D3-6645-90F2-EFDD993D80ED}" type="pres">
      <dgm:prSet presAssocID="{52EDC8ED-C0FC-4463-ACD0-E7D9AB926163}" presName="linear" presStyleCnt="0">
        <dgm:presLayoutVars>
          <dgm:animLvl val="lvl"/>
          <dgm:resizeHandles val="exact"/>
        </dgm:presLayoutVars>
      </dgm:prSet>
      <dgm:spPr/>
    </dgm:pt>
    <dgm:pt modelId="{A897E166-1B2D-AB41-A092-131EEB2BC563}" type="pres">
      <dgm:prSet presAssocID="{D1E4FB6D-F240-4A86-B1A2-E98E4C181B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5D76FC-5059-1943-A119-A4F7331D21C4}" type="pres">
      <dgm:prSet presAssocID="{FC3FF4A5-EA55-4D2C-AC57-D8D90CED4789}" presName="spacer" presStyleCnt="0"/>
      <dgm:spPr/>
    </dgm:pt>
    <dgm:pt modelId="{7D242E1F-42BA-5D48-97A6-BBFA5B60E2E1}" type="pres">
      <dgm:prSet presAssocID="{1887028E-1B8E-475E-BE99-9E53529CCEA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094E919-00C7-41DD-94D7-607B4E9B4742}" srcId="{52EDC8ED-C0FC-4463-ACD0-E7D9AB926163}" destId="{D1E4FB6D-F240-4A86-B1A2-E98E4C181B4A}" srcOrd="0" destOrd="0" parTransId="{622FD5E8-F8BD-4048-9AC6-C847078EF48C}" sibTransId="{FC3FF4A5-EA55-4D2C-AC57-D8D90CED4789}"/>
    <dgm:cxn modelId="{238C2864-09F5-F745-BB78-C090AFC1E4C0}" type="presOf" srcId="{52EDC8ED-C0FC-4463-ACD0-E7D9AB926163}" destId="{8AFF978C-71D3-6645-90F2-EFDD993D80ED}" srcOrd="0" destOrd="0" presId="urn:microsoft.com/office/officeart/2005/8/layout/vList2"/>
    <dgm:cxn modelId="{E3D33397-4DEF-D14C-92DB-35B96186BB03}" type="presOf" srcId="{1887028E-1B8E-475E-BE99-9E53529CCEAF}" destId="{7D242E1F-42BA-5D48-97A6-BBFA5B60E2E1}" srcOrd="0" destOrd="0" presId="urn:microsoft.com/office/officeart/2005/8/layout/vList2"/>
    <dgm:cxn modelId="{D4AD239A-6001-5540-941C-66FD39A2E54E}" type="presOf" srcId="{D1E4FB6D-F240-4A86-B1A2-E98E4C181B4A}" destId="{A897E166-1B2D-AB41-A092-131EEB2BC563}" srcOrd="0" destOrd="0" presId="urn:microsoft.com/office/officeart/2005/8/layout/vList2"/>
    <dgm:cxn modelId="{7237EDBA-BF55-48E9-92F5-8ECD17BE8610}" srcId="{52EDC8ED-C0FC-4463-ACD0-E7D9AB926163}" destId="{1887028E-1B8E-475E-BE99-9E53529CCEAF}" srcOrd="1" destOrd="0" parTransId="{C590D37B-923D-49D0-B549-0D38338EEC72}" sibTransId="{6BB6FD8E-7211-4051-A4D8-080718DB56CA}"/>
    <dgm:cxn modelId="{4409930C-87D7-444C-BB7D-42D91F1FD5BE}" type="presParOf" srcId="{8AFF978C-71D3-6645-90F2-EFDD993D80ED}" destId="{A897E166-1B2D-AB41-A092-131EEB2BC563}" srcOrd="0" destOrd="0" presId="urn:microsoft.com/office/officeart/2005/8/layout/vList2"/>
    <dgm:cxn modelId="{08EAEE76-93A2-694D-BDB6-CE24EE6CFF87}" type="presParOf" srcId="{8AFF978C-71D3-6645-90F2-EFDD993D80ED}" destId="{805D76FC-5059-1943-A119-A4F7331D21C4}" srcOrd="1" destOrd="0" presId="urn:microsoft.com/office/officeart/2005/8/layout/vList2"/>
    <dgm:cxn modelId="{7989F058-A94B-2941-BEA4-F43C7E3245B8}" type="presParOf" srcId="{8AFF978C-71D3-6645-90F2-EFDD993D80ED}" destId="{7D242E1F-42BA-5D48-97A6-BBFA5B60E2E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D5987-624B-4FA7-A11D-3E7DCD586552}">
      <dsp:nvSpPr>
        <dsp:cNvPr id="0" name=""/>
        <dsp:cNvSpPr/>
      </dsp:nvSpPr>
      <dsp:spPr>
        <a:xfrm>
          <a:off x="664949" y="250781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9CCE3-5CA9-45BA-9730-833EACE6204F}">
      <dsp:nvSpPr>
        <dsp:cNvPr id="0" name=""/>
        <dsp:cNvSpPr/>
      </dsp:nvSpPr>
      <dsp:spPr>
        <a:xfrm>
          <a:off x="1081762" y="66759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B5167-F2AC-47FD-9869-4DF777CD608C}">
      <dsp:nvSpPr>
        <dsp:cNvPr id="0" name=""/>
        <dsp:cNvSpPr/>
      </dsp:nvSpPr>
      <dsp:spPr>
        <a:xfrm>
          <a:off x="39731" y="281578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Problem Statement</a:t>
          </a:r>
        </a:p>
      </dsp:txBody>
      <dsp:txXfrm>
        <a:off x="39731" y="2815782"/>
        <a:ext cx="3206250" cy="720000"/>
      </dsp:txXfrm>
    </dsp:sp>
    <dsp:sp modelId="{585DE88A-18E0-444A-B16A-7069087ED551}">
      <dsp:nvSpPr>
        <dsp:cNvPr id="0" name=""/>
        <dsp:cNvSpPr/>
      </dsp:nvSpPr>
      <dsp:spPr>
        <a:xfrm>
          <a:off x="4432293" y="250781"/>
          <a:ext cx="1955812" cy="1955812"/>
        </a:xfrm>
        <a:prstGeom prst="ellipse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8BF01-3499-439C-8C0C-D7A0E4708906}">
      <dsp:nvSpPr>
        <dsp:cNvPr id="0" name=""/>
        <dsp:cNvSpPr/>
      </dsp:nvSpPr>
      <dsp:spPr>
        <a:xfrm>
          <a:off x="4849106" y="66759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08E64-78BD-4738-9CA7-6AAB3A57AA46}">
      <dsp:nvSpPr>
        <dsp:cNvPr id="0" name=""/>
        <dsp:cNvSpPr/>
      </dsp:nvSpPr>
      <dsp:spPr>
        <a:xfrm>
          <a:off x="3807075" y="281578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Procedures Followed</a:t>
          </a:r>
        </a:p>
      </dsp:txBody>
      <dsp:txXfrm>
        <a:off x="3807075" y="2815782"/>
        <a:ext cx="3206250" cy="720000"/>
      </dsp:txXfrm>
    </dsp:sp>
    <dsp:sp modelId="{E052C570-2935-4A78-80D5-975BC684C7D9}">
      <dsp:nvSpPr>
        <dsp:cNvPr id="0" name=""/>
        <dsp:cNvSpPr/>
      </dsp:nvSpPr>
      <dsp:spPr>
        <a:xfrm>
          <a:off x="8199637" y="250781"/>
          <a:ext cx="1955812" cy="1955812"/>
        </a:xfrm>
        <a:prstGeom prst="ellipse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C9DC7-1D8E-42A8-9FC3-B52276E14B34}">
      <dsp:nvSpPr>
        <dsp:cNvPr id="0" name=""/>
        <dsp:cNvSpPr/>
      </dsp:nvSpPr>
      <dsp:spPr>
        <a:xfrm>
          <a:off x="8616450" y="66759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566BB-220B-4270-A7BF-E16999E8A34E}">
      <dsp:nvSpPr>
        <dsp:cNvPr id="0" name=""/>
        <dsp:cNvSpPr/>
      </dsp:nvSpPr>
      <dsp:spPr>
        <a:xfrm>
          <a:off x="7574418" y="281578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Outcomes</a:t>
          </a:r>
        </a:p>
      </dsp:txBody>
      <dsp:txXfrm>
        <a:off x="7574418" y="281578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ABF1F-3713-4D94-B5A8-1938BC4E926D}">
      <dsp:nvSpPr>
        <dsp:cNvPr id="0" name=""/>
        <dsp:cNvSpPr/>
      </dsp:nvSpPr>
      <dsp:spPr>
        <a:xfrm>
          <a:off x="631199" y="73453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34278-B310-4C9B-A10B-70F531D4E9B0}">
      <dsp:nvSpPr>
        <dsp:cNvPr id="0" name=""/>
        <dsp:cNvSpPr/>
      </dsp:nvSpPr>
      <dsp:spPr>
        <a:xfrm>
          <a:off x="865200" y="96853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94ADF-25F4-4118-B616-16C2D05A1107}">
      <dsp:nvSpPr>
        <dsp:cNvPr id="0" name=""/>
        <dsp:cNvSpPr/>
      </dsp:nvSpPr>
      <dsp:spPr>
        <a:xfrm>
          <a:off x="280199" y="217453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Raising temperature degrees inside medical laboratories </a:t>
          </a:r>
        </a:p>
      </dsp:txBody>
      <dsp:txXfrm>
        <a:off x="280199" y="2174532"/>
        <a:ext cx="1800000" cy="877500"/>
      </dsp:txXfrm>
    </dsp:sp>
    <dsp:sp modelId="{B7D61B94-1D16-4BEC-967B-FD2C86649599}">
      <dsp:nvSpPr>
        <dsp:cNvPr id="0" name=""/>
        <dsp:cNvSpPr/>
      </dsp:nvSpPr>
      <dsp:spPr>
        <a:xfrm>
          <a:off x="2746200" y="73453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2874-8FAD-428A-B134-BF21DC7235ED}">
      <dsp:nvSpPr>
        <dsp:cNvPr id="0" name=""/>
        <dsp:cNvSpPr/>
      </dsp:nvSpPr>
      <dsp:spPr>
        <a:xfrm>
          <a:off x="2980200" y="96853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BF6D0-D959-4F8B-85E9-7A6A8C83CE0A}">
      <dsp:nvSpPr>
        <dsp:cNvPr id="0" name=""/>
        <dsp:cNvSpPr/>
      </dsp:nvSpPr>
      <dsp:spPr>
        <a:xfrm>
          <a:off x="2395200" y="217453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A/C system issues</a:t>
          </a:r>
        </a:p>
      </dsp:txBody>
      <dsp:txXfrm>
        <a:off x="2395200" y="2174532"/>
        <a:ext cx="1800000" cy="877500"/>
      </dsp:txXfrm>
    </dsp:sp>
    <dsp:sp modelId="{0874CD0C-CECC-40EB-870B-517B8250B933}">
      <dsp:nvSpPr>
        <dsp:cNvPr id="0" name=""/>
        <dsp:cNvSpPr/>
      </dsp:nvSpPr>
      <dsp:spPr>
        <a:xfrm>
          <a:off x="4861200" y="73453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CEFDD-7FBA-4F9F-AC06-7FA0E47B4074}">
      <dsp:nvSpPr>
        <dsp:cNvPr id="0" name=""/>
        <dsp:cNvSpPr/>
      </dsp:nvSpPr>
      <dsp:spPr>
        <a:xfrm>
          <a:off x="5095200" y="96853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40C7C-2C9B-48D1-9EF7-169F474E9AC9}">
      <dsp:nvSpPr>
        <dsp:cNvPr id="0" name=""/>
        <dsp:cNvSpPr/>
      </dsp:nvSpPr>
      <dsp:spPr>
        <a:xfrm>
          <a:off x="4510200" y="217453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Health Accreditation from CBAHI</a:t>
          </a:r>
        </a:p>
      </dsp:txBody>
      <dsp:txXfrm>
        <a:off x="4510200" y="2174532"/>
        <a:ext cx="1800000" cy="877500"/>
      </dsp:txXfrm>
    </dsp:sp>
    <dsp:sp modelId="{DDCEEEC2-8777-47D0-AB35-F4CC07691DED}">
      <dsp:nvSpPr>
        <dsp:cNvPr id="0" name=""/>
        <dsp:cNvSpPr/>
      </dsp:nvSpPr>
      <dsp:spPr>
        <a:xfrm>
          <a:off x="6976200" y="73453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1C277-6658-46F6-9C16-2FFB7660FC06}">
      <dsp:nvSpPr>
        <dsp:cNvPr id="0" name=""/>
        <dsp:cNvSpPr/>
      </dsp:nvSpPr>
      <dsp:spPr>
        <a:xfrm>
          <a:off x="7210200" y="96853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F7E29-05A9-48F8-B5CA-463CF917460C}">
      <dsp:nvSpPr>
        <dsp:cNvPr id="0" name=""/>
        <dsp:cNvSpPr/>
      </dsp:nvSpPr>
      <dsp:spPr>
        <a:xfrm>
          <a:off x="6625200" y="217453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Standard Quality</a:t>
          </a:r>
        </a:p>
      </dsp:txBody>
      <dsp:txXfrm>
        <a:off x="6625200" y="2174532"/>
        <a:ext cx="1800000" cy="877500"/>
      </dsp:txXfrm>
    </dsp:sp>
    <dsp:sp modelId="{6BA75693-3143-49F1-874E-B2A70B8ED2C3}">
      <dsp:nvSpPr>
        <dsp:cNvPr id="0" name=""/>
        <dsp:cNvSpPr/>
      </dsp:nvSpPr>
      <dsp:spPr>
        <a:xfrm>
          <a:off x="9091200" y="73453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B91C3-2CDE-459D-86CA-3A681EA933E3}">
      <dsp:nvSpPr>
        <dsp:cNvPr id="0" name=""/>
        <dsp:cNvSpPr/>
      </dsp:nvSpPr>
      <dsp:spPr>
        <a:xfrm>
          <a:off x="9325199" y="96853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FEBA3-27E0-470C-8C8C-69C9F2DB0605}">
      <dsp:nvSpPr>
        <dsp:cNvPr id="0" name=""/>
        <dsp:cNvSpPr/>
      </dsp:nvSpPr>
      <dsp:spPr>
        <a:xfrm>
          <a:off x="8740200" y="217453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How we can create a standard to be a showcase and an evidence used as a quality standard?</a:t>
          </a:r>
        </a:p>
      </dsp:txBody>
      <dsp:txXfrm>
        <a:off x="8740200" y="2174532"/>
        <a:ext cx="1800000" cy="87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BEB96-5D39-F54D-9719-44C73A060372}">
      <dsp:nvSpPr>
        <dsp:cNvPr id="0" name=""/>
        <dsp:cNvSpPr/>
      </dsp:nvSpPr>
      <dsp:spPr>
        <a:xfrm>
          <a:off x="0" y="0"/>
          <a:ext cx="8656320" cy="833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Collecting data</a:t>
          </a:r>
        </a:p>
      </dsp:txBody>
      <dsp:txXfrm>
        <a:off x="24399" y="24399"/>
        <a:ext cx="7687008" cy="784246"/>
      </dsp:txXfrm>
    </dsp:sp>
    <dsp:sp modelId="{81F2854A-8CC0-564E-8439-5D64D63C1977}">
      <dsp:nvSpPr>
        <dsp:cNvPr id="0" name=""/>
        <dsp:cNvSpPr/>
      </dsp:nvSpPr>
      <dsp:spPr>
        <a:xfrm>
          <a:off x="724966" y="984506"/>
          <a:ext cx="8656320" cy="833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dirty="0"/>
            <a:t>Creating efficiency formula</a:t>
          </a:r>
          <a:endParaRPr lang="en-US" sz="3500" kern="1200" baseline="0" dirty="0"/>
        </a:p>
      </dsp:txBody>
      <dsp:txXfrm>
        <a:off x="749365" y="1008905"/>
        <a:ext cx="7341076" cy="784246"/>
      </dsp:txXfrm>
    </dsp:sp>
    <dsp:sp modelId="{D9A8EDCA-30DF-F444-B15B-E9074C073E15}">
      <dsp:nvSpPr>
        <dsp:cNvPr id="0" name=""/>
        <dsp:cNvSpPr/>
      </dsp:nvSpPr>
      <dsp:spPr>
        <a:xfrm>
          <a:off x="1439113" y="1969013"/>
          <a:ext cx="8656320" cy="8330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dirty="0"/>
            <a:t>Analyzing Data</a:t>
          </a:r>
        </a:p>
      </dsp:txBody>
      <dsp:txXfrm>
        <a:off x="1463512" y="1993412"/>
        <a:ext cx="7351896" cy="784246"/>
      </dsp:txXfrm>
    </dsp:sp>
    <dsp:sp modelId="{213C914F-BA17-D248-922B-18F9ED988803}">
      <dsp:nvSpPr>
        <dsp:cNvPr id="0" name=""/>
        <dsp:cNvSpPr/>
      </dsp:nvSpPr>
      <dsp:spPr>
        <a:xfrm>
          <a:off x="2164079" y="2953519"/>
          <a:ext cx="8656320" cy="8330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dirty="0"/>
            <a:t>Creating user program</a:t>
          </a:r>
        </a:p>
      </dsp:txBody>
      <dsp:txXfrm>
        <a:off x="2188478" y="2977918"/>
        <a:ext cx="7341076" cy="784246"/>
      </dsp:txXfrm>
    </dsp:sp>
    <dsp:sp modelId="{F90F0139-763A-1A48-93EF-DD7D216F32B6}">
      <dsp:nvSpPr>
        <dsp:cNvPr id="0" name=""/>
        <dsp:cNvSpPr/>
      </dsp:nvSpPr>
      <dsp:spPr>
        <a:xfrm>
          <a:off x="8114841" y="638036"/>
          <a:ext cx="541478" cy="5414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36674" y="638036"/>
        <a:ext cx="297812" cy="407462"/>
      </dsp:txXfrm>
    </dsp:sp>
    <dsp:sp modelId="{31CEBF3B-76FD-354D-A9F0-3F3158690E16}">
      <dsp:nvSpPr>
        <dsp:cNvPr id="0" name=""/>
        <dsp:cNvSpPr/>
      </dsp:nvSpPr>
      <dsp:spPr>
        <a:xfrm>
          <a:off x="8839808" y="1622542"/>
          <a:ext cx="541478" cy="54147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1641" y="1622542"/>
        <a:ext cx="297812" cy="407462"/>
      </dsp:txXfrm>
    </dsp:sp>
    <dsp:sp modelId="{3B1C8D94-1787-9842-A235-1F0D627CB5ED}">
      <dsp:nvSpPr>
        <dsp:cNvPr id="0" name=""/>
        <dsp:cNvSpPr/>
      </dsp:nvSpPr>
      <dsp:spPr>
        <a:xfrm>
          <a:off x="9553954" y="2607049"/>
          <a:ext cx="541478" cy="54147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675787" y="2607049"/>
        <a:ext cx="297812" cy="407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9844F-7E73-494D-96CC-ED201339FFE1}">
      <dsp:nvSpPr>
        <dsp:cNvPr id="0" name=""/>
        <dsp:cNvSpPr/>
      </dsp:nvSpPr>
      <dsp:spPr>
        <a:xfrm>
          <a:off x="0" y="750618"/>
          <a:ext cx="3381375" cy="20288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EDA - 1 </a:t>
          </a:r>
        </a:p>
      </dsp:txBody>
      <dsp:txXfrm>
        <a:off x="0" y="750618"/>
        <a:ext cx="3381375" cy="2028825"/>
      </dsp:txXfrm>
    </dsp:sp>
    <dsp:sp modelId="{6E818427-E992-AA48-873E-45422DF4C2CF}">
      <dsp:nvSpPr>
        <dsp:cNvPr id="0" name=""/>
        <dsp:cNvSpPr/>
      </dsp:nvSpPr>
      <dsp:spPr>
        <a:xfrm>
          <a:off x="3719512" y="750618"/>
          <a:ext cx="3381375" cy="202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EDA - 2</a:t>
          </a:r>
        </a:p>
      </dsp:txBody>
      <dsp:txXfrm>
        <a:off x="3719512" y="750618"/>
        <a:ext cx="3381375" cy="2028825"/>
      </dsp:txXfrm>
    </dsp:sp>
    <dsp:sp modelId="{55ACF605-1EDF-EA44-AE8F-5ECA77247817}">
      <dsp:nvSpPr>
        <dsp:cNvPr id="0" name=""/>
        <dsp:cNvSpPr/>
      </dsp:nvSpPr>
      <dsp:spPr>
        <a:xfrm>
          <a:off x="7439025" y="750618"/>
          <a:ext cx="3381375" cy="202882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EDA - 3</a:t>
          </a:r>
        </a:p>
      </dsp:txBody>
      <dsp:txXfrm>
        <a:off x="7439025" y="750618"/>
        <a:ext cx="3381375" cy="20288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E2034-D073-E14C-B68A-E8553FDB6A73}">
      <dsp:nvSpPr>
        <dsp:cNvPr id="0" name=""/>
        <dsp:cNvSpPr/>
      </dsp:nvSpPr>
      <dsp:spPr>
        <a:xfrm>
          <a:off x="3607236" y="695361"/>
          <a:ext cx="536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88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1494" y="738244"/>
        <a:ext cx="28374" cy="5674"/>
      </dsp:txXfrm>
    </dsp:sp>
    <dsp:sp modelId="{168E4479-616A-0949-B987-6F9A51229A15}">
      <dsp:nvSpPr>
        <dsp:cNvPr id="0" name=""/>
        <dsp:cNvSpPr/>
      </dsp:nvSpPr>
      <dsp:spPr>
        <a:xfrm>
          <a:off x="1141689" y="877"/>
          <a:ext cx="2467347" cy="14804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2" tIns="126908" rIns="120902" bIns="1269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Efficiency rates</a:t>
          </a:r>
        </a:p>
      </dsp:txBody>
      <dsp:txXfrm>
        <a:off x="1141689" y="877"/>
        <a:ext cx="2467347" cy="1480408"/>
      </dsp:txXfrm>
    </dsp:sp>
    <dsp:sp modelId="{DFA69FA4-4AF0-FC45-A709-D217A1E2387C}">
      <dsp:nvSpPr>
        <dsp:cNvPr id="0" name=""/>
        <dsp:cNvSpPr/>
      </dsp:nvSpPr>
      <dsp:spPr>
        <a:xfrm>
          <a:off x="6642073" y="695361"/>
          <a:ext cx="536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889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6331" y="738244"/>
        <a:ext cx="28374" cy="5674"/>
      </dsp:txXfrm>
    </dsp:sp>
    <dsp:sp modelId="{3928BAAB-9733-C844-B240-02D26903296C}">
      <dsp:nvSpPr>
        <dsp:cNvPr id="0" name=""/>
        <dsp:cNvSpPr/>
      </dsp:nvSpPr>
      <dsp:spPr>
        <a:xfrm>
          <a:off x="4176526" y="877"/>
          <a:ext cx="2467347" cy="14804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2" tIns="126908" rIns="120902" bIns="1269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quality type </a:t>
          </a:r>
        </a:p>
      </dsp:txBody>
      <dsp:txXfrm>
        <a:off x="4176526" y="877"/>
        <a:ext cx="2467347" cy="1480408"/>
      </dsp:txXfrm>
    </dsp:sp>
    <dsp:sp modelId="{A907D561-E843-FB44-948C-9E0617CF68E6}">
      <dsp:nvSpPr>
        <dsp:cNvPr id="0" name=""/>
        <dsp:cNvSpPr/>
      </dsp:nvSpPr>
      <dsp:spPr>
        <a:xfrm>
          <a:off x="2375363" y="1479486"/>
          <a:ext cx="6069673" cy="536889"/>
        </a:xfrm>
        <a:custGeom>
          <a:avLst/>
          <a:gdLst/>
          <a:ahLst/>
          <a:cxnLst/>
          <a:rect l="0" t="0" r="0" b="0"/>
          <a:pathLst>
            <a:path>
              <a:moveTo>
                <a:pt x="6069673" y="0"/>
              </a:moveTo>
              <a:lnTo>
                <a:pt x="6069673" y="285544"/>
              </a:lnTo>
              <a:lnTo>
                <a:pt x="0" y="285544"/>
              </a:lnTo>
              <a:lnTo>
                <a:pt x="0" y="536889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7796" y="1745093"/>
        <a:ext cx="304807" cy="5674"/>
      </dsp:txXfrm>
    </dsp:sp>
    <dsp:sp modelId="{684EB7AA-14E6-9848-8A3E-03F058643F3E}">
      <dsp:nvSpPr>
        <dsp:cNvPr id="0" name=""/>
        <dsp:cNvSpPr/>
      </dsp:nvSpPr>
      <dsp:spPr>
        <a:xfrm>
          <a:off x="7211363" y="877"/>
          <a:ext cx="2467347" cy="148040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2" tIns="126908" rIns="120902" bIns="1269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some statistics</a:t>
          </a:r>
        </a:p>
      </dsp:txBody>
      <dsp:txXfrm>
        <a:off x="7211363" y="877"/>
        <a:ext cx="2467347" cy="1480408"/>
      </dsp:txXfrm>
    </dsp:sp>
    <dsp:sp modelId="{18C78B64-94C5-6F45-B3FC-4D1D3A0262EB}">
      <dsp:nvSpPr>
        <dsp:cNvPr id="0" name=""/>
        <dsp:cNvSpPr/>
      </dsp:nvSpPr>
      <dsp:spPr>
        <a:xfrm>
          <a:off x="3607236" y="2743260"/>
          <a:ext cx="536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88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1494" y="2786142"/>
        <a:ext cx="28374" cy="5674"/>
      </dsp:txXfrm>
    </dsp:sp>
    <dsp:sp modelId="{3E6E9E01-1277-754D-ADBF-16FB5FDD9975}">
      <dsp:nvSpPr>
        <dsp:cNvPr id="0" name=""/>
        <dsp:cNvSpPr/>
      </dsp:nvSpPr>
      <dsp:spPr>
        <a:xfrm>
          <a:off x="1141689" y="2048775"/>
          <a:ext cx="2467347" cy="14804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2" tIns="126908" rIns="120902" bIns="1269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whole data</a:t>
          </a:r>
        </a:p>
      </dsp:txBody>
      <dsp:txXfrm>
        <a:off x="1141689" y="2048775"/>
        <a:ext cx="2467347" cy="1480408"/>
      </dsp:txXfrm>
    </dsp:sp>
    <dsp:sp modelId="{EB423620-3148-384D-BD8E-02EBE9B6C743}">
      <dsp:nvSpPr>
        <dsp:cNvPr id="0" name=""/>
        <dsp:cNvSpPr/>
      </dsp:nvSpPr>
      <dsp:spPr>
        <a:xfrm>
          <a:off x="6642073" y="2743260"/>
          <a:ext cx="536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889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6331" y="2786142"/>
        <a:ext cx="28374" cy="5674"/>
      </dsp:txXfrm>
    </dsp:sp>
    <dsp:sp modelId="{6C0CA471-DB6A-8244-BFA8-043383743837}">
      <dsp:nvSpPr>
        <dsp:cNvPr id="0" name=""/>
        <dsp:cNvSpPr/>
      </dsp:nvSpPr>
      <dsp:spPr>
        <a:xfrm>
          <a:off x="4176526" y="2048775"/>
          <a:ext cx="2467347" cy="14804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2" tIns="126908" rIns="120902" bIns="1269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some graphs</a:t>
          </a:r>
        </a:p>
      </dsp:txBody>
      <dsp:txXfrm>
        <a:off x="4176526" y="2048775"/>
        <a:ext cx="2467347" cy="1480408"/>
      </dsp:txXfrm>
    </dsp:sp>
    <dsp:sp modelId="{61409AD5-D5BD-B84E-90EF-48EBFA58199C}">
      <dsp:nvSpPr>
        <dsp:cNvPr id="0" name=""/>
        <dsp:cNvSpPr/>
      </dsp:nvSpPr>
      <dsp:spPr>
        <a:xfrm>
          <a:off x="7211363" y="2048775"/>
          <a:ext cx="2467347" cy="14804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2" tIns="126908" rIns="120902" bIns="1269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reflect your programming skill</a:t>
          </a:r>
        </a:p>
      </dsp:txBody>
      <dsp:txXfrm>
        <a:off x="7211363" y="2048775"/>
        <a:ext cx="2467347" cy="1480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2F230-254D-0940-A066-DA1F372A152E}">
      <dsp:nvSpPr>
        <dsp:cNvPr id="0" name=""/>
        <dsp:cNvSpPr/>
      </dsp:nvSpPr>
      <dsp:spPr>
        <a:xfrm>
          <a:off x="1366519" y="1856"/>
          <a:ext cx="5466080" cy="9618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057" tIns="244303" rIns="106057" bIns="2443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Temperature Degree Efficiency</a:t>
          </a:r>
          <a:endParaRPr lang="en-US" sz="1900" kern="1200" dirty="0"/>
        </a:p>
      </dsp:txBody>
      <dsp:txXfrm>
        <a:off x="1366519" y="1856"/>
        <a:ext cx="5466080" cy="961820"/>
      </dsp:txXfrm>
    </dsp:sp>
    <dsp:sp modelId="{D51AA430-38FE-8A4C-8830-3DF5B33C6132}">
      <dsp:nvSpPr>
        <dsp:cNvPr id="0" name=""/>
        <dsp:cNvSpPr/>
      </dsp:nvSpPr>
      <dsp:spPr>
        <a:xfrm>
          <a:off x="0" y="1856"/>
          <a:ext cx="1366520" cy="9618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12" tIns="95007" rIns="72312" bIns="9500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</a:t>
          </a:r>
        </a:p>
      </dsp:txBody>
      <dsp:txXfrm>
        <a:off x="0" y="1856"/>
        <a:ext cx="1366520" cy="961820"/>
      </dsp:txXfrm>
    </dsp:sp>
    <dsp:sp modelId="{C7A93CAC-BF81-754D-950F-171CC8AF1CBD}">
      <dsp:nvSpPr>
        <dsp:cNvPr id="0" name=""/>
        <dsp:cNvSpPr/>
      </dsp:nvSpPr>
      <dsp:spPr>
        <a:xfrm>
          <a:off x="1366520" y="1021386"/>
          <a:ext cx="5466080" cy="961820"/>
        </a:xfrm>
        <a:prstGeom prst="rect">
          <a:avLst/>
        </a:prstGeom>
        <a:solidFill>
          <a:schemeClr val="accent5">
            <a:hueOff val="775848"/>
            <a:satOff val="2585"/>
            <a:lumOff val="2941"/>
            <a:alphaOff val="0"/>
          </a:schemeClr>
        </a:solidFill>
        <a:ln w="12700" cap="flat" cmpd="sng" algn="ctr">
          <a:solidFill>
            <a:schemeClr val="accent5">
              <a:hueOff val="775848"/>
              <a:satOff val="2585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057" tIns="244303" rIns="106057" bIns="2443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 input</a:t>
          </a:r>
          <a:endParaRPr lang="en-US" sz="1900" kern="1200" dirty="0"/>
        </a:p>
      </dsp:txBody>
      <dsp:txXfrm>
        <a:off x="1366520" y="1021386"/>
        <a:ext cx="5466080" cy="961820"/>
      </dsp:txXfrm>
    </dsp:sp>
    <dsp:sp modelId="{FF3B408E-D7E2-BE46-809D-A8A07D52A81F}">
      <dsp:nvSpPr>
        <dsp:cNvPr id="0" name=""/>
        <dsp:cNvSpPr/>
      </dsp:nvSpPr>
      <dsp:spPr>
        <a:xfrm>
          <a:off x="0" y="1021386"/>
          <a:ext cx="1366520" cy="9618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775848"/>
              <a:satOff val="2585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12" tIns="95007" rIns="72312" bIns="9500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Function</a:t>
          </a:r>
          <a:endParaRPr lang="en-US" sz="2300" kern="1200" dirty="0"/>
        </a:p>
      </dsp:txBody>
      <dsp:txXfrm>
        <a:off x="0" y="1021386"/>
        <a:ext cx="1366520" cy="961820"/>
      </dsp:txXfrm>
    </dsp:sp>
    <dsp:sp modelId="{3B70637D-0F06-F54E-BB44-CED6EA22E9FF}">
      <dsp:nvSpPr>
        <dsp:cNvPr id="0" name=""/>
        <dsp:cNvSpPr/>
      </dsp:nvSpPr>
      <dsp:spPr>
        <a:xfrm>
          <a:off x="1366520" y="2040917"/>
          <a:ext cx="5466080" cy="961820"/>
        </a:xfrm>
        <a:prstGeom prst="rect">
          <a:avLst/>
        </a:prstGeom>
        <a:solidFill>
          <a:schemeClr val="accent5">
            <a:hueOff val="1551697"/>
            <a:satOff val="5170"/>
            <a:lumOff val="5882"/>
            <a:alphaOff val="0"/>
          </a:schemeClr>
        </a:solidFill>
        <a:ln w="12700" cap="flat" cmpd="sng" algn="ctr">
          <a:solidFill>
            <a:schemeClr val="accent5">
              <a:hueOff val="1551697"/>
              <a:satOff val="5170"/>
              <a:lumOff val="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057" tIns="244303" rIns="106057" bIns="2443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 program</a:t>
          </a:r>
          <a:endParaRPr lang="en-US" sz="1900" kern="1200" dirty="0"/>
        </a:p>
      </dsp:txBody>
      <dsp:txXfrm>
        <a:off x="1366520" y="2040917"/>
        <a:ext cx="5466080" cy="961820"/>
      </dsp:txXfrm>
    </dsp:sp>
    <dsp:sp modelId="{1D5D70E3-66C2-B94F-B963-9D65A033FDA8}">
      <dsp:nvSpPr>
        <dsp:cNvPr id="0" name=""/>
        <dsp:cNvSpPr/>
      </dsp:nvSpPr>
      <dsp:spPr>
        <a:xfrm>
          <a:off x="0" y="2040917"/>
          <a:ext cx="1366520" cy="9618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551697"/>
              <a:satOff val="5170"/>
              <a:lumOff val="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12" tIns="95007" rIns="72312" bIns="9500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Function</a:t>
          </a:r>
        </a:p>
      </dsp:txBody>
      <dsp:txXfrm>
        <a:off x="0" y="2040917"/>
        <a:ext cx="1366520" cy="961820"/>
      </dsp:txXfrm>
    </dsp:sp>
    <dsp:sp modelId="{73FF4FEC-8BBE-1C42-9EC3-C099D0492590}">
      <dsp:nvSpPr>
        <dsp:cNvPr id="0" name=""/>
        <dsp:cNvSpPr/>
      </dsp:nvSpPr>
      <dsp:spPr>
        <a:xfrm>
          <a:off x="1366520" y="3060447"/>
          <a:ext cx="5466080" cy="961820"/>
        </a:xfrm>
        <a:prstGeom prst="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 w="12700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057" tIns="244303" rIns="106057" bIns="2443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leave comment</a:t>
          </a:r>
          <a:endParaRPr lang="en-US" sz="1900" kern="1200" dirty="0"/>
        </a:p>
      </dsp:txBody>
      <dsp:txXfrm>
        <a:off x="1366520" y="3060447"/>
        <a:ext cx="5466080" cy="961820"/>
      </dsp:txXfrm>
    </dsp:sp>
    <dsp:sp modelId="{06EA5165-AD0C-DC4A-AA77-837EEEE99014}">
      <dsp:nvSpPr>
        <dsp:cNvPr id="0" name=""/>
        <dsp:cNvSpPr/>
      </dsp:nvSpPr>
      <dsp:spPr>
        <a:xfrm>
          <a:off x="0" y="3060447"/>
          <a:ext cx="1366520" cy="9618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12" tIns="95007" rIns="72312" bIns="9500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Function</a:t>
          </a:r>
        </a:p>
      </dsp:txBody>
      <dsp:txXfrm>
        <a:off x="0" y="3060447"/>
        <a:ext cx="1366520" cy="961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7E166-1B2D-AB41-A092-131EEB2BC563}">
      <dsp:nvSpPr>
        <dsp:cNvPr id="0" name=""/>
        <dsp:cNvSpPr/>
      </dsp:nvSpPr>
      <dsp:spPr>
        <a:xfrm>
          <a:off x="0" y="26983"/>
          <a:ext cx="6290226" cy="26292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Heatlh Accrecditation</a:t>
          </a:r>
        </a:p>
      </dsp:txBody>
      <dsp:txXfrm>
        <a:off x="128347" y="155330"/>
        <a:ext cx="6033532" cy="2372515"/>
      </dsp:txXfrm>
    </dsp:sp>
    <dsp:sp modelId="{7D242E1F-42BA-5D48-97A6-BBFA5B60E2E1}">
      <dsp:nvSpPr>
        <dsp:cNvPr id="0" name=""/>
        <dsp:cNvSpPr/>
      </dsp:nvSpPr>
      <dsp:spPr>
        <a:xfrm>
          <a:off x="0" y="2791552"/>
          <a:ext cx="6290226" cy="2629209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New Formula and user program created</a:t>
          </a:r>
        </a:p>
      </dsp:txBody>
      <dsp:txXfrm>
        <a:off x="128347" y="2919899"/>
        <a:ext cx="6033532" cy="2372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844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619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6618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78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978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057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397F40-C8F7-4897-A6B8-241042F913A9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3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6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8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5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DCA73-0A86-4195-A787-75037827079D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2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80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4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8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50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4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04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6883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470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6966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DCA73-0A86-4195-A787-75037827079D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86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574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1224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6808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397F40-C8F7-4897-A6B8-241042F913A9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5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Monday, January 25,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0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Monday, January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9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50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2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gazeez/Personal-Projects" TargetMode="Externa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0087-59BD-6D46-8F0C-F5CA2AE44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>
            <a:normAutofit fontScale="90000"/>
          </a:bodyPr>
          <a:lstStyle/>
          <a:p>
            <a:pPr algn="ctr"/>
            <a:r>
              <a:rPr lang="en-US" sz="3700" dirty="0"/>
              <a:t>My 1</a:t>
            </a:r>
            <a:r>
              <a:rPr lang="en-US" sz="3700" baseline="30000" dirty="0"/>
              <a:t>st</a:t>
            </a:r>
            <a:r>
              <a:rPr lang="en-US" sz="3700" dirty="0"/>
              <a:t> Project</a:t>
            </a:r>
            <a:br>
              <a:rPr lang="en-US" sz="3700" dirty="0"/>
            </a:br>
            <a:r>
              <a:rPr lang="en-US" sz="3700" dirty="0"/>
              <a:t>after I learnt </a:t>
            </a:r>
            <a:br>
              <a:rPr lang="en-US" sz="3700" dirty="0"/>
            </a:br>
            <a:r>
              <a:rPr lang="en-US" sz="3700" dirty="0"/>
              <a:t>Python Programming </a:t>
            </a:r>
            <a:br>
              <a:rPr lang="en-US" sz="3700" dirty="0"/>
            </a:br>
            <a:r>
              <a:rPr lang="en-US" sz="3700" dirty="0"/>
              <a:t>&amp; </a:t>
            </a:r>
            <a:br>
              <a:rPr lang="en-US" sz="3700" dirty="0"/>
            </a:br>
            <a:r>
              <a:rPr lang="en-US" sz="3700" dirty="0"/>
              <a:t>Data Analysis fundamentals</a:t>
            </a:r>
            <a:endParaRPr lang="en-SA" sz="3700" dirty="0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Programmer">
            <a:extLst>
              <a:ext uri="{FF2B5EF4-FFF2-40B4-BE49-F238E27FC236}">
                <a16:creationId xmlns:a16="http://schemas.microsoft.com/office/drawing/2014/main" id="{9D98830B-543B-4FE4-A312-9F17B4DA8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C6D8C4-CD89-574A-909E-4F3E2CC5E452}"/>
              </a:ext>
            </a:extLst>
          </p:cNvPr>
          <p:cNvSpPr txBox="1"/>
          <p:nvPr/>
        </p:nvSpPr>
        <p:spPr>
          <a:xfrm>
            <a:off x="1355587" y="6026273"/>
            <a:ext cx="3857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1200" dirty="0"/>
              <a:t>Authored: Abdulaziz Alsulami</a:t>
            </a:r>
          </a:p>
        </p:txBody>
      </p:sp>
    </p:spTree>
    <p:extLst>
      <p:ext uri="{BB962C8B-B14F-4D97-AF65-F5344CB8AC3E}">
        <p14:creationId xmlns:p14="http://schemas.microsoft.com/office/powerpoint/2010/main" val="156027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C985EE5-312B-A743-BBB0-FB546805FC82}"/>
              </a:ext>
            </a:extLst>
          </p:cNvPr>
          <p:cNvSpPr txBox="1">
            <a:spLocks/>
          </p:cNvSpPr>
          <p:nvPr/>
        </p:nvSpPr>
        <p:spPr>
          <a:xfrm>
            <a:off x="685800" y="1055562"/>
            <a:ext cx="10820400" cy="909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/>
              <a:t>EDA - 1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20F8307-C2A9-D04F-A4A3-7A57AA31B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2674738"/>
            <a:ext cx="10596282" cy="3602736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611C9BF0-CFB2-D54B-8FEE-AD35DFE1CCDD}"/>
              </a:ext>
            </a:extLst>
          </p:cNvPr>
          <p:cNvSpPr txBox="1">
            <a:spLocks/>
          </p:cNvSpPr>
          <p:nvPr/>
        </p:nvSpPr>
        <p:spPr>
          <a:xfrm>
            <a:off x="685800" y="2118644"/>
            <a:ext cx="10820400" cy="6942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A" sz="1800" dirty="0"/>
              <a:t>Inversly Relationship</a:t>
            </a:r>
          </a:p>
        </p:txBody>
      </p:sp>
    </p:spTree>
    <p:extLst>
      <p:ext uri="{BB962C8B-B14F-4D97-AF65-F5344CB8AC3E}">
        <p14:creationId xmlns:p14="http://schemas.microsoft.com/office/powerpoint/2010/main" val="22201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C985EE5-312B-A743-BBB0-FB546805FC82}"/>
              </a:ext>
            </a:extLst>
          </p:cNvPr>
          <p:cNvSpPr txBox="1">
            <a:spLocks/>
          </p:cNvSpPr>
          <p:nvPr/>
        </p:nvSpPr>
        <p:spPr>
          <a:xfrm>
            <a:off x="685800" y="1079217"/>
            <a:ext cx="10820400" cy="909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dirty="0"/>
              <a:t>Eda - 2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2A37B6C-E45F-F84F-B04B-310EE3F83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2611678"/>
            <a:ext cx="9006840" cy="3602736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611C9BF0-CFB2-D54B-8FEE-AD35DFE1CCDD}"/>
              </a:ext>
            </a:extLst>
          </p:cNvPr>
          <p:cNvSpPr txBox="1">
            <a:spLocks/>
          </p:cNvSpPr>
          <p:nvPr/>
        </p:nvSpPr>
        <p:spPr>
          <a:xfrm>
            <a:off x="685800" y="2118644"/>
            <a:ext cx="10820400" cy="6942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One</a:t>
            </a:r>
            <a:r>
              <a:rPr lang="en-SA" sz="1800" dirty="0"/>
              <a:t> degree versus ten percent rate  </a:t>
            </a:r>
          </a:p>
        </p:txBody>
      </p:sp>
    </p:spTree>
    <p:extLst>
      <p:ext uri="{BB962C8B-B14F-4D97-AF65-F5344CB8AC3E}">
        <p14:creationId xmlns:p14="http://schemas.microsoft.com/office/powerpoint/2010/main" val="198159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09ADE-948B-BA49-A9CD-D2332575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082" y="708795"/>
            <a:ext cx="3300981" cy="787834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Eda-3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BFB7B80-B977-514E-B058-C55FA9794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00" y="1802274"/>
            <a:ext cx="5339490" cy="32534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F62-EE1D-694E-94E9-4147EC1D1F55}"/>
                  </a:ext>
                </a:extLst>
              </p:cNvPr>
              <p:cNvSpPr txBox="1"/>
              <p:nvPr/>
            </p:nvSpPr>
            <p:spPr>
              <a:xfrm>
                <a:off x="8187559" y="1559093"/>
                <a:ext cx="3468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A" dirty="0">
                    <a:solidFill>
                      <a:schemeClr val="bg1"/>
                    </a:solidFill>
                  </a:rPr>
                  <a:t>Bad Efficiency Rate  </a:t>
                </a:r>
                <a14:m>
                  <m:oMath xmlns:m="http://schemas.openxmlformats.org/officeDocument/2006/math">
                    <m:r>
                      <a:rPr lang="en-SA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79 %</m:t>
                    </m:r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SA" dirty="0">
                    <a:solidFill>
                      <a:schemeClr val="bg1"/>
                    </a:solidFill>
                  </a:rPr>
                  <a:t>Good Efficiency Rate </a:t>
                </a:r>
                <a14:m>
                  <m:oMath xmlns:m="http://schemas.openxmlformats.org/officeDocument/2006/math">
                    <m:r>
                      <a:rPr lang="en-S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%</m:t>
                    </m:r>
                  </m:oMath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BB6F62-EE1D-694E-94E9-4147EC1D1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59" y="1559093"/>
                <a:ext cx="3468413" cy="646331"/>
              </a:xfrm>
              <a:prstGeom prst="rect">
                <a:avLst/>
              </a:prstGeom>
              <a:blipFill>
                <a:blip r:embed="rId5"/>
                <a:stretch>
                  <a:fillRect l="-1460" t="-3846" b="-13462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579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2589-5F17-624A-8593-9D56C1EF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Creating user program</a:t>
            </a:r>
            <a:endParaRPr lang="en-S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A2FC82-0124-4DA6-BA9C-503E41529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57089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57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511A-1F13-DC49-9F6D-4D2D2424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user program</a:t>
            </a:r>
            <a:endParaRPr lang="en-SA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290A33E-CA33-D241-983C-8EDFBC2F9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3" r="41005" b="1"/>
          <a:stretch/>
        </p:blipFill>
        <p:spPr>
          <a:xfrm>
            <a:off x="630705" y="746124"/>
            <a:ext cx="3644962" cy="5472559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04D3C28-4885-4C0D-9BFC-578DB2F16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759134"/>
              </p:ext>
            </p:extLst>
          </p:nvPr>
        </p:nvGraphicFramePr>
        <p:xfrm>
          <a:off x="4673600" y="2194560"/>
          <a:ext cx="68326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090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924D23-D266-5F4C-AD3E-5F96144C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SA">
                <a:solidFill>
                  <a:schemeClr val="bg1"/>
                </a:solidFill>
              </a:rPr>
              <a:t>outcomes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B4DE7A5-F713-46AC-A562-23576B48F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56320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9543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ED31B5-CDF0-9141-8C33-CF108056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07" y="196255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SA" dirty="0"/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146561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24A6-2402-E44A-B193-B94B872C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ADF8-B3F6-7944-8E6A-134A547B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31195"/>
            <a:ext cx="10820400" cy="4645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https://github.com/engazeez/Personal-Projects</a:t>
            </a:r>
            <a:r>
              <a:rPr lang="en-US" dirty="0"/>
              <a:t>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4050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3734282-8247-0746-A77B-5D284457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Thank you 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9BC10B9C-ED67-4056-982A-15E857B9F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9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903E8-684D-A148-98EE-6ECD8C14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71908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SA" dirty="0"/>
              <a:t>Contents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B6EB8F-77E3-47E7-90DD-2DD0FF8CD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622563"/>
              </p:ext>
            </p:extLst>
          </p:nvPr>
        </p:nvGraphicFramePr>
        <p:xfrm>
          <a:off x="685800" y="476250"/>
          <a:ext cx="10820400" cy="378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983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232589-5F17-624A-8593-9D56C1EF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71908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</a:t>
            </a:r>
            <a:r>
              <a:rPr lang="en-SA" dirty="0"/>
              <a:t>roblem statement</a:t>
            </a:r>
            <a:endParaRPr lang="en-S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A2FC82-0124-4DA6-BA9C-503E41529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495147"/>
              </p:ext>
            </p:extLst>
          </p:nvPr>
        </p:nvGraphicFramePr>
        <p:xfrm>
          <a:off x="685800" y="476250"/>
          <a:ext cx="10820400" cy="378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44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93CD35-B444-AE44-868F-0BCF2DAD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71908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Procedures followed</a:t>
            </a:r>
            <a:br>
              <a:rPr lang="en-US" dirty="0"/>
            </a:br>
            <a:endParaRPr lang="en-S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7EC58E-E085-4DE7-A0A5-29E134B92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189597"/>
              </p:ext>
            </p:extLst>
          </p:nvPr>
        </p:nvGraphicFramePr>
        <p:xfrm>
          <a:off x="685800" y="476250"/>
          <a:ext cx="10820400" cy="378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13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0CEDB-EFE1-AB47-B64B-FE66045B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19" y="-19437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Collecting</a:t>
            </a:r>
            <a:br>
              <a:rPr lang="en-US" sz="4800" dirty="0"/>
            </a:br>
            <a:r>
              <a:rPr lang="en-US" sz="4800" dirty="0"/>
              <a:t>data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2DA33CD9-E7C1-A34A-B2FB-3AAFDA076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771236"/>
            <a:ext cx="5475672" cy="53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2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4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3" name="Picture 4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717A24-5537-0B4E-B38F-E40E3AFD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538" y="1853977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Creating </a:t>
            </a:r>
            <a:br>
              <a:rPr lang="en-US" sz="4800" dirty="0"/>
            </a:br>
            <a:r>
              <a:rPr lang="en-US" sz="4800" dirty="0"/>
              <a:t>efficiency formula 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 useBgFill="1">
        <p:nvSpPr>
          <p:cNvPr id="54" name="Rectangle 47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49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F1EE4B4-8690-6645-8AF5-0367EFA22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9" y="1853977"/>
            <a:ext cx="5475672" cy="27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8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717A24-5537-0B4E-B38F-E40E3AFD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931" y="1309482"/>
            <a:ext cx="6246735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/>
              <a:t>Calculating </a:t>
            </a:r>
            <a:br>
              <a:rPr lang="en-US" sz="3700" dirty="0"/>
            </a:br>
            <a:r>
              <a:rPr lang="en-US" sz="3700" dirty="0"/>
              <a:t>Efficiency</a:t>
            </a:r>
            <a:br>
              <a:rPr lang="en-US" sz="3700" dirty="0"/>
            </a:br>
            <a:r>
              <a:rPr lang="en-US" sz="3700" dirty="0"/>
              <a:t>&amp;</a:t>
            </a:r>
            <a:br>
              <a:rPr lang="en-US" sz="3700" dirty="0"/>
            </a:br>
            <a:r>
              <a:rPr lang="en-US" sz="3700" dirty="0"/>
              <a:t>determining</a:t>
            </a:r>
            <a:br>
              <a:rPr lang="en-US" sz="3700" dirty="0"/>
            </a:br>
            <a:r>
              <a:rPr lang="en-US" sz="3700" dirty="0"/>
              <a:t>Quality</a:t>
            </a: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05AC7A0-F9B7-F84C-ADC5-1521940B1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2270201"/>
            <a:ext cx="5475672" cy="23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5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6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C703B4D4-13D2-774D-98D6-EE2E0032B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49" r="-3" b="-3"/>
          <a:stretch/>
        </p:blipFill>
        <p:spPr>
          <a:xfrm>
            <a:off x="1592503" y="1181686"/>
            <a:ext cx="4740483" cy="429020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D69E448-157E-094D-A1FC-29CF6EA9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420" y="1316644"/>
            <a:ext cx="4967305" cy="1166206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818484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6016-E3AA-8246-AA52-84C3C689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5386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Analyzing</a:t>
            </a:r>
            <a:r>
              <a:rPr lang="en-SA" dirty="0"/>
              <a:t> data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38F63E1-D766-47B6-B50C-94B042DDF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99776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0193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2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{D1FA327F-A661-C744-8D83-CDCAD35902F3}tf10001079</Template>
  <TotalTime>1254</TotalTime>
  <Words>192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Vapor Trail</vt:lpstr>
      <vt:lpstr>2_Vapor Trail</vt:lpstr>
      <vt:lpstr>My 1st Project after I learnt  Python Programming  &amp;  Data Analysis fundamentals</vt:lpstr>
      <vt:lpstr>Contents</vt:lpstr>
      <vt:lpstr>Problem statement</vt:lpstr>
      <vt:lpstr>Procedures followed </vt:lpstr>
      <vt:lpstr>Collecting data</vt:lpstr>
      <vt:lpstr>Creating  efficiency formula   </vt:lpstr>
      <vt:lpstr>Calculating  Efficiency &amp; determining Quality</vt:lpstr>
      <vt:lpstr>Data frame</vt:lpstr>
      <vt:lpstr>Analyzing data</vt:lpstr>
      <vt:lpstr>PowerPoint Presentation</vt:lpstr>
      <vt:lpstr>PowerPoint Presentation</vt:lpstr>
      <vt:lpstr>Eda-3</vt:lpstr>
      <vt:lpstr>Creating user program</vt:lpstr>
      <vt:lpstr>user program</vt:lpstr>
      <vt:lpstr>outcomes</vt:lpstr>
      <vt:lpstr>Run the program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1st Project  after I learnt  Python Programming &amp;  Data Analysis</dc:title>
  <dc:creator>Microsoft Office User</dc:creator>
  <cp:lastModifiedBy>Microsoft Office User</cp:lastModifiedBy>
  <cp:revision>52</cp:revision>
  <dcterms:created xsi:type="dcterms:W3CDTF">2021-01-23T12:04:31Z</dcterms:created>
  <dcterms:modified xsi:type="dcterms:W3CDTF">2021-01-26T08:03:39Z</dcterms:modified>
</cp:coreProperties>
</file>