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2454be11bc005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2454be11bc005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2454be11bc005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2454be11bc005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2454be11bc005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2454be11bc005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2454be11bc005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2454be11bc005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2454be11bc005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2454be11bc005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2454be11bc0055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2454be11bc005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2454be11bc0055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2454be11bc005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2454be11bc0055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2454be11bc0055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2454be11bc0055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2454be11bc005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2454be11bc0055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2454be11bc0055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13f0440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13f0440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2454be11bc0055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2454be11bc005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2454be11bc0055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2454be11bc0055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454be11bc0055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2454be11bc0055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2454be11bc0055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2454be11bc0055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13f0440e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13f0440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2454be11bc005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2454be11bc005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2454be11bc005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2454be11bc005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2454be11bc005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2454be11bc005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2454be11bc005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2454be11bc005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2454be11bc005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2454be11bc005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2454be11bc005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2454be11bc005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NLP </a:t>
            </a:r>
            <a:r>
              <a:rPr b="1" lang="en-GB"/>
              <a:t>TEXT ANALYSIS </a:t>
            </a:r>
            <a:endParaRPr b="1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Bright Benard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</a:rPr>
              <a:t>2100702287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Silhouette</a:t>
            </a:r>
            <a:r>
              <a:rPr lang="en-GB"/>
              <a:t> Coefficient values method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From the silhoutte_score n= 2 is the highest but not optimal. Wee notice that for n = 3, 4 and 5 depict the convergence and the optimal coefficient would be n=4 where the sil_value= 0.57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9025"/>
            <a:ext cx="7701050" cy="17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66100"/>
            <a:ext cx="85206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Silhouette</a:t>
            </a:r>
            <a:r>
              <a:rPr lang="en-GB"/>
              <a:t> at n_clusters=2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621450"/>
            <a:ext cx="85206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You notice that many more clusters can be made out of the 2 clusters even by viewing the color variation</a:t>
            </a:r>
            <a:endParaRPr sz="12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621438"/>
            <a:ext cx="70866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66100"/>
            <a:ext cx="85206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Silhouette at n_clusters=4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689675"/>
            <a:ext cx="85206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is optimized at n_clusters=4 as shown in the diagram below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0" y="1150350"/>
            <a:ext cx="7629300" cy="35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74800"/>
            <a:ext cx="85206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Silhouette at n_clusters=5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634600"/>
            <a:ext cx="8520600" cy="4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in clusters is best at 5 where </a:t>
            </a:r>
            <a:r>
              <a:rPr lang="en-GB"/>
              <a:t>evidently</a:t>
            </a:r>
            <a:r>
              <a:rPr lang="en-GB"/>
              <a:t> the clusters are even </a:t>
            </a:r>
            <a:r>
              <a:rPr lang="en-GB"/>
              <a:t>distinct</a:t>
            </a:r>
            <a:r>
              <a:rPr lang="en-GB"/>
              <a:t> to a naked eye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1306863"/>
            <a:ext cx="70580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14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Cloud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718675"/>
            <a:ext cx="8520600" cy="4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Wordcloud package generates an image that gives us the more common in our comments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200" y="1454875"/>
            <a:ext cx="69913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NAMED</a:t>
            </a:r>
            <a:r>
              <a:rPr b="1" lang="en-GB"/>
              <a:t> ENTITY </a:t>
            </a:r>
            <a:r>
              <a:rPr b="1" lang="en-GB"/>
              <a:t>RECOGNITION</a:t>
            </a:r>
            <a:endParaRPr b="1"/>
          </a:p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311700" y="3036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NER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21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Criteria followed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789750"/>
            <a:ext cx="8520600" cy="3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Data is uploaded using: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5088"/>
            <a:ext cx="8520600" cy="201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Encode uploaded data</a:t>
            </a:r>
            <a:endParaRPr sz="1800"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682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79325"/>
            <a:ext cx="8520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preprocessing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554825"/>
            <a:ext cx="85206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Unique </a:t>
            </a:r>
            <a:r>
              <a:rPr lang="en-GB"/>
              <a:t>words</a:t>
            </a:r>
            <a:r>
              <a:rPr lang="en-GB"/>
              <a:t> in corpus are identified along with their tags. </a:t>
            </a: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</a:rPr>
              <a:t>35178 unique words were discovered and 17 unique tags were identified.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</a:rPr>
              <a:t>Retrieve sentences and corresponding tags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01" y="1807150"/>
            <a:ext cx="62277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16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mappings between sentences and tags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739075"/>
            <a:ext cx="8520600" cy="4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39075"/>
            <a:ext cx="8520599" cy="41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80575"/>
            <a:ext cx="85206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include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846225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Tokenize the string into words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Lower casing.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Remove stop words like “and, is, a, on, etc.”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Stemming and lemmatization 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 Means</a:t>
            </a: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algorithm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Word cloud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Training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600">
                <a:solidFill>
                  <a:schemeClr val="accent2"/>
                </a:solidFill>
                <a:highlight>
                  <a:srgbClr val="FFFFFF"/>
                </a:highlight>
              </a:rPr>
              <a:t>The number of epochs is a hyperparameter of gradient descent that controls the number of complete passes through the training dataset</a:t>
            </a:r>
            <a:endParaRPr sz="5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600">
                <a:solidFill>
                  <a:schemeClr val="accent2"/>
                </a:solidFill>
                <a:highlight>
                  <a:srgbClr val="FFFFFF"/>
                </a:highlight>
              </a:rPr>
              <a:t>Our model learns with a high level of accuracy and a small loss is incurred in the historical lessons learnt by this model</a:t>
            </a:r>
            <a:endParaRPr sz="56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061475" cy="65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45825"/>
            <a:ext cx="6754825" cy="164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227975"/>
            <a:ext cx="8520600" cy="4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7975"/>
            <a:ext cx="8520600" cy="46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12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NER Input and transformation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5875"/>
            <a:ext cx="80724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NER Representation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5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46225"/>
            <a:ext cx="85206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that is used refers to comments from an internship period.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data was preprocessed using the following;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 exploratory data analysis was made and this include analysing the dataset head, the shape, description and information statistics. Null values were also assessed and dropped. Punctuations were also removed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Then the data frame was changed to lowercase, tokenized, remove stop words and conversion of each word into a stem and lemma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Stemmers and Lemmas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Porter_stemmer library is used for stemming the clean dataset whereas a WordNetLemmatizer is used for lemmatization of same dataset. Whereas lemma maintain the meaning of the words in a conversation. Stemmed words tend to change the </a:t>
            </a:r>
            <a:r>
              <a:rPr lang="en-GB"/>
              <a:t>grammatical</a:t>
            </a:r>
            <a:r>
              <a:rPr lang="en-GB"/>
              <a:t> significance of the sentences in a dataset.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Corpus Processing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corpus was processed using the NLTK that reads an entire corpus from a directory (the ‘root’ directory). As it reads in corpus, it applies word tokenization and sentence tokenization.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A vectorizer was </a:t>
            </a:r>
            <a:r>
              <a:rPr lang="en-GB"/>
              <a:t>implemented</a:t>
            </a:r>
            <a:r>
              <a:rPr lang="en-GB"/>
              <a:t> using the CountVectorizer and fitted unto the corpus that is transformed into an array.</a:t>
            </a:r>
            <a:r>
              <a:rPr lang="en-GB" sz="1200"/>
              <a:t> </a:t>
            </a: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</a:rPr>
              <a:t>To vectorize a corpus with a bag-of-words (BOW) approach, we represent every document from the corpus as a vector whose length is equal to the vocabulary of the corpus.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5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Clustering in Text Analysis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9675"/>
            <a:ext cx="8520600" cy="3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libraries are required for the effective clustering. These include sklearn feature_extraction, pandas, numpy, pylab, sklearn.pipeline, sklearn.decomposition, sklearn.preprocessing, time and matplotlib.pyplot.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With the corpus .split function, we use a TFIDF vectorizer to produce Sparse Matrix of features. Time in terms of the number of epochs is measured in seconds.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TFIDVectorizer takes in the </a:t>
            </a:r>
            <a:r>
              <a:rPr lang="en-GB"/>
              <a:t>maximum</a:t>
            </a:r>
            <a:r>
              <a:rPr lang="en-GB"/>
              <a:t> and minimum of the dataframe plus the stopwords and computes the number of samples and the number of features to be compared.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kmeans cosine similarity matrix is created and a list that holds the SSE values for each 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464100" y="726850"/>
            <a:ext cx="85206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K Means Clustering technique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8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Scatter Plot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660700"/>
            <a:ext cx="8520600" cy="3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/>
              <a:t>Figure: Showing the number clusters predicted by k means algorithm</a:t>
            </a:r>
            <a:endParaRPr b="1" sz="12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875" y="727225"/>
            <a:ext cx="4538075" cy="31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6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Validation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of the performance of the algorithm is given by both the elbow and </a:t>
            </a:r>
            <a:r>
              <a:rPr lang="en-GB"/>
              <a:t>silhouette</a:t>
            </a:r>
            <a:r>
              <a:rPr lang="en-GB"/>
              <a:t> coefficient value.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kelbow method plots an elbow curve to find the “K” value. </a:t>
            </a:r>
            <a:r>
              <a:rPr lang="en-GB"/>
              <a:t>Silhouette</a:t>
            </a:r>
            <a:r>
              <a:rPr lang="en-GB"/>
              <a:t> method however shows the performance of several values of k.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8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Elbow Method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660725"/>
            <a:ext cx="8520600" cy="3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Figure: Showing the number of clusters created using the elbow methods</a:t>
            </a:r>
            <a:endParaRPr sz="12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1271588"/>
            <a:ext cx="386715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833000"/>
            <a:ext cx="4593075" cy="32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