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60" autoAdjust="0"/>
    <p:restoredTop sz="94660"/>
  </p:normalViewPr>
  <p:slideViewPr>
    <p:cSldViewPr snapToGrid="0">
      <p:cViewPr>
        <p:scale>
          <a:sx n="66" d="100"/>
          <a:sy n="66" d="100"/>
        </p:scale>
        <p:origin x="1338" y="5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7703D3-F0DB-4E46-9E5B-1315BDB68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4BFBC5-2F76-4490-82CC-ABD9246FF2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190DEA-FB87-48E1-9457-28BA587FD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5832-7B2F-4651-9837-3D41A8C32B0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16CAE6-2CD2-47A7-B50D-4DBE84D7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379BFE-55AA-4D9C-A6E8-39B3F4393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5B5-B445-4E4E-A362-33704BED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21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FE8892-D9F0-4BC5-A75E-D540E3012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0BDEDC-5ED8-4E77-B2DB-913939EE84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D4E5D9-629D-43DA-93BD-D1E80398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5832-7B2F-4651-9837-3D41A8C32B0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5FC1FA-59F9-4035-8BC5-7D896FD6B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DBDDA5-0569-46DF-B7B3-FF10F9629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5B5-B445-4E4E-A362-33704BED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640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F706307-8B72-4ECF-8234-44EAE43DC2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AE9133-C37B-49DC-80CF-7D9A2ED91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3B33-BC53-4292-B2BA-45B8A408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5832-7B2F-4651-9837-3D41A8C32B0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07D2E1-718B-4F16-9935-4B7E3E133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F480FC-6B3D-4DF5-B1A2-30035E59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5B5-B445-4E4E-A362-33704BED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487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D0228-5C64-46D6-BC31-EEFBDB220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55EA38-E88C-46A2-AC48-510148625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512BB-8C72-4D6F-B8B0-A1C8A9D41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5832-7B2F-4651-9837-3D41A8C32B0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A18A0E-7DE8-4256-AF45-252B92C3D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C38A5-6E8E-4A66-8B2B-BB5600DB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5B5-B445-4E4E-A362-33704BED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9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7986B-13BF-4CDA-8EC5-76D30E413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93BB13-BE4E-434C-9DCB-A15BBAB5E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437EF-CD00-4952-B479-556C6C773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5832-7B2F-4651-9837-3D41A8C32B0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B3D97-38FE-4B90-A47E-241DDDD6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6A5661-BC86-4C69-A781-EF431CD6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5B5-B445-4E4E-A362-33704BED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044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5D1843-FC0A-40B5-8ADB-4629D3036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1A4B5F-4200-4D1B-A3CA-7535968486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BFC9B1-89BA-4A2C-9765-6F8F5E66A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6C2B60-8ECD-40CE-92AA-99211C79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5832-7B2F-4651-9837-3D41A8C32B0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84F2E8-27C0-4C95-B78A-BD3751443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56A75C-DDB6-42CF-83DD-98C020723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5B5-B445-4E4E-A362-33704BED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030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FA053D-C588-491F-B892-04A15A1F9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820742-C12F-432F-91AE-7C14C7934B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62F2A8-5AE3-435B-B524-D1F95EC72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E336DD-BA93-4886-8FA1-C4B6EDE030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F3AE80-1B71-483F-9B7D-A04484802F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FEE82C-4F9F-4CA1-B55D-4DB8350C9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5832-7B2F-4651-9837-3D41A8C32B0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D9A62E-73BD-4403-AAE0-D3E855873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19A7FD-A6B2-4655-8BDA-DF35FE79E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5B5-B445-4E4E-A362-33704BED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771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D66C23-2209-44B3-B08E-3247B349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895003-4FAD-40A9-A59D-7E9F0165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5832-7B2F-4651-9837-3D41A8C32B0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F6DD178-A9C2-4AAD-A4B0-70A9375E3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7724D0-538A-492E-A707-66E4EEF1D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5B5-B445-4E4E-A362-33704BED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96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13C95C-AFE8-457D-980A-FFECBDCB4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5832-7B2F-4651-9837-3D41A8C32B0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13337D1-68B1-4BF1-86FC-21394E413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A26E71-BB6D-41A4-825C-B57399361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5B5-B445-4E4E-A362-33704BED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216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9270F9-663D-4AFC-88C7-DBDCB130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7B29D1-0BED-4CBA-9BB7-6F2E91B2F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58E04D-18FB-44F7-81C2-22FD8A75C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F63D02-3A51-4BD6-92BE-1BCD9EB68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5832-7B2F-4651-9837-3D41A8C32B0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CA6AB3-326A-47B6-8FB2-FDDF5423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CD2E94-98AA-4153-86A6-19C7A1847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5B5-B445-4E4E-A362-33704BED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822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08FFC2-80D2-4123-8DFD-727AC337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414D0E-D966-4E32-A53E-C12374AFF6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1F0B7-CC45-45DD-9CB1-E92DDDC90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F2495A9-1CDC-4A5F-A0E0-3A537AF31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45832-7B2F-4651-9837-3D41A8C32B0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9C8A39-97D1-4A23-ABAB-8059E447B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CA656D-075E-4715-9F6C-B108A1038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7915B5-B445-4E4E-A362-33704BED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1843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47271A-E74A-4301-A982-CF1112DE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51BD11-13A3-40E4-A923-6E8378AA1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517F4B-76A8-4B28-9CEB-D086F98358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45832-7B2F-4651-9837-3D41A8C32B06}" type="datetimeFigureOut">
              <a:rPr lang="ko-KR" altLang="en-US" smtClean="0"/>
              <a:t>2023-07-19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09F3D-0B3D-4379-A006-5559F426A2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42A2AB-E0B1-49C5-A407-EC846D260C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7915B5-B445-4E4E-A362-33704BEDE9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461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A86FF42-F885-4F5A-BFC5-26E83AFF74D7}"/>
              </a:ext>
            </a:extLst>
          </p:cNvPr>
          <p:cNvSpPr/>
          <p:nvPr/>
        </p:nvSpPr>
        <p:spPr>
          <a:xfrm>
            <a:off x="2774949" y="805543"/>
            <a:ext cx="7210880" cy="52396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4210B3-3300-453B-A8CE-27D91DC478BF}"/>
              </a:ext>
            </a:extLst>
          </p:cNvPr>
          <p:cNvSpPr/>
          <p:nvPr/>
        </p:nvSpPr>
        <p:spPr>
          <a:xfrm>
            <a:off x="6985000" y="1644650"/>
            <a:ext cx="825500" cy="8255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B01BC1D-2B37-402A-A083-64CE222CF11B}"/>
              </a:ext>
            </a:extLst>
          </p:cNvPr>
          <p:cNvSpPr/>
          <p:nvPr/>
        </p:nvSpPr>
        <p:spPr>
          <a:xfrm>
            <a:off x="9004300" y="1644650"/>
            <a:ext cx="825500" cy="8255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05C6F04-855C-4AE2-9527-1FB87B753A38}"/>
              </a:ext>
            </a:extLst>
          </p:cNvPr>
          <p:cNvSpPr/>
          <p:nvPr/>
        </p:nvSpPr>
        <p:spPr>
          <a:xfrm>
            <a:off x="9004300" y="3429000"/>
            <a:ext cx="825500" cy="8255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B4B4DE4-308A-4964-8CF7-AA8D614F7932}"/>
              </a:ext>
            </a:extLst>
          </p:cNvPr>
          <p:cNvSpPr/>
          <p:nvPr/>
        </p:nvSpPr>
        <p:spPr>
          <a:xfrm>
            <a:off x="6985000" y="3429000"/>
            <a:ext cx="825500" cy="8255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5866A5F-C434-4CB2-A040-52999EA4D253}"/>
              </a:ext>
            </a:extLst>
          </p:cNvPr>
          <p:cNvSpPr/>
          <p:nvPr/>
        </p:nvSpPr>
        <p:spPr>
          <a:xfrm>
            <a:off x="4965700" y="3429000"/>
            <a:ext cx="825500" cy="8255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DE9E06-137F-458E-BF92-87FFF84CA4BA}"/>
              </a:ext>
            </a:extLst>
          </p:cNvPr>
          <p:cNvSpPr/>
          <p:nvPr/>
        </p:nvSpPr>
        <p:spPr>
          <a:xfrm>
            <a:off x="2946400" y="3429000"/>
            <a:ext cx="825500" cy="8255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4C06602-3C03-4042-89CD-7E797427D171}"/>
              </a:ext>
            </a:extLst>
          </p:cNvPr>
          <p:cNvCxnSpPr>
            <a:cxnSpLocks/>
            <a:stCxn id="40" idx="6"/>
            <a:endCxn id="5" idx="2"/>
          </p:cNvCxnSpPr>
          <p:nvPr/>
        </p:nvCxnSpPr>
        <p:spPr>
          <a:xfrm>
            <a:off x="5791200" y="2057400"/>
            <a:ext cx="1193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218C720-22BA-47ED-A3A7-D9938EB70FC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7810500" y="2057400"/>
            <a:ext cx="1193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5585C2-79B0-464D-8E87-99D6C1A41A6B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7810500" y="3841750"/>
            <a:ext cx="1193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8F4DA38-03CA-4669-8DE6-C395658ED4B4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5791200" y="3841750"/>
            <a:ext cx="1193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169871D-7461-407D-934A-CF290F6FCB33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3771900" y="3841750"/>
            <a:ext cx="1193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2023572-8423-4FC6-8D0D-EB110FCA2BA2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9417050" y="2470150"/>
            <a:ext cx="0" cy="95885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3FE3FAB-54DB-4159-B218-A376E34B50AB}"/>
              </a:ext>
            </a:extLst>
          </p:cNvPr>
          <p:cNvCxnSpPr>
            <a:cxnSpLocks/>
            <a:stCxn id="9" idx="0"/>
            <a:endCxn id="40" idx="4"/>
          </p:cNvCxnSpPr>
          <p:nvPr/>
        </p:nvCxnSpPr>
        <p:spPr>
          <a:xfrm flipV="1">
            <a:off x="5378450" y="2470150"/>
            <a:ext cx="0" cy="958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822F63-1567-4304-A67C-6071EB9967C4}"/>
                  </a:ext>
                </a:extLst>
              </p:cNvPr>
              <p:cNvSpPr txBox="1"/>
              <p:nvPr/>
            </p:nvSpPr>
            <p:spPr>
              <a:xfrm>
                <a:off x="5115847" y="1857345"/>
                <a:ext cx="525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822F63-1567-4304-A67C-6071EB99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847" y="1857345"/>
                <a:ext cx="525207" cy="400110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BFCDBDE-A8E0-4854-A009-A30CD3763F79}"/>
                  </a:ext>
                </a:extLst>
              </p:cNvPr>
              <p:cNvSpPr txBox="1"/>
              <p:nvPr/>
            </p:nvSpPr>
            <p:spPr>
              <a:xfrm>
                <a:off x="7135146" y="1857345"/>
                <a:ext cx="525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BFCDBDE-A8E0-4854-A009-A30CD3763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146" y="1857345"/>
                <a:ext cx="525207" cy="400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1574C8-6D09-43B0-B20E-F4D83626C518}"/>
                  </a:ext>
                </a:extLst>
              </p:cNvPr>
              <p:cNvSpPr txBox="1"/>
              <p:nvPr/>
            </p:nvSpPr>
            <p:spPr>
              <a:xfrm>
                <a:off x="9154446" y="1857345"/>
                <a:ext cx="525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1574C8-6D09-43B0-B20E-F4D83626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446" y="1857345"/>
                <a:ext cx="525207" cy="4001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5CDE94-FB2B-4F56-B507-53915C445F3F}"/>
                  </a:ext>
                </a:extLst>
              </p:cNvPr>
              <p:cNvSpPr txBox="1"/>
              <p:nvPr/>
            </p:nvSpPr>
            <p:spPr>
              <a:xfrm>
                <a:off x="9154446" y="3638550"/>
                <a:ext cx="525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5CDE94-FB2B-4F56-B507-53915C445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446" y="3638550"/>
                <a:ext cx="525207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FAEAD-A3C3-4F99-BE91-1F1028EF7FF7}"/>
                  </a:ext>
                </a:extLst>
              </p:cNvPr>
              <p:cNvSpPr txBox="1"/>
              <p:nvPr/>
            </p:nvSpPr>
            <p:spPr>
              <a:xfrm>
                <a:off x="7135145" y="3638550"/>
                <a:ext cx="525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FAEAD-A3C3-4F99-BE91-1F1028EF7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145" y="3638550"/>
                <a:ext cx="525207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2E2AE6-3979-4A8E-984B-1DD6562BCA38}"/>
                  </a:ext>
                </a:extLst>
              </p:cNvPr>
              <p:cNvSpPr txBox="1"/>
              <p:nvPr/>
            </p:nvSpPr>
            <p:spPr>
              <a:xfrm>
                <a:off x="5115845" y="3638550"/>
                <a:ext cx="525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2E2AE6-3979-4A8E-984B-1DD6562BC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845" y="3638550"/>
                <a:ext cx="525207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07D69B-B37D-461B-99EA-6ED1C6AB31CB}"/>
                  </a:ext>
                </a:extLst>
              </p:cNvPr>
              <p:cNvSpPr txBox="1"/>
              <p:nvPr/>
            </p:nvSpPr>
            <p:spPr>
              <a:xfrm>
                <a:off x="3096545" y="3638550"/>
                <a:ext cx="525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07D69B-B37D-461B-99EA-6ED1C6AB3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45" y="3638550"/>
                <a:ext cx="525207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>
            <a:extLst>
              <a:ext uri="{FF2B5EF4-FFF2-40B4-BE49-F238E27FC236}">
                <a16:creationId xmlns:a16="http://schemas.microsoft.com/office/drawing/2014/main" id="{526F0537-533C-4A99-B70E-1A30EEEC88C5}"/>
              </a:ext>
            </a:extLst>
          </p:cNvPr>
          <p:cNvSpPr/>
          <p:nvPr/>
        </p:nvSpPr>
        <p:spPr>
          <a:xfrm>
            <a:off x="4965700" y="1644650"/>
            <a:ext cx="825500" cy="8255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FD78AFE-C236-4170-A0DF-6C3928B6A0FD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368800" y="1092200"/>
            <a:ext cx="717792" cy="673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C2505703-AD9E-4ECE-8A98-74B0916B6CE3}"/>
              </a:ext>
            </a:extLst>
          </p:cNvPr>
          <p:cNvGrpSpPr/>
          <p:nvPr/>
        </p:nvGrpSpPr>
        <p:grpSpPr>
          <a:xfrm>
            <a:off x="3545551" y="4483160"/>
            <a:ext cx="5871498" cy="1377982"/>
            <a:chOff x="3621752" y="4445000"/>
            <a:chExt cx="5871498" cy="1377982"/>
          </a:xfrm>
        </p:grpSpPr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189917CE-1D5F-424D-A7AC-D57F503D6D77}"/>
                </a:ext>
              </a:extLst>
            </p:cNvPr>
            <p:cNvSpPr/>
            <p:nvPr/>
          </p:nvSpPr>
          <p:spPr>
            <a:xfrm>
              <a:off x="6343216" y="4573768"/>
              <a:ext cx="385582" cy="38558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DEB46DE2-6EA9-4459-B445-36042C6D96B8}"/>
                </a:ext>
              </a:extLst>
            </p:cNvPr>
            <p:cNvCxnSpPr>
              <a:cxnSpLocks/>
            </p:cNvCxnSpPr>
            <p:nvPr/>
          </p:nvCxnSpPr>
          <p:spPr>
            <a:xfrm>
              <a:off x="3894201" y="4747509"/>
              <a:ext cx="440402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>
              <a:extLst>
                <a:ext uri="{FF2B5EF4-FFF2-40B4-BE49-F238E27FC236}">
                  <a16:creationId xmlns:a16="http://schemas.microsoft.com/office/drawing/2014/main" id="{3FB962DE-B6A3-4DA5-A202-6590E31CD4DB}"/>
                </a:ext>
              </a:extLst>
            </p:cNvPr>
            <p:cNvCxnSpPr>
              <a:cxnSpLocks/>
            </p:cNvCxnSpPr>
            <p:nvPr/>
          </p:nvCxnSpPr>
          <p:spPr>
            <a:xfrm>
              <a:off x="3894201" y="5142365"/>
              <a:ext cx="440402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연결선 57">
              <a:extLst>
                <a:ext uri="{FF2B5EF4-FFF2-40B4-BE49-F238E27FC236}">
                  <a16:creationId xmlns:a16="http://schemas.microsoft.com/office/drawing/2014/main" id="{D9D19DAA-0A7F-4272-A5C0-52282C736FEC}"/>
                </a:ext>
              </a:extLst>
            </p:cNvPr>
            <p:cNvCxnSpPr>
              <a:cxnSpLocks/>
            </p:cNvCxnSpPr>
            <p:nvPr/>
          </p:nvCxnSpPr>
          <p:spPr>
            <a:xfrm>
              <a:off x="3894201" y="5259870"/>
              <a:ext cx="440402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7CAC750-33EC-4F16-B793-224E88B1F85C}"/>
                    </a:ext>
                  </a:extLst>
                </p:cNvPr>
                <p:cNvSpPr txBox="1"/>
                <p:nvPr/>
              </p:nvSpPr>
              <p:spPr>
                <a:xfrm>
                  <a:off x="6276579" y="4986760"/>
                  <a:ext cx="53553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7CAC750-33EC-4F16-B793-224E88B1F8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6579" y="4986760"/>
                  <a:ext cx="535531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454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7311230-EBF0-40CD-891F-7D662CF9501A}"/>
                </a:ext>
              </a:extLst>
            </p:cNvPr>
            <p:cNvSpPr txBox="1"/>
            <p:nvPr/>
          </p:nvSpPr>
          <p:spPr>
            <a:xfrm>
              <a:off x="6795435" y="4554444"/>
              <a:ext cx="14350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Graph node</a:t>
              </a:r>
              <a:endParaRPr lang="ko-KR" alt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7CF18B40-9CA4-484F-AA25-6269C401BE9C}"/>
                </a:ext>
              </a:extLst>
            </p:cNvPr>
            <p:cNvSpPr txBox="1"/>
            <p:nvPr/>
          </p:nvSpPr>
          <p:spPr>
            <a:xfrm>
              <a:off x="6795435" y="5003558"/>
              <a:ext cx="26279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K</a:t>
              </a:r>
              <a:r>
                <a:rPr lang="ko-KR" altLang="en-US" dirty="0"/>
                <a:t>번째 </a:t>
              </a:r>
              <a:r>
                <a:rPr lang="en-US" altLang="ko-KR" dirty="0"/>
                <a:t>keyframe</a:t>
              </a:r>
              <a:r>
                <a:rPr lang="ko-KR" altLang="en-US" dirty="0"/>
                <a:t>의 </a:t>
              </a:r>
              <a:r>
                <a:rPr lang="en-US" altLang="ko-KR" dirty="0"/>
                <a:t>pose</a:t>
              </a:r>
              <a:br>
                <a:rPr lang="en-US" altLang="ko-KR" dirty="0"/>
              </a:br>
              <a:r>
                <a:rPr lang="en-US" altLang="ko-KR" dirty="0"/>
                <a:t>(</a:t>
              </a:r>
              <a:r>
                <a:rPr lang="en-US" altLang="ko-KR" dirty="0" err="1"/>
                <a:t>gtsam</a:t>
              </a:r>
              <a:r>
                <a:rPr lang="en-US" altLang="ko-KR" dirty="0"/>
                <a:t>::Values)</a:t>
              </a:r>
              <a:endParaRPr lang="ko-KR" alt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FB115F8-F28D-4DFF-A2C9-62D80A3DC5B5}"/>
                </a:ext>
              </a:extLst>
            </p:cNvPr>
            <p:cNvSpPr txBox="1"/>
            <p:nvPr/>
          </p:nvSpPr>
          <p:spPr>
            <a:xfrm>
              <a:off x="4433235" y="4554444"/>
              <a:ext cx="1306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PriorFactor</a:t>
              </a:r>
              <a:endParaRPr lang="ko-KR" alt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725F0E8-6D70-496D-9A6C-2E553456EA2F}"/>
                </a:ext>
              </a:extLst>
            </p:cNvPr>
            <p:cNvSpPr txBox="1"/>
            <p:nvPr/>
          </p:nvSpPr>
          <p:spPr>
            <a:xfrm>
              <a:off x="4433235" y="5005294"/>
              <a:ext cx="17047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BetweenFactor</a:t>
              </a:r>
              <a:endParaRPr lang="en-US" altLang="ko-KR" dirty="0"/>
            </a:p>
            <a:p>
              <a:r>
                <a:rPr lang="en-US" altLang="ko-KR" dirty="0"/>
                <a:t>(Red: loop)</a:t>
              </a:r>
              <a:endParaRPr lang="ko-KR" altLang="en-US" dirty="0"/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155E72FF-E91C-43CE-ADEC-D061E7401EB3}"/>
                </a:ext>
              </a:extLst>
            </p:cNvPr>
            <p:cNvSpPr/>
            <p:nvPr/>
          </p:nvSpPr>
          <p:spPr>
            <a:xfrm>
              <a:off x="3621752" y="4445000"/>
              <a:ext cx="5871498" cy="13779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066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DD87B8-7120-49B5-8306-A173A5F71D1B}"/>
              </a:ext>
            </a:extLst>
          </p:cNvPr>
          <p:cNvSpPr/>
          <p:nvPr/>
        </p:nvSpPr>
        <p:spPr>
          <a:xfrm>
            <a:off x="2774949" y="936171"/>
            <a:ext cx="7210880" cy="55009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F4210B3-3300-453B-A8CE-27D91DC478BF}"/>
              </a:ext>
            </a:extLst>
          </p:cNvPr>
          <p:cNvSpPr/>
          <p:nvPr/>
        </p:nvSpPr>
        <p:spPr>
          <a:xfrm>
            <a:off x="6985000" y="1644650"/>
            <a:ext cx="825500" cy="8255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4B01BC1D-2B37-402A-A083-64CE222CF11B}"/>
              </a:ext>
            </a:extLst>
          </p:cNvPr>
          <p:cNvSpPr/>
          <p:nvPr/>
        </p:nvSpPr>
        <p:spPr>
          <a:xfrm>
            <a:off x="9004300" y="1644650"/>
            <a:ext cx="825500" cy="8255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05C6F04-855C-4AE2-9527-1FB87B753A38}"/>
              </a:ext>
            </a:extLst>
          </p:cNvPr>
          <p:cNvSpPr/>
          <p:nvPr/>
        </p:nvSpPr>
        <p:spPr>
          <a:xfrm>
            <a:off x="9004300" y="3429000"/>
            <a:ext cx="825500" cy="8255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B4B4DE4-308A-4964-8CF7-AA8D614F7932}"/>
              </a:ext>
            </a:extLst>
          </p:cNvPr>
          <p:cNvSpPr/>
          <p:nvPr/>
        </p:nvSpPr>
        <p:spPr>
          <a:xfrm>
            <a:off x="6985000" y="3429000"/>
            <a:ext cx="825500" cy="8255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5866A5F-C434-4CB2-A040-52999EA4D253}"/>
              </a:ext>
            </a:extLst>
          </p:cNvPr>
          <p:cNvSpPr/>
          <p:nvPr/>
        </p:nvSpPr>
        <p:spPr>
          <a:xfrm>
            <a:off x="4965700" y="3429000"/>
            <a:ext cx="825500" cy="8255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6DE9E06-137F-458E-BF92-87FFF84CA4BA}"/>
              </a:ext>
            </a:extLst>
          </p:cNvPr>
          <p:cNvSpPr/>
          <p:nvPr/>
        </p:nvSpPr>
        <p:spPr>
          <a:xfrm>
            <a:off x="2946400" y="3429000"/>
            <a:ext cx="825500" cy="8255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4C06602-3C03-4042-89CD-7E797427D171}"/>
              </a:ext>
            </a:extLst>
          </p:cNvPr>
          <p:cNvCxnSpPr>
            <a:cxnSpLocks/>
            <a:stCxn id="40" idx="6"/>
            <a:endCxn id="5" idx="2"/>
          </p:cNvCxnSpPr>
          <p:nvPr/>
        </p:nvCxnSpPr>
        <p:spPr>
          <a:xfrm>
            <a:off x="5791200" y="2057400"/>
            <a:ext cx="1193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218C720-22BA-47ED-A3A7-D9938EB70FCE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7810500" y="2057400"/>
            <a:ext cx="1193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235585C2-79B0-464D-8E87-99D6C1A41A6B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>
            <a:off x="7810500" y="3841750"/>
            <a:ext cx="1193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A8F4DA38-03CA-4669-8DE6-C395658ED4B4}"/>
              </a:ext>
            </a:extLst>
          </p:cNvPr>
          <p:cNvCxnSpPr>
            <a:cxnSpLocks/>
            <a:stCxn id="9" idx="6"/>
            <a:endCxn id="8" idx="2"/>
          </p:cNvCxnSpPr>
          <p:nvPr/>
        </p:nvCxnSpPr>
        <p:spPr>
          <a:xfrm>
            <a:off x="5791200" y="3841750"/>
            <a:ext cx="1193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C169871D-7461-407D-934A-CF290F6FCB33}"/>
              </a:ext>
            </a:extLst>
          </p:cNvPr>
          <p:cNvCxnSpPr>
            <a:cxnSpLocks/>
            <a:stCxn id="10" idx="6"/>
            <a:endCxn id="9" idx="2"/>
          </p:cNvCxnSpPr>
          <p:nvPr/>
        </p:nvCxnSpPr>
        <p:spPr>
          <a:xfrm>
            <a:off x="3771900" y="3841750"/>
            <a:ext cx="119380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22023572-8423-4FC6-8D0D-EB110FCA2BA2}"/>
              </a:ext>
            </a:extLst>
          </p:cNvPr>
          <p:cNvCxnSpPr>
            <a:cxnSpLocks/>
            <a:stCxn id="7" idx="0"/>
            <a:endCxn id="6" idx="4"/>
          </p:cNvCxnSpPr>
          <p:nvPr/>
        </p:nvCxnSpPr>
        <p:spPr>
          <a:xfrm flipV="1">
            <a:off x="9417050" y="2470150"/>
            <a:ext cx="0" cy="95885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43FE3FAB-54DB-4159-B218-A376E34B50AB}"/>
              </a:ext>
            </a:extLst>
          </p:cNvPr>
          <p:cNvCxnSpPr>
            <a:cxnSpLocks/>
            <a:stCxn id="9" idx="0"/>
            <a:endCxn id="40" idx="4"/>
          </p:cNvCxnSpPr>
          <p:nvPr/>
        </p:nvCxnSpPr>
        <p:spPr>
          <a:xfrm flipV="1">
            <a:off x="5378450" y="2470150"/>
            <a:ext cx="0" cy="95885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822F63-1567-4304-A67C-6071EB9967C4}"/>
                  </a:ext>
                </a:extLst>
              </p:cNvPr>
              <p:cNvSpPr txBox="1"/>
              <p:nvPr/>
            </p:nvSpPr>
            <p:spPr>
              <a:xfrm>
                <a:off x="5115847" y="1857345"/>
                <a:ext cx="525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7822F63-1567-4304-A67C-6071EB996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847" y="1857345"/>
                <a:ext cx="525207" cy="400110"/>
              </a:xfrm>
              <a:prstGeom prst="rect">
                <a:avLst/>
              </a:prstGeom>
              <a:blipFill>
                <a:blip r:embed="rId2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BFCDBDE-A8E0-4854-A009-A30CD3763F79}"/>
                  </a:ext>
                </a:extLst>
              </p:cNvPr>
              <p:cNvSpPr txBox="1"/>
              <p:nvPr/>
            </p:nvSpPr>
            <p:spPr>
              <a:xfrm>
                <a:off x="7135146" y="1857345"/>
                <a:ext cx="525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BFCDBDE-A8E0-4854-A009-A30CD3763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146" y="1857345"/>
                <a:ext cx="525207" cy="400110"/>
              </a:xfrm>
              <a:prstGeom prst="rect">
                <a:avLst/>
              </a:prstGeom>
              <a:blipFill>
                <a:blip r:embed="rId3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1574C8-6D09-43B0-B20E-F4D83626C518}"/>
                  </a:ext>
                </a:extLst>
              </p:cNvPr>
              <p:cNvSpPr txBox="1"/>
              <p:nvPr/>
            </p:nvSpPr>
            <p:spPr>
              <a:xfrm>
                <a:off x="9154446" y="1857345"/>
                <a:ext cx="525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01574C8-6D09-43B0-B20E-F4D83626C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446" y="1857345"/>
                <a:ext cx="525207" cy="400110"/>
              </a:xfrm>
              <a:prstGeom prst="rect">
                <a:avLst/>
              </a:prstGeom>
              <a:blipFill>
                <a:blip r:embed="rId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5CDE94-FB2B-4F56-B507-53915C445F3F}"/>
                  </a:ext>
                </a:extLst>
              </p:cNvPr>
              <p:cNvSpPr txBox="1"/>
              <p:nvPr/>
            </p:nvSpPr>
            <p:spPr>
              <a:xfrm>
                <a:off x="9154446" y="3638550"/>
                <a:ext cx="525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C5CDE94-FB2B-4F56-B507-53915C445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4446" y="3638550"/>
                <a:ext cx="525207" cy="400110"/>
              </a:xfrm>
              <a:prstGeom prst="rect">
                <a:avLst/>
              </a:prstGeom>
              <a:blipFill>
                <a:blip r:embed="rId5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FAEAD-A3C3-4F99-BE91-1F1028EF7FF7}"/>
                  </a:ext>
                </a:extLst>
              </p:cNvPr>
              <p:cNvSpPr txBox="1"/>
              <p:nvPr/>
            </p:nvSpPr>
            <p:spPr>
              <a:xfrm>
                <a:off x="7135145" y="3638550"/>
                <a:ext cx="525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8AFAEAD-A3C3-4F99-BE91-1F1028EF7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145" y="3638550"/>
                <a:ext cx="525207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2E2AE6-3979-4A8E-984B-1DD6562BCA38}"/>
                  </a:ext>
                </a:extLst>
              </p:cNvPr>
              <p:cNvSpPr txBox="1"/>
              <p:nvPr/>
            </p:nvSpPr>
            <p:spPr>
              <a:xfrm>
                <a:off x="5115845" y="3638550"/>
                <a:ext cx="525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92E2AE6-3979-4A8E-984B-1DD6562BC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845" y="3638550"/>
                <a:ext cx="525207" cy="400110"/>
              </a:xfrm>
              <a:prstGeom prst="rect">
                <a:avLst/>
              </a:prstGeom>
              <a:blipFill>
                <a:blip r:embed="rId7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07D69B-B37D-461B-99EA-6ED1C6AB31CB}"/>
                  </a:ext>
                </a:extLst>
              </p:cNvPr>
              <p:cNvSpPr txBox="1"/>
              <p:nvPr/>
            </p:nvSpPr>
            <p:spPr>
              <a:xfrm>
                <a:off x="3096545" y="3638550"/>
                <a:ext cx="52520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107D69B-B37D-461B-99EA-6ED1C6AB3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6545" y="3638550"/>
                <a:ext cx="525207" cy="400110"/>
              </a:xfrm>
              <a:prstGeom prst="rect">
                <a:avLst/>
              </a:prstGeom>
              <a:blipFill>
                <a:blip r:embed="rId8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타원 39">
            <a:extLst>
              <a:ext uri="{FF2B5EF4-FFF2-40B4-BE49-F238E27FC236}">
                <a16:creationId xmlns:a16="http://schemas.microsoft.com/office/drawing/2014/main" id="{526F0537-533C-4A99-B70E-1A30EEEC88C5}"/>
              </a:ext>
            </a:extLst>
          </p:cNvPr>
          <p:cNvSpPr/>
          <p:nvPr/>
        </p:nvSpPr>
        <p:spPr>
          <a:xfrm>
            <a:off x="4965700" y="1644650"/>
            <a:ext cx="825500" cy="8255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EFD78AFE-C236-4170-A0DF-6C3928B6A0FD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4368800" y="1092200"/>
            <a:ext cx="717792" cy="67334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타원 51">
            <a:extLst>
              <a:ext uri="{FF2B5EF4-FFF2-40B4-BE49-F238E27FC236}">
                <a16:creationId xmlns:a16="http://schemas.microsoft.com/office/drawing/2014/main" id="{189917CE-1D5F-424D-A7AC-D57F503D6D77}"/>
              </a:ext>
            </a:extLst>
          </p:cNvPr>
          <p:cNvSpPr/>
          <p:nvPr/>
        </p:nvSpPr>
        <p:spPr>
          <a:xfrm>
            <a:off x="6267015" y="4611928"/>
            <a:ext cx="385582" cy="385582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DEB46DE2-6EA9-4459-B445-36042C6D96B8}"/>
              </a:ext>
            </a:extLst>
          </p:cNvPr>
          <p:cNvCxnSpPr>
            <a:cxnSpLocks/>
          </p:cNvCxnSpPr>
          <p:nvPr/>
        </p:nvCxnSpPr>
        <p:spPr>
          <a:xfrm>
            <a:off x="3818000" y="4785669"/>
            <a:ext cx="44040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FB962DE-B6A3-4DA5-A202-6590E31CD4DB}"/>
              </a:ext>
            </a:extLst>
          </p:cNvPr>
          <p:cNvCxnSpPr>
            <a:cxnSpLocks/>
          </p:cNvCxnSpPr>
          <p:nvPr/>
        </p:nvCxnSpPr>
        <p:spPr>
          <a:xfrm>
            <a:off x="3818000" y="5180525"/>
            <a:ext cx="440402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연결선 57">
            <a:extLst>
              <a:ext uri="{FF2B5EF4-FFF2-40B4-BE49-F238E27FC236}">
                <a16:creationId xmlns:a16="http://schemas.microsoft.com/office/drawing/2014/main" id="{D9D19DAA-0A7F-4272-A5C0-52282C736FEC}"/>
              </a:ext>
            </a:extLst>
          </p:cNvPr>
          <p:cNvCxnSpPr>
            <a:cxnSpLocks/>
          </p:cNvCxnSpPr>
          <p:nvPr/>
        </p:nvCxnSpPr>
        <p:spPr>
          <a:xfrm>
            <a:off x="3818000" y="5298030"/>
            <a:ext cx="4404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7CAC750-33EC-4F16-B793-224E88B1F85C}"/>
                  </a:ext>
                </a:extLst>
              </p:cNvPr>
              <p:cNvSpPr txBox="1"/>
              <p:nvPr/>
            </p:nvSpPr>
            <p:spPr>
              <a:xfrm>
                <a:off x="6200378" y="5024920"/>
                <a:ext cx="53553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7CAC750-33EC-4F16-B793-224E88B1F8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378" y="5024920"/>
                <a:ext cx="535531" cy="400110"/>
              </a:xfrm>
              <a:prstGeom prst="rect">
                <a:avLst/>
              </a:prstGeom>
              <a:blipFill>
                <a:blip r:embed="rId9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TextBox 59">
            <a:extLst>
              <a:ext uri="{FF2B5EF4-FFF2-40B4-BE49-F238E27FC236}">
                <a16:creationId xmlns:a16="http://schemas.microsoft.com/office/drawing/2014/main" id="{97311230-EBF0-40CD-891F-7D662CF9501A}"/>
              </a:ext>
            </a:extLst>
          </p:cNvPr>
          <p:cNvSpPr txBox="1"/>
          <p:nvPr/>
        </p:nvSpPr>
        <p:spPr>
          <a:xfrm>
            <a:off x="6719234" y="4592604"/>
            <a:ext cx="1435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Graph node</a:t>
            </a:r>
            <a:endParaRPr lang="ko-KR" altLang="en-US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CF18B40-9CA4-484F-AA25-6269C401BE9C}"/>
              </a:ext>
            </a:extLst>
          </p:cNvPr>
          <p:cNvSpPr txBox="1"/>
          <p:nvPr/>
        </p:nvSpPr>
        <p:spPr>
          <a:xfrm>
            <a:off x="6719234" y="5041718"/>
            <a:ext cx="2627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K</a:t>
            </a:r>
            <a:r>
              <a:rPr lang="ko-KR" altLang="en-US" dirty="0"/>
              <a:t>번째 </a:t>
            </a:r>
            <a:r>
              <a:rPr lang="en-US" altLang="ko-KR" dirty="0"/>
              <a:t>keyframe</a:t>
            </a:r>
            <a:r>
              <a:rPr lang="ko-KR" altLang="en-US" dirty="0"/>
              <a:t>의 </a:t>
            </a:r>
            <a:r>
              <a:rPr lang="en-US" altLang="ko-KR" dirty="0"/>
              <a:t>pose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en-US" altLang="ko-KR" dirty="0" err="1"/>
              <a:t>gtsam</a:t>
            </a:r>
            <a:r>
              <a:rPr lang="en-US" altLang="ko-KR" dirty="0"/>
              <a:t>::Values)</a:t>
            </a:r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FB115F8-F28D-4DFF-A2C9-62D80A3DC5B5}"/>
              </a:ext>
            </a:extLst>
          </p:cNvPr>
          <p:cNvSpPr txBox="1"/>
          <p:nvPr/>
        </p:nvSpPr>
        <p:spPr>
          <a:xfrm>
            <a:off x="4357034" y="4592604"/>
            <a:ext cx="1306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PriorFactor</a:t>
            </a:r>
            <a:endParaRPr lang="ko-KR" alt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25F0E8-6D70-496D-9A6C-2E553456EA2F}"/>
              </a:ext>
            </a:extLst>
          </p:cNvPr>
          <p:cNvSpPr txBox="1"/>
          <p:nvPr/>
        </p:nvSpPr>
        <p:spPr>
          <a:xfrm>
            <a:off x="4357034" y="5043454"/>
            <a:ext cx="1704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BetweenFactor</a:t>
            </a:r>
            <a:endParaRPr lang="en-US" altLang="ko-KR" dirty="0"/>
          </a:p>
          <a:p>
            <a:r>
              <a:rPr lang="en-US" altLang="ko-KR" dirty="0"/>
              <a:t>(Red: loop)</a:t>
            </a:r>
            <a:endParaRPr lang="ko-KR" altLang="en-US" dirty="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155E72FF-E91C-43CE-ADEC-D061E7401EB3}"/>
              </a:ext>
            </a:extLst>
          </p:cNvPr>
          <p:cNvSpPr/>
          <p:nvPr/>
        </p:nvSpPr>
        <p:spPr>
          <a:xfrm>
            <a:off x="3545551" y="4483159"/>
            <a:ext cx="5871498" cy="18287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F3C69AA2-5620-43BA-9242-638A0351FBD8}"/>
              </a:ext>
            </a:extLst>
          </p:cNvPr>
          <p:cNvCxnSpPr>
            <a:stCxn id="9" idx="1"/>
          </p:cNvCxnSpPr>
          <p:nvPr/>
        </p:nvCxnSpPr>
        <p:spPr>
          <a:xfrm rot="16200000" flipV="1">
            <a:off x="4165600" y="2628900"/>
            <a:ext cx="857492" cy="984492"/>
          </a:xfrm>
          <a:prstGeom prst="curved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D9E3BBD7-6C63-4951-9A87-55472EAA7DBC}"/>
              </a:ext>
            </a:extLst>
          </p:cNvPr>
          <p:cNvCxnSpPr>
            <a:stCxn id="9" idx="7"/>
          </p:cNvCxnSpPr>
          <p:nvPr/>
        </p:nvCxnSpPr>
        <p:spPr>
          <a:xfrm rot="5400000" flipH="1" flipV="1">
            <a:off x="5797775" y="2628433"/>
            <a:ext cx="793992" cy="1048926"/>
          </a:xfrm>
          <a:prstGeom prst="curvedConnector2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구부러짐 45">
            <a:extLst>
              <a:ext uri="{FF2B5EF4-FFF2-40B4-BE49-F238E27FC236}">
                <a16:creationId xmlns:a16="http://schemas.microsoft.com/office/drawing/2014/main" id="{5CC5E2CE-FC19-467D-834E-92E3D32C75CF}"/>
              </a:ext>
            </a:extLst>
          </p:cNvPr>
          <p:cNvCxnSpPr>
            <a:cxnSpLocks/>
          </p:cNvCxnSpPr>
          <p:nvPr/>
        </p:nvCxnSpPr>
        <p:spPr>
          <a:xfrm flipV="1">
            <a:off x="3818000" y="5842847"/>
            <a:ext cx="440402" cy="253972"/>
          </a:xfrm>
          <a:prstGeom prst="curvedConnector3">
            <a:avLst>
              <a:gd name="adj1" fmla="val 44233"/>
            </a:avLst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DA01952-BF34-4259-8C9C-F9A0C49B5114}"/>
              </a:ext>
            </a:extLst>
          </p:cNvPr>
          <p:cNvSpPr txBox="1"/>
          <p:nvPr/>
        </p:nvSpPr>
        <p:spPr>
          <a:xfrm>
            <a:off x="4357034" y="5733778"/>
            <a:ext cx="1438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UnaryFactor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83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57</Words>
  <Application>Microsoft Office PowerPoint</Application>
  <PresentationFormat>와이드스크린</PresentationFormat>
  <Paragraphs>27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LEEEUNGCHANG</dc:creator>
  <cp:lastModifiedBy>LEEEUNGCHANG</cp:lastModifiedBy>
  <cp:revision>7</cp:revision>
  <dcterms:created xsi:type="dcterms:W3CDTF">2023-07-19T11:15:03Z</dcterms:created>
  <dcterms:modified xsi:type="dcterms:W3CDTF">2023-07-19T13:05:51Z</dcterms:modified>
</cp:coreProperties>
</file>