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Eduardo Puttini Rosa - 82426933" userId="e0274bfa-575f-44ac-9d3c-6f6b45a5c7c4" providerId="ADAL" clId="{3641447F-D537-4D54-9535-517CD9F55B6D}"/>
    <pc:docChg chg="modSld sldOrd">
      <pc:chgData name="Carlos Eduardo Puttini Rosa - 82426933" userId="e0274bfa-575f-44ac-9d3c-6f6b45a5c7c4" providerId="ADAL" clId="{3641447F-D537-4D54-9535-517CD9F55B6D}" dt="2024-10-08T11:28:55.386" v="1"/>
      <pc:docMkLst>
        <pc:docMk/>
      </pc:docMkLst>
      <pc:sldChg chg="ord">
        <pc:chgData name="Carlos Eduardo Puttini Rosa - 82426933" userId="e0274bfa-575f-44ac-9d3c-6f6b45a5c7c4" providerId="ADAL" clId="{3641447F-D537-4D54-9535-517CD9F55B6D}" dt="2024-10-08T11:28:55.386" v="1"/>
        <pc:sldMkLst>
          <pc:docMk/>
          <pc:sldMk cId="8495705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53900" cy="9124951"/>
          </a:xfrm>
          <a:prstGeom prst="rect">
            <a:avLst/>
          </a:prstGeom>
        </p:spPr>
      </p:pic>
      <p:sp>
        <p:nvSpPr>
          <p:cNvPr id="5" name="Título 7"/>
          <p:cNvSpPr txBox="1">
            <a:spLocks/>
          </p:cNvSpPr>
          <p:nvPr/>
        </p:nvSpPr>
        <p:spPr>
          <a:xfrm>
            <a:off x="6680381" y="531325"/>
            <a:ext cx="5473520" cy="1325563"/>
          </a:xfrm>
          <a:prstGeom prst="rect">
            <a:avLst/>
          </a:prstGeom>
          <a:solidFill>
            <a:srgbClr val="18171C"/>
          </a:solidFill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9600" b="1" dirty="0">
                <a:solidFill>
                  <a:srgbClr val="C00000"/>
                </a:solidFill>
              </a:rPr>
              <a:t>Maglev</a:t>
            </a:r>
          </a:p>
        </p:txBody>
      </p:sp>
    </p:spTree>
    <p:extLst>
      <p:ext uri="{BB962C8B-B14F-4D97-AF65-F5344CB8AC3E}">
        <p14:creationId xmlns:p14="http://schemas.microsoft.com/office/powerpoint/2010/main" val="354594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687" y="458832"/>
            <a:ext cx="4957144" cy="2229826"/>
          </a:xfrm>
        </p:spPr>
      </p:pic>
      <p:sp>
        <p:nvSpPr>
          <p:cNvPr id="5" name="Elipse 4"/>
          <p:cNvSpPr/>
          <p:nvPr/>
        </p:nvSpPr>
        <p:spPr>
          <a:xfrm>
            <a:off x="5659218" y="1341629"/>
            <a:ext cx="464233" cy="46423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" name="Conector de seta reta 5"/>
          <p:cNvCxnSpPr/>
          <p:nvPr/>
        </p:nvCxnSpPr>
        <p:spPr>
          <a:xfrm flipH="1" flipV="1">
            <a:off x="4661253" y="604416"/>
            <a:ext cx="762223" cy="73721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4893369" y="604415"/>
            <a:ext cx="762223" cy="73721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 flipV="1">
            <a:off x="4425510" y="604414"/>
            <a:ext cx="762223" cy="73721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 flipV="1">
            <a:off x="5129112" y="604415"/>
            <a:ext cx="762223" cy="73721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559653" y="1805862"/>
            <a:ext cx="628081" cy="75798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4766084" y="1805862"/>
            <a:ext cx="628081" cy="75798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989663" y="1805862"/>
            <a:ext cx="628081" cy="75798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5216982" y="1805862"/>
            <a:ext cx="628081" cy="75798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74432" y="811753"/>
            <a:ext cx="3643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>
                  <a:solidFill>
                    <a:schemeClr val="tx1"/>
                  </a:solidFill>
                </a:ln>
              </a:rPr>
              <a:t>Propulsão do Maglev: </a:t>
            </a:r>
          </a:p>
        </p:txBody>
      </p:sp>
      <p:pic>
        <p:nvPicPr>
          <p:cNvPr id="1026" name="Picture 2" descr="http://www.cdn.sciencebuddies.org/Files/4859/7/maglev-train-cross-section_img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4443" b="-1462"/>
          <a:stretch/>
        </p:blipFill>
        <p:spPr bwMode="auto">
          <a:xfrm>
            <a:off x="8321916" y="3488051"/>
            <a:ext cx="2665399" cy="302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Elipse 49"/>
          <p:cNvSpPr/>
          <p:nvPr/>
        </p:nvSpPr>
        <p:spPr>
          <a:xfrm>
            <a:off x="5354791" y="4766997"/>
            <a:ext cx="464233" cy="464233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75007" y="4105278"/>
            <a:ext cx="36435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n>
                  <a:solidFill>
                    <a:schemeClr val="tx1"/>
                  </a:solidFill>
                </a:ln>
              </a:rPr>
              <a:t>levitação do Maglev: </a:t>
            </a:r>
          </a:p>
        </p:txBody>
      </p:sp>
      <p:cxnSp>
        <p:nvCxnSpPr>
          <p:cNvPr id="53" name="Conector de seta reta 52"/>
          <p:cNvCxnSpPr/>
          <p:nvPr/>
        </p:nvCxnSpPr>
        <p:spPr>
          <a:xfrm flipH="1" flipV="1">
            <a:off x="5531022" y="3860800"/>
            <a:ext cx="24342" cy="78154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/>
          <p:cNvSpPr txBox="1"/>
          <p:nvPr/>
        </p:nvSpPr>
        <p:spPr>
          <a:xfrm>
            <a:off x="5655592" y="414840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Fmg</a:t>
            </a:r>
            <a:endParaRPr lang="pt-BR" dirty="0"/>
          </a:p>
        </p:txBody>
      </p:sp>
      <p:cxnSp>
        <p:nvCxnSpPr>
          <p:cNvPr id="60" name="Conector de seta reta 59"/>
          <p:cNvCxnSpPr/>
          <p:nvPr/>
        </p:nvCxnSpPr>
        <p:spPr>
          <a:xfrm>
            <a:off x="5555364" y="5480487"/>
            <a:ext cx="13587" cy="690687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CaixaDeTexto 1048"/>
          <p:cNvSpPr txBox="1"/>
          <p:nvPr/>
        </p:nvSpPr>
        <p:spPr>
          <a:xfrm>
            <a:off x="5764202" y="548048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07332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565388" y="4097386"/>
            <a:ext cx="8534400" cy="1507067"/>
          </a:xfrm>
        </p:spPr>
        <p:txBody>
          <a:bodyPr/>
          <a:lstStyle/>
          <a:p>
            <a:pPr algn="ctr"/>
            <a:r>
              <a:rPr lang="pt-BR" dirty="0"/>
              <a:t>Diagrama de corpo Livre:</a:t>
            </a:r>
            <a:br>
              <a:rPr lang="pt-BR" dirty="0"/>
            </a:br>
            <a:r>
              <a:rPr lang="pt-BR" dirty="0"/>
              <a:t>Resultante</a:t>
            </a:r>
          </a:p>
        </p:txBody>
      </p:sp>
      <p:sp>
        <p:nvSpPr>
          <p:cNvPr id="4" name="Elipse 3"/>
          <p:cNvSpPr/>
          <p:nvPr/>
        </p:nvSpPr>
        <p:spPr>
          <a:xfrm>
            <a:off x="8922044" y="1444695"/>
            <a:ext cx="464233" cy="4642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9526954" y="1676811"/>
            <a:ext cx="105507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7824764" y="1676811"/>
            <a:ext cx="99880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0054492" y="1724262"/>
            <a:ext cx="942872" cy="369332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F</a:t>
            </a:r>
            <a:r>
              <a:rPr lang="pt-BR" baseline="-25000" dirty="0" err="1"/>
              <a:t>mg</a:t>
            </a:r>
            <a:r>
              <a:rPr lang="pt-BR" baseline="-25000" dirty="0"/>
              <a:t> x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838832" y="1766836"/>
            <a:ext cx="829994" cy="369332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F</a:t>
            </a:r>
            <a:r>
              <a:rPr lang="pt-BR" baseline="-25000" dirty="0"/>
              <a:t>Rar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9200382" y="366395"/>
            <a:ext cx="11725" cy="809673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9200382" y="2264640"/>
            <a:ext cx="11725" cy="83044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9386277" y="586565"/>
            <a:ext cx="942872" cy="369332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F</a:t>
            </a:r>
            <a:r>
              <a:rPr lang="pt-BR" baseline="-25000" dirty="0" err="1"/>
              <a:t>mg</a:t>
            </a:r>
            <a:r>
              <a:rPr lang="pt-BR" baseline="-25000" dirty="0"/>
              <a:t> y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386277" y="2315477"/>
            <a:ext cx="829994" cy="369332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</a:t>
            </a:r>
            <a:endParaRPr lang="pt-BR" baseline="-25000" dirty="0"/>
          </a:p>
        </p:txBody>
      </p:sp>
      <p:sp>
        <p:nvSpPr>
          <p:cNvPr id="13" name="Elipse 12"/>
          <p:cNvSpPr/>
          <p:nvPr/>
        </p:nvSpPr>
        <p:spPr>
          <a:xfrm>
            <a:off x="8070612" y="4454141"/>
            <a:ext cx="464233" cy="4642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3"/>
          <p:cNvCxnSpPr/>
          <p:nvPr/>
        </p:nvCxnSpPr>
        <p:spPr>
          <a:xfrm>
            <a:off x="8675522" y="4686257"/>
            <a:ext cx="105507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8922044" y="4776304"/>
            <a:ext cx="942872" cy="369332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R</a:t>
            </a:r>
            <a:endParaRPr lang="pt-BR" baseline="-25000" dirty="0"/>
          </a:p>
        </p:txBody>
      </p:sp>
      <p:sp>
        <p:nvSpPr>
          <p:cNvPr id="22" name="Título 1"/>
          <p:cNvSpPr txBox="1">
            <a:spLocks/>
          </p:cNvSpPr>
          <p:nvPr/>
        </p:nvSpPr>
        <p:spPr>
          <a:xfrm>
            <a:off x="517770" y="106436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Diagrama de corpo Livre:</a:t>
            </a:r>
          </a:p>
          <a:p>
            <a:pPr algn="ctr"/>
            <a:r>
              <a:rPr lang="pt-BR" dirty="0"/>
              <a:t>Principais Forças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95033" y="955897"/>
            <a:ext cx="7160455" cy="16563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/>
          <p:cNvSpPr/>
          <p:nvPr/>
        </p:nvSpPr>
        <p:spPr>
          <a:xfrm>
            <a:off x="295033" y="3948153"/>
            <a:ext cx="7160455" cy="165630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95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73" y="139325"/>
            <a:ext cx="7469945" cy="5133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8114910" y="3537364"/>
                <a:ext cx="324062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𝐹𝑚𝑔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𝐶𝑑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𝑉𝑚𝑎𝑥</m:t>
                              </m:r>
                            </m:e>
                            <m:sup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910" y="3537364"/>
                <a:ext cx="3240627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8403546" y="288921"/>
                <a:ext cx="2663358" cy="190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dirty="0">
                    <a:solidFill>
                      <a:schemeClr val="bg1"/>
                    </a:solidFill>
                  </a:rPr>
                  <a:t>*</a:t>
                </a:r>
                <a:r>
                  <a:rPr lang="pt-BR" sz="2400" dirty="0" err="1">
                    <a:solidFill>
                      <a:schemeClr val="bg1"/>
                    </a:solidFill>
                  </a:rPr>
                  <a:t>Cd</a:t>
                </a:r>
                <a:r>
                  <a:rPr lang="pt-BR" sz="2400" dirty="0">
                    <a:solidFill>
                      <a:schemeClr val="bg1"/>
                    </a:solidFill>
                  </a:rPr>
                  <a:t> = 2</a:t>
                </a:r>
              </a:p>
              <a:p>
                <a:r>
                  <a:rPr lang="pt-BR" sz="2400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pt-B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sz="2400" dirty="0">
                    <a:solidFill>
                      <a:schemeClr val="bg1"/>
                    </a:solidFill>
                  </a:rPr>
                  <a:t>1.2922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𝐾𝑔</m:t>
                        </m:r>
                      </m:num>
                      <m:den>
                        <m:sSup>
                          <m:sSupPr>
                            <m:ctrlPr>
                              <a:rPr lang="pt-BR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pt-BR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r>
                  <a:rPr lang="pt-BR" sz="2400" dirty="0">
                    <a:solidFill>
                      <a:schemeClr val="bg1"/>
                    </a:solidFill>
                  </a:rPr>
                  <a:t>*A = 9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pt-BR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sz="2400" dirty="0">
                  <a:solidFill>
                    <a:schemeClr val="bg1"/>
                  </a:solidFill>
                </a:endParaRPr>
              </a:p>
              <a:p>
                <a:r>
                  <a:rPr lang="pt-BR" sz="2400" dirty="0">
                    <a:solidFill>
                      <a:schemeClr val="bg1"/>
                    </a:solidFill>
                  </a:rPr>
                  <a:t>*M = 32.000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546" y="288921"/>
                <a:ext cx="2663358" cy="1909818"/>
              </a:xfrm>
              <a:prstGeom prst="rect">
                <a:avLst/>
              </a:prstGeom>
              <a:blipFill rotWithShape="0">
                <a:blip r:embed="rId4"/>
                <a:stretch>
                  <a:fillRect l="-3670" t="-25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8311758" y="4745091"/>
                <a:ext cx="2846933" cy="785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𝐹𝑎𝑟</m:t>
                      </m:r>
                      <m:r>
                        <a:rPr lang="pt-B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𝐶𝑑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pt-BR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pt-B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1758" y="4745091"/>
                <a:ext cx="2846933" cy="78553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021638" y="5543311"/>
                <a:ext cx="6623480" cy="1075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pt-B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pt-BR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𝐹𝑚𝑔</m:t>
                          </m:r>
                          <m:r>
                            <a:rPr lang="pt-BR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𝐹𝑎𝑟</m:t>
                              </m:r>
                              <m: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pt-BR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3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pt-BR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d>
                          <m:r>
                            <a:rPr lang="pt-BR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38" y="5543311"/>
                <a:ext cx="6623480" cy="10751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50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ipse 23"/>
          <p:cNvSpPr/>
          <p:nvPr/>
        </p:nvSpPr>
        <p:spPr>
          <a:xfrm>
            <a:off x="2795643" y="4435881"/>
            <a:ext cx="464233" cy="46423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9" name="Conector de seta reta 28"/>
          <p:cNvCxnSpPr/>
          <p:nvPr/>
        </p:nvCxnSpPr>
        <p:spPr>
          <a:xfrm flipH="1">
            <a:off x="1821099" y="5006138"/>
            <a:ext cx="870499" cy="45235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225082" y="4667998"/>
            <a:ext cx="3951502" cy="19945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o 30"/>
          <p:cNvSpPr/>
          <p:nvPr/>
        </p:nvSpPr>
        <p:spPr>
          <a:xfrm>
            <a:off x="594696" y="6450820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878324" y="5530888"/>
            <a:ext cx="1176800" cy="369332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P. </a:t>
            </a:r>
            <a:r>
              <a:rPr lang="pt-BR" dirty="0" err="1"/>
              <a:t>Sen</a:t>
            </a:r>
            <a:r>
              <a:rPr lang="pt-BR" dirty="0"/>
              <a:t> </a:t>
            </a:r>
            <a:r>
              <a:rPr lang="pt-BR" dirty="0">
                <a:latin typeface="Symbol" panose="05050102010706020507" pitchFamily="18" charset="2"/>
              </a:rPr>
              <a:t>Q</a:t>
            </a:r>
            <a:endParaRPr lang="pt-BR" baseline="-25000" dirty="0">
              <a:latin typeface="Symbol" panose="05050102010706020507" pitchFamily="18" charset="2"/>
            </a:endParaRPr>
          </a:p>
        </p:txBody>
      </p:sp>
      <p:sp>
        <p:nvSpPr>
          <p:cNvPr id="41" name="Arco 40"/>
          <p:cNvSpPr/>
          <p:nvPr/>
        </p:nvSpPr>
        <p:spPr>
          <a:xfrm>
            <a:off x="640415" y="6270979"/>
            <a:ext cx="826309" cy="952823"/>
          </a:xfrm>
          <a:prstGeom prst="arc">
            <a:avLst/>
          </a:prstGeom>
          <a:ln w="349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/>
          <p:cNvSpPr txBox="1"/>
          <p:nvPr/>
        </p:nvSpPr>
        <p:spPr>
          <a:xfrm>
            <a:off x="1401883" y="5800730"/>
            <a:ext cx="419216" cy="861774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sz="3200" dirty="0">
                <a:latin typeface="Symbol" panose="05050102010706020507" pitchFamily="18" charset="2"/>
              </a:rPr>
              <a:t>Q</a:t>
            </a:r>
            <a:endParaRPr lang="pt-BR" sz="3200" baseline="-25000" dirty="0">
              <a:latin typeface="Symbol" panose="05050102010706020507" pitchFamily="18" charset="2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77" y="1410448"/>
            <a:ext cx="7244975" cy="5167101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027760" y="62292"/>
            <a:ext cx="5990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Planos inclinados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 flipH="1">
            <a:off x="1611491" y="4716863"/>
            <a:ext cx="870499" cy="45235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559649" y="453219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Far</a:t>
            </a:r>
            <a:endParaRPr lang="pt-BR" dirty="0"/>
          </a:p>
        </p:txBody>
      </p:sp>
      <p:cxnSp>
        <p:nvCxnSpPr>
          <p:cNvPr id="20" name="Conector de seta reta 19"/>
          <p:cNvCxnSpPr/>
          <p:nvPr/>
        </p:nvCxnSpPr>
        <p:spPr>
          <a:xfrm>
            <a:off x="3234033" y="5035916"/>
            <a:ext cx="619492" cy="110539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H="1" flipV="1">
            <a:off x="2256348" y="3373395"/>
            <a:ext cx="572935" cy="1009369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V="1">
            <a:off x="3412276" y="3960664"/>
            <a:ext cx="1077961" cy="571532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3611695" y="5232316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P. Cos </a:t>
            </a:r>
            <a:r>
              <a:rPr lang="pt-BR" dirty="0">
                <a:latin typeface="Symbol" panose="05050102010706020507" pitchFamily="18" charset="2"/>
              </a:rPr>
              <a:t>Q</a:t>
            </a:r>
            <a:endParaRPr lang="pt-BR" baseline="-25000" dirty="0">
              <a:latin typeface="Symbol" panose="05050102010706020507" pitchFamily="18" charset="2"/>
            </a:endParaRPr>
          </a:p>
          <a:p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1567572" y="2869142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</a:t>
            </a:r>
            <a:r>
              <a:rPr lang="pt-BR" sz="1400" dirty="0" err="1"/>
              <a:t>levitação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3447386" y="380959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Fmg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5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204433" y="0"/>
            <a:ext cx="5669281" cy="3995225"/>
          </a:xfrm>
        </p:spPr>
        <p:txBody>
          <a:bodyPr/>
          <a:lstStyle/>
          <a:p>
            <a:pPr algn="ctr"/>
            <a:r>
              <a:rPr lang="pt-BR" dirty="0"/>
              <a:t>Curvas das </a:t>
            </a:r>
            <a:br>
              <a:rPr lang="pt-BR" dirty="0"/>
            </a:br>
            <a:r>
              <a:rPr lang="pt-BR" dirty="0"/>
              <a:t>velocidades</a:t>
            </a:r>
            <a:br>
              <a:rPr lang="pt-BR" dirty="0"/>
            </a:br>
            <a:r>
              <a:rPr lang="pt-BR" dirty="0"/>
              <a:t>de </a:t>
            </a:r>
            <a:br>
              <a:rPr lang="pt-BR" dirty="0"/>
            </a:br>
            <a:r>
              <a:rPr lang="pt-BR" dirty="0"/>
              <a:t>diferentes </a:t>
            </a:r>
            <a:br>
              <a:rPr lang="pt-BR" dirty="0"/>
            </a:br>
            <a:r>
              <a:rPr lang="pt-BR" dirty="0"/>
              <a:t>números de vagões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4848" y="1687861"/>
            <a:ext cx="6573019" cy="493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82668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1183</TotalTime>
  <Words>86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Cambria Math</vt:lpstr>
      <vt:lpstr>Century Gothic</vt:lpstr>
      <vt:lpstr>Symbol</vt:lpstr>
      <vt:lpstr>Wingdings 3</vt:lpstr>
      <vt:lpstr>Fatia</vt:lpstr>
      <vt:lpstr>Apresentação do PowerPoint</vt:lpstr>
      <vt:lpstr>Apresentação do PowerPoint</vt:lpstr>
      <vt:lpstr>Diagrama de corpo Livre: Resultante</vt:lpstr>
      <vt:lpstr>Apresentação do PowerPoint</vt:lpstr>
      <vt:lpstr>Apresentação do PowerPoint</vt:lpstr>
      <vt:lpstr>Curvas das  velocidades de  diferentes  números de vagões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Carlos Eduardo Puttini Rosa - 82426933</cp:lastModifiedBy>
  <cp:revision>20</cp:revision>
  <dcterms:created xsi:type="dcterms:W3CDTF">2015-06-24T16:15:27Z</dcterms:created>
  <dcterms:modified xsi:type="dcterms:W3CDTF">2024-10-08T11:28:58Z</dcterms:modified>
</cp:coreProperties>
</file>