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73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2024/11/26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2024/11/26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dirty="0"/>
              <a:t>基本的なプレゼンテーション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616191" cy="138076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dirty="0"/>
              <a:t>ダイナミックなプレゼンテーションの提供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プレゼンテーションの提供にエネルギーを注ぎ込み、長く印象を残す方法について学びます。</a:t>
            </a:r>
          </a:p>
          <a:p>
            <a:pPr rtl="0"/>
            <a:r>
              <a:rPr lang="ja-JP" dirty="0"/>
              <a:t>効果的なコミュニケーションの目標の 1 つは、聞き手に意欲を起こさせることです。</a:t>
            </a:r>
          </a:p>
        </p:txBody>
      </p:sp>
      <p:graphicFrame>
        <p:nvGraphicFramePr>
          <p:cNvPr id="8" name="表プレースホルダー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1790360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340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1636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837804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指標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測定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聴衆者数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出席者数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エンゲージメント時間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Q&amp;A </a:t>
                      </a:r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のやり取り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質問数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ポジティブなフィードバック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パーセンテージ </a:t>
                      </a:r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情報保持率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パーセンテージ </a:t>
                      </a:r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b="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最後のヒントと考慮事項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一貫したリハーサル</a:t>
            </a:r>
          </a:p>
          <a:p>
            <a:pPr lvl="1" rtl="0"/>
            <a:r>
              <a:rPr lang="ja-JP"/>
              <a:t>親しみやすさを高める</a:t>
            </a:r>
          </a:p>
          <a:p>
            <a:pPr rtl="0"/>
            <a:r>
              <a:rPr lang="ja-JP"/>
              <a:t>提供のスタイルを洗練する</a:t>
            </a:r>
          </a:p>
          <a:p>
            <a:pPr lvl="1" rtl="0"/>
            <a:r>
              <a:rPr lang="ja-JP"/>
              <a:t>ペース、トーン、強調</a:t>
            </a:r>
          </a:p>
          <a:p>
            <a:pPr rtl="0"/>
            <a:r>
              <a:rPr lang="ja-JP"/>
              <a:t>タイミングと切り替え</a:t>
            </a:r>
          </a:p>
          <a:p>
            <a:pPr lvl="1" rtl="0"/>
            <a:r>
              <a:rPr lang="ja-JP"/>
              <a:t>シームレスでプロフェッショナルな提供を目指す</a:t>
            </a:r>
          </a:p>
          <a:p>
            <a:pPr rtl="0"/>
            <a:r>
              <a:rPr lang="ja-JP"/>
              <a:t>練習用の聞き手</a:t>
            </a:r>
          </a:p>
          <a:p>
            <a:pPr lvl="1" rtl="0"/>
            <a:r>
              <a:rPr lang="ja-JP"/>
              <a:t>同僚に聞いてもらい、感想を言ってもらう</a:t>
            </a:r>
          </a:p>
          <a:p>
            <a:pPr lvl="1" rtl="0"/>
            <a:endParaRPr 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フィードバックを求める</a:t>
            </a:r>
          </a:p>
          <a:p>
            <a:pPr rtl="0"/>
            <a:r>
              <a:rPr lang="ja-JP"/>
              <a:t>パフォーマンスを振り返る</a:t>
            </a:r>
          </a:p>
          <a:p>
            <a:pPr rtl="0"/>
            <a:r>
              <a:rPr lang="ja-JP"/>
              <a:t>新しいテクニックを探索する</a:t>
            </a:r>
          </a:p>
          <a:p>
            <a:pPr rtl="0"/>
            <a:r>
              <a:rPr lang="ja-JP"/>
              <a:t>個人の目標を設定する</a:t>
            </a:r>
          </a:p>
          <a:p>
            <a:pPr rtl="0"/>
            <a:r>
              <a:rPr lang="ja-JP"/>
              <a:t>反復し、適応する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スピーキング エンゲージメント指標</a:t>
            </a:r>
          </a:p>
        </p:txBody>
      </p:sp>
      <p:graphicFrame>
        <p:nvGraphicFramePr>
          <p:cNvPr id="4" name="表プレースホルダー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70870443"/>
              </p:ext>
            </p:extLst>
          </p:nvPr>
        </p:nvGraphicFramePr>
        <p:xfrm>
          <a:off x="593725" y="2628900"/>
          <a:ext cx="10991080" cy="35681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311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87782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6255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影響要因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測定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達成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聞き手とのやり取り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パーセンテージ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知識の定着率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パーセンテージ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プレゼンテーション後のアンケート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平均評価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紹介率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パーセンテージ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コラボレーションのチャンス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チャンスの数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</a:lstStyle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Brita Tamm</a:t>
            </a:r>
          </a:p>
          <a:p>
            <a:pPr rtl="0"/>
            <a:r>
              <a:rPr lang="ja-JP"/>
              <a:t>502-555-0152</a:t>
            </a:r>
          </a:p>
          <a:p>
            <a:pPr rtl="0"/>
            <a:r>
              <a:rPr lang="ja-JP"/>
              <a:t>brita@firstupconsultants.com</a:t>
            </a:r>
          </a:p>
          <a:p>
            <a:pPr rtl="0"/>
            <a:r>
              <a:rPr lang="ja-JP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議題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ja-JP"/>
            </a:defPPr>
          </a:lstStyle>
          <a:p>
            <a:pPr rtl="0"/>
            <a:r>
              <a:rPr lang="ja-JP"/>
              <a:t>概要</a:t>
            </a:r>
          </a:p>
          <a:p>
            <a:pPr rtl="0"/>
            <a:r>
              <a:rPr lang="ja-JP"/>
              <a:t>信頼の構築</a:t>
            </a:r>
          </a:p>
          <a:p>
            <a:pPr rtl="0"/>
            <a:r>
              <a:rPr lang="ja-JP"/>
              <a:t>聞き手を引き付ける</a:t>
            </a:r>
          </a:p>
          <a:p>
            <a:pPr rtl="0"/>
            <a:r>
              <a:rPr lang="ja-JP"/>
              <a:t>視覚補助</a:t>
            </a:r>
          </a:p>
          <a:p>
            <a:pPr rtl="0"/>
            <a:r>
              <a:rPr lang="ja-JP"/>
              <a:t>最後のヒントと考慮事項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10" descr="植物のクローズ アップ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dirty="0"/>
              <a:t>コミュニケーションのパワー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緊張に打ち勝つ</a:t>
            </a:r>
          </a:p>
        </p:txBody>
      </p:sp>
      <p:pic>
        <p:nvPicPr>
          <p:cNvPr id="12" name="図プレースホルダー 4" descr="木目調のクローズアップ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信頼を構築する戦略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聞き手を引き付ける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/>
              <a:t>聞き手とアイ コンタクトをとり、親近感を作り出し、聞き手を巻き込みます</a:t>
            </a:r>
          </a:p>
          <a:p>
            <a:pPr rtl="0"/>
            <a:r>
              <a:rPr lang="ja-JP"/>
              <a:t>実話を使って、プレゼンテーションに共感できる話を織り込んで、メッセージを印象的でインパクトのあるものにします</a:t>
            </a:r>
          </a:p>
          <a:p>
            <a:pPr rtl="0"/>
            <a:r>
              <a:rPr lang="ja-JP"/>
              <a:t>質問するように促し、考え深い回答をして、聞き手の参加を高める</a:t>
            </a:r>
          </a:p>
          <a:p>
            <a:pPr rtl="0"/>
            <a:r>
              <a:rPr lang="ja-JP"/>
              <a:t>ライブ投票やアンケートを行って、聞き手の意見を集め、エンゲージメントを促進し、聞き手が参加していると感じられるようにする</a:t>
            </a:r>
          </a:p>
          <a:p>
            <a:pPr rtl="0"/>
            <a:endParaRPr lang="ja-JP" dirty="0"/>
          </a:p>
          <a:p>
            <a:pPr rtl="0"/>
            <a:endParaRPr lang="ja-JP" dirty="0"/>
          </a:p>
        </p:txBody>
      </p:sp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視覚資料の選択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/>
              <a:t>プレゼンテーションを向上させる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8909858" cy="1494596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dirty="0"/>
              <a:t>効果的にプレゼンテーションを提供するテクニック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これは、公の場で話す時の強力なツールです。これには、声の高さ、トーン、声量を変えることで、感情を伝え、要点を強調し、関心を維持することが含まれます。</a:t>
            </a:r>
          </a:p>
          <a:p>
            <a:pPr lvl="1" rtl="0"/>
            <a:r>
              <a:rPr lang="ja-JP"/>
              <a:t>高低の変化</a:t>
            </a:r>
          </a:p>
          <a:p>
            <a:pPr lvl="1" rtl="0"/>
            <a:r>
              <a:rPr lang="ja-JP"/>
              <a:t>トーンの変化</a:t>
            </a:r>
          </a:p>
          <a:p>
            <a:pPr lvl="1" rtl="0"/>
            <a:r>
              <a:rPr lang="ja-JP"/>
              <a:t>声量​​のコントロール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ボディー ランゲージを効果的に使用すると、メッセージが強調され、よりインパクトのある印象的なものになります:</a:t>
            </a:r>
          </a:p>
          <a:p>
            <a:pPr lvl="1" rtl="0"/>
            <a:r>
              <a:rPr lang="ja-JP"/>
              <a:t>有意義なアイコンタクト</a:t>
            </a:r>
          </a:p>
          <a:p>
            <a:pPr lvl="1" rtl="0"/>
            <a:r>
              <a:rPr lang="ja-JP"/>
              <a:t>意味が伝わるジェスチャー</a:t>
            </a:r>
          </a:p>
          <a:p>
            <a:pPr lvl="1" rtl="0"/>
            <a:r>
              <a:rPr lang="ja-JP"/>
              <a:t>よい姿勢を保つ</a:t>
            </a:r>
          </a:p>
          <a:p>
            <a:pPr lvl="1" rtl="0"/>
            <a:r>
              <a:rPr lang="ja-JP"/>
              <a:t>表情のコントロール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626206" cy="254281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100000"/>
              </a:lnSpc>
            </a:pPr>
            <a:r>
              <a:rPr lang="ja-JP" dirty="0"/>
              <a:t>Q&amp;A セッションのナビゲート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事前に資料を把握する</a:t>
            </a:r>
          </a:p>
          <a:p>
            <a:pPr rtl="0"/>
            <a:r>
              <a:rPr lang="ja-JP"/>
              <a:t>よくある質問を想定しておく</a:t>
            </a:r>
          </a:p>
          <a:p>
            <a:pPr rtl="0"/>
            <a:r>
              <a:rPr lang="ja-JP"/>
              <a:t>返答の練習をする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/>
              <a:t>Q&amp;A セッションで落ち着きを保つことは、確信と威厳を醸し出すのに不可欠です。落ち着きを保つためのヒントは以下のとおりです。</a:t>
            </a:r>
          </a:p>
          <a:p>
            <a:pPr lvl="1" rtl="0"/>
            <a:r>
              <a:rPr lang="ja-JP"/>
              <a:t>冷静になる</a:t>
            </a:r>
          </a:p>
          <a:p>
            <a:pPr lvl="1" rtl="0"/>
            <a:r>
              <a:rPr lang="ja-JP"/>
              <a:t>アクティブ リスニングをする</a:t>
            </a:r>
          </a:p>
          <a:p>
            <a:pPr lvl="1" rtl="0"/>
            <a:r>
              <a:rPr lang="ja-JP"/>
              <a:t>少し時間をとって振り返る</a:t>
            </a:r>
          </a:p>
          <a:p>
            <a:pPr lvl="1" rtl="0"/>
            <a:r>
              <a:rPr lang="ja-JP"/>
              <a:t>アイコンタクトを保つ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話し方の影響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/>
              <a:t>効果的にコミュニケーションを取る能力は、聞き手に長く残る影響を与えます</a:t>
            </a:r>
          </a:p>
          <a:p>
            <a:pPr rtl="0"/>
            <a:r>
              <a:rPr lang="ja-JP"/>
              <a:t>効果的なコミュニケーションのためには、メッセージを伝えるだけでなく、聞いている人の体験、価値観、感情に共感する必要もあります </a:t>
            </a:r>
          </a:p>
          <a:p>
            <a:pPr rtl="0"/>
            <a:endParaRPr lang="ja-JP" dirty="0"/>
          </a:p>
        </p:txBody>
      </p:sp>
      <p:pic>
        <p:nvPicPr>
          <p:cNvPr id="5" name="図プレースホルダー 52" descr="ぶら下がっている電球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{36134A3A-2E21-4B9A-8E13-88484A02AEB6}tf78853419_win32</Template>
  <TotalTime>1</TotalTime>
  <Words>556</Words>
  <Application>Microsoft Office PowerPoint</Application>
  <PresentationFormat>ワイド画面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Meiryo UI</vt:lpstr>
      <vt:lpstr>Arial</vt:lpstr>
      <vt:lpstr>ユーザー設定</vt:lpstr>
      <vt:lpstr>基本的なプレゼンテーション</vt:lpstr>
      <vt:lpstr>議題</vt:lpstr>
      <vt:lpstr>コミュニケーションのパワー</vt:lpstr>
      <vt:lpstr>緊張に打ち勝つ</vt:lpstr>
      <vt:lpstr>聞き手を引き付ける</vt:lpstr>
      <vt:lpstr>視覚資料の選択</vt:lpstr>
      <vt:lpstr>効果的にプレゼンテーションを提供するテクニック</vt:lpstr>
      <vt:lpstr>Q&amp;A セッションのナビゲート</vt:lpstr>
      <vt:lpstr>話し方の影響</vt:lpstr>
      <vt:lpstr>ダイナミックなプレゼンテーションの提供</vt:lpstr>
      <vt:lpstr>最後のヒントと考慮事項</vt:lpstr>
      <vt:lpstr>スピーキング エンゲージメント指標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Oracle Xin Zhang</dc:creator>
  <cp:lastModifiedBy>Oracle Xin Zhang</cp:lastModifiedBy>
  <cp:revision>1</cp:revision>
  <dcterms:created xsi:type="dcterms:W3CDTF">2024-11-25T23:30:56Z</dcterms:created>
  <dcterms:modified xsi:type="dcterms:W3CDTF">2024-11-25T23:32:32Z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