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Costa" initials="DC" lastIdx="1" clrIdx="0">
    <p:extLst>
      <p:ext uri="{19B8F6BF-5375-455C-9EA6-DF929625EA0E}">
        <p15:presenceInfo xmlns:p15="http://schemas.microsoft.com/office/powerpoint/2012/main" userId="95f87577b02e2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E"/>
    <a:srgbClr val="008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151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6AFB2F-C716-4C26-9AA0-691841377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689A4-8B12-437B-B1EE-6481703743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058A-DC55-4331-A847-4424F74A12BE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CAC3-B052-4F1E-960E-D1A0D9E058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3E6EE-D5BB-4506-8B84-9FA583C265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2201-2D18-4A46-89FD-A5954DA615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960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18DB-F225-4B0B-A5AB-A0BBF443C1F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73BF1-5FCF-42E6-9AF7-8CD019F0C4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415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3BF1-5FCF-42E6-9AF7-8CD019F0C4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5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3BF1-5FCF-42E6-9AF7-8CD019F0C4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7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A836-7663-4EF7-A9A3-9718AA4A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1723-02D8-4B3C-B5D6-9644B1B1B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2488-DF7B-444C-9ABA-31A41FE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0F45-352D-4E28-BAB9-386C68C9814A}" type="datetime1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F21B-B977-4E37-AB4D-9697E73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E0A3-DD82-4241-94B4-498D9AB4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0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A74-0605-47A1-ACE3-4B931E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140DC-CE3B-469E-B109-079EC9FD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76F0-6DDF-4452-B810-670FF009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4A7E-C108-4426-A217-9EDBEFFB2C8D}" type="datetime1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F0D3-F361-4D98-B11A-65E45047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3BCF-B3AA-4E6F-9A6F-8EB21CFC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0A0F6-A178-4680-9F63-A068980EC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36CA7-2903-4086-9378-0E4C6515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3809-7870-4FAF-A4EE-3626B50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4782-B298-47F4-969A-0A3FAF6E9038}" type="datetime1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7339-C424-414A-B968-D722753D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DC26-304D-4D48-86A2-1347ECE3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D592-7910-4307-8450-8ABB103C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6474-85FC-4852-93E3-D5BA12E9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20EE-C59F-44A9-A2C4-D2932530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756-8DF7-48B5-86D0-8E3F07DD82E2}" type="datetime1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E8B2-187A-4D47-B922-AFB6AFC1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31A1-C8EB-4554-A74D-38122929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6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3B34-69C8-43D7-A781-5CBF0841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BEB6-BB00-4296-B00C-C87366FF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0821-DB67-4FAD-BA92-D9D345B9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63E-D36F-4AB6-B6F9-31818E08A1EE}" type="datetime1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077A-AB7E-4004-99D0-3BA5CE1F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AAED-53FE-4E8F-A5B8-F84CEBE5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89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5A0C-8C2E-467D-89C8-8E91000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9419-03F4-4130-87A7-D0C76A767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B14F-F2CB-4835-99A7-CCD68D11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D913-9A47-4814-914E-D687F3B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2DD7-CB11-48B7-8949-9739C6C90108}" type="datetime1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19FC-B95A-4051-A7C2-C11F80DD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E399-234E-4C0D-84CE-971F1EF6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19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D1C7-E49E-4688-B649-B8A6D4F4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9625-F3E2-487B-A0A0-90D3EC3C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50A3F-1CD2-456B-B4A9-2F8F870C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C6C6A-CD51-436E-8D1E-629AAB3B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748F5-F13C-41D6-B685-0000F4DD7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4F8F4-6FA6-48B5-8B8F-D658B7B0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DFE9-2C57-43C1-A060-C79073F3856D}" type="datetime1">
              <a:rPr lang="pt-BR" smtClean="0"/>
              <a:t>15/12/2020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8EF48-277D-437B-B007-C930693B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EC024-75AF-4F21-9BED-371A7E2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88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4115-8F3C-4E72-90EA-DD3DBAC7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B6797-D2D7-4ADC-85A2-C34505BC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7D60-D6BE-4E5F-80E0-22AFCAA48394}" type="datetime1">
              <a:rPr lang="pt-BR" smtClean="0"/>
              <a:t>15/12/2020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3EC6A-2A4B-428F-8CCE-C205035E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A086-C594-419F-B786-77A680C7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8E201-5763-4DF8-A13F-E28A1089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859-149E-477E-A171-42FE02A21177}" type="datetime1">
              <a:rPr lang="pt-BR" smtClean="0"/>
              <a:t>15/12/2020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38CF6-14AA-44E0-B39B-DEBC0698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78009-B0FF-47FB-8891-F6DFC78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0A99-683D-4C16-B647-EC7C5B6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3F54-0A91-4FFC-A95C-C2AEEBB6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031A0-2020-4A7B-B407-EC341750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A83E-89ED-4470-A53D-338E72A2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B0AC-5DF5-4A97-8A1A-317DFA6CF047}" type="datetime1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C2C2-75C2-46C9-BABA-D6602675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B2EEF-64CB-4E92-A0AC-23ABAF62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A9B-6C32-4398-952F-C28E6509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81C66-65B6-4D75-A0BC-4E0395FC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6FE0E-306A-49A4-B2B3-C58C9CAA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727C6-6275-43B7-9DF4-041C4113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21C-3980-466A-9E55-43B36AC0FEE2}" type="datetime1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FE6D9-C02A-4B5A-9FFF-3BBB7DBF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3DDA4-2689-45CA-BC99-F71504B9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" t="-200" r="-100" b="-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E0D2A-6EBC-4BE1-9A6B-F1E1FE7A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8DBFC-ABDD-4752-BAC0-15C09E5D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DF54-AE18-4CFD-8701-5CB572C2F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33C5-8E94-4427-A515-E8993F363202}" type="datetime1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8B8F-E38D-4AD9-B45A-BF3605BB9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1A68-DD76-41FC-8529-DFCE3B572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3E1-52EE-472C-9998-4F69161757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6292A-28C5-4BC7-B35E-AD27EF0D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73" y="297433"/>
            <a:ext cx="1601049" cy="41097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2E6B75-2B1F-4323-93A1-7A74184D87BB}"/>
              </a:ext>
            </a:extLst>
          </p:cNvPr>
          <p:cNvSpPr/>
          <p:nvPr/>
        </p:nvSpPr>
        <p:spPr>
          <a:xfrm>
            <a:off x="3041374" y="1293656"/>
            <a:ext cx="7807248" cy="1921254"/>
          </a:xfrm>
          <a:prstGeom prst="roundRect">
            <a:avLst/>
          </a:prstGeom>
          <a:solidFill>
            <a:srgbClr val="00427E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da apresentação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Defesa de... </a:t>
            </a:r>
            <a:r>
              <a:rPr lang="pt-B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(Tese, TCC, Qualificação e por ai vai...)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9E106-C859-469F-B077-8F57B7480779}"/>
              </a:ext>
            </a:extLst>
          </p:cNvPr>
          <p:cNvSpPr txBox="1"/>
          <p:nvPr/>
        </p:nvSpPr>
        <p:spPr>
          <a:xfrm>
            <a:off x="5400348" y="3502348"/>
            <a:ext cx="3089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1¹</a:t>
            </a:r>
          </a:p>
          <a:p>
            <a:pPr algn="ctr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2(ou orientador...)¹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1B6A4-CD5B-4471-908A-7294126CDE84}"/>
              </a:ext>
            </a:extLst>
          </p:cNvPr>
          <p:cNvSpPr txBox="1"/>
          <p:nvPr/>
        </p:nvSpPr>
        <p:spPr>
          <a:xfrm>
            <a:off x="4899409" y="4467541"/>
            <a:ext cx="4091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¹</a:t>
            </a:r>
          </a:p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Curso</a:t>
            </a:r>
          </a:p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Faculdade, Departamento ou Instituto</a:t>
            </a:r>
            <a:b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Universidade de Brasília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328B4-0FC5-40CC-A53C-10F7C8D087B6}"/>
              </a:ext>
            </a:extLst>
          </p:cNvPr>
          <p:cNvSpPr txBox="1"/>
          <p:nvPr/>
        </p:nvSpPr>
        <p:spPr>
          <a:xfrm>
            <a:off x="4924256" y="6194998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Brasília, 24 de Novembro de 2020.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E0C4-8CB0-4A4A-B9CB-9C02EB3DB777}"/>
              </a:ext>
            </a:extLst>
          </p:cNvPr>
          <p:cNvSpPr txBox="1"/>
          <p:nvPr/>
        </p:nvSpPr>
        <p:spPr>
          <a:xfrm>
            <a:off x="-1" y="1456026"/>
            <a:ext cx="169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da apresentação</a:t>
            </a:r>
          </a:p>
          <a:p>
            <a:pPr algn="ctr"/>
            <a:endParaRPr lang="pt-BR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1, Autor 2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0666A3D-6B50-4A08-93B8-328034D2ACA4}"/>
              </a:ext>
            </a:extLst>
          </p:cNvPr>
          <p:cNvSpPr/>
          <p:nvPr/>
        </p:nvSpPr>
        <p:spPr>
          <a:xfrm>
            <a:off x="-4389119" y="-2491018"/>
            <a:ext cx="4861556" cy="1275630"/>
          </a:xfrm>
          <a:prstGeom prst="wedgeEllipseCallout">
            <a:avLst>
              <a:gd name="adj1" fmla="val 35990"/>
              <a:gd name="adj2" fmla="val 14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Largura da figura: </a:t>
            </a:r>
            <a:r>
              <a:rPr lang="pt-BR" dirty="0" err="1"/>
              <a:t>Width</a:t>
            </a:r>
            <a:r>
              <a:rPr lang="pt-BR" dirty="0"/>
              <a:t> = 4,45 cm</a:t>
            </a:r>
          </a:p>
          <a:p>
            <a:pPr algn="ctr"/>
            <a:r>
              <a:rPr lang="pt-BR" dirty="0"/>
              <a:t>Altura máx.: </a:t>
            </a:r>
            <a:r>
              <a:rPr lang="pt-BR" dirty="0" err="1"/>
              <a:t>Height</a:t>
            </a:r>
            <a:r>
              <a:rPr lang="pt-BR" dirty="0"/>
              <a:t> = 13,5 cm</a:t>
            </a:r>
          </a:p>
          <a:p>
            <a:pPr algn="ctr"/>
            <a:r>
              <a:rPr lang="pt-BR" dirty="0"/>
              <a:t>Centralizado nesse espaço!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33C60-2349-4F5D-947C-783E776D2FE2}"/>
              </a:ext>
            </a:extLst>
          </p:cNvPr>
          <p:cNvCxnSpPr/>
          <p:nvPr/>
        </p:nvCxnSpPr>
        <p:spPr>
          <a:xfrm flipV="1">
            <a:off x="848998" y="-1403741"/>
            <a:ext cx="0" cy="13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BDC2DA-879F-4020-8B5A-55EF318AEABE}"/>
              </a:ext>
            </a:extLst>
          </p:cNvPr>
          <p:cNvCxnSpPr/>
          <p:nvPr/>
        </p:nvCxnSpPr>
        <p:spPr>
          <a:xfrm>
            <a:off x="-1805940" y="502919"/>
            <a:ext cx="166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689EBC-2B08-46BC-973B-F72BD85C6402}"/>
              </a:ext>
            </a:extLst>
          </p:cNvPr>
          <p:cNvSpPr/>
          <p:nvPr/>
        </p:nvSpPr>
        <p:spPr>
          <a:xfrm>
            <a:off x="9142800" y="6595110"/>
            <a:ext cx="1220400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/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6292A-28C5-4BC7-B35E-AD27EF0D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" y="297434"/>
            <a:ext cx="1601049" cy="410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0E0C4-8CB0-4A4A-B9CB-9C02EB3DB777}"/>
              </a:ext>
            </a:extLst>
          </p:cNvPr>
          <p:cNvSpPr txBox="1"/>
          <p:nvPr/>
        </p:nvSpPr>
        <p:spPr>
          <a:xfrm>
            <a:off x="-1" y="1456026"/>
            <a:ext cx="169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da apresentação</a:t>
            </a:r>
          </a:p>
          <a:p>
            <a:pPr algn="ctr"/>
            <a:endParaRPr lang="pt-BR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1, Autor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E3BBE-1623-408D-9FB8-7599C90A772F}"/>
              </a:ext>
            </a:extLst>
          </p:cNvPr>
          <p:cNvSpPr txBox="1"/>
          <p:nvPr/>
        </p:nvSpPr>
        <p:spPr>
          <a:xfrm>
            <a:off x="2289404" y="1625303"/>
            <a:ext cx="9311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COLOCAR OS TÓPICOS DA APRESENTAÇÃO, COMO SE FOSSE UM SUMÁRIO.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Seção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Seção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Subseção 2.1</a:t>
            </a:r>
          </a:p>
          <a:p>
            <a:pPr lvl="1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lvl="1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lvl="1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16980-9455-4ABE-8503-B634E887EC93}"/>
              </a:ext>
            </a:extLst>
          </p:cNvPr>
          <p:cNvCxnSpPr/>
          <p:nvPr/>
        </p:nvCxnSpPr>
        <p:spPr>
          <a:xfrm flipV="1">
            <a:off x="848998" y="-1403741"/>
            <a:ext cx="0" cy="13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60AFAD-7E7B-4421-96E4-B77FB4CE3833}"/>
              </a:ext>
            </a:extLst>
          </p:cNvPr>
          <p:cNvCxnSpPr/>
          <p:nvPr/>
        </p:nvCxnSpPr>
        <p:spPr>
          <a:xfrm>
            <a:off x="-1805940" y="502919"/>
            <a:ext cx="166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0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6292A-28C5-4BC7-B35E-AD27EF0D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" y="297434"/>
            <a:ext cx="1601049" cy="4109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C11BA-9E51-4269-9569-1EEFCA2A2C86}"/>
              </a:ext>
            </a:extLst>
          </p:cNvPr>
          <p:cNvSpPr/>
          <p:nvPr/>
        </p:nvSpPr>
        <p:spPr>
          <a:xfrm>
            <a:off x="1698000" y="0"/>
            <a:ext cx="104940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do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89EBC-2B08-46BC-973B-F72BD85C6402}"/>
              </a:ext>
            </a:extLst>
          </p:cNvPr>
          <p:cNvSpPr/>
          <p:nvPr/>
        </p:nvSpPr>
        <p:spPr>
          <a:xfrm>
            <a:off x="9142800" y="6595110"/>
            <a:ext cx="1220400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/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E0C4-8CB0-4A4A-B9CB-9C02EB3DB777}"/>
              </a:ext>
            </a:extLst>
          </p:cNvPr>
          <p:cNvSpPr txBox="1"/>
          <p:nvPr/>
        </p:nvSpPr>
        <p:spPr>
          <a:xfrm>
            <a:off x="-1" y="1456026"/>
            <a:ext cx="169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da apresentação</a:t>
            </a:r>
          </a:p>
          <a:p>
            <a:pPr algn="ctr"/>
            <a:endParaRPr lang="pt-BR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1, Autor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8C5D0-80EB-4757-9E63-6953ACA453FC}"/>
              </a:ext>
            </a:extLst>
          </p:cNvPr>
          <p:cNvSpPr txBox="1"/>
          <p:nvPr/>
        </p:nvSpPr>
        <p:spPr>
          <a:xfrm>
            <a:off x="2548890" y="1809969"/>
            <a:ext cx="879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Texto... Usar uma fonte no mínimo 22, o bom mesmo é 24!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3446AF-A815-4B83-9935-8A07511AFC17}"/>
              </a:ext>
            </a:extLst>
          </p:cNvPr>
          <p:cNvCxnSpPr/>
          <p:nvPr/>
        </p:nvCxnSpPr>
        <p:spPr>
          <a:xfrm flipV="1">
            <a:off x="848998" y="-1403741"/>
            <a:ext cx="0" cy="13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CEECF-CDF4-4B08-BB4D-8775C9C38031}"/>
              </a:ext>
            </a:extLst>
          </p:cNvPr>
          <p:cNvCxnSpPr/>
          <p:nvPr/>
        </p:nvCxnSpPr>
        <p:spPr>
          <a:xfrm>
            <a:off x="-1805940" y="502919"/>
            <a:ext cx="166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2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6292A-28C5-4BC7-B35E-AD27EF0D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" y="297434"/>
            <a:ext cx="1601049" cy="4109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C11BA-9E51-4269-9569-1EEFCA2A2C86}"/>
              </a:ext>
            </a:extLst>
          </p:cNvPr>
          <p:cNvSpPr/>
          <p:nvPr/>
        </p:nvSpPr>
        <p:spPr>
          <a:xfrm>
            <a:off x="1698000" y="0"/>
            <a:ext cx="104940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do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89EBC-2B08-46BC-973B-F72BD85C6402}"/>
              </a:ext>
            </a:extLst>
          </p:cNvPr>
          <p:cNvSpPr/>
          <p:nvPr/>
        </p:nvSpPr>
        <p:spPr>
          <a:xfrm>
            <a:off x="9142800" y="6595110"/>
            <a:ext cx="1220400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 /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E0C4-8CB0-4A4A-B9CB-9C02EB3DB777}"/>
              </a:ext>
            </a:extLst>
          </p:cNvPr>
          <p:cNvSpPr txBox="1"/>
          <p:nvPr/>
        </p:nvSpPr>
        <p:spPr>
          <a:xfrm>
            <a:off x="-1" y="1456026"/>
            <a:ext cx="169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da apresentação</a:t>
            </a:r>
          </a:p>
          <a:p>
            <a:pPr algn="ctr"/>
            <a:endParaRPr lang="pt-BR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1, Autor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717C3-4204-4894-BE13-CEC05680FF32}"/>
              </a:ext>
            </a:extLst>
          </p:cNvPr>
          <p:cNvSpPr txBox="1"/>
          <p:nvPr/>
        </p:nvSpPr>
        <p:spPr>
          <a:xfrm>
            <a:off x="2548890" y="1809969"/>
            <a:ext cx="879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Texto... Usar uma fonte no mínimo 22, o bom mesmo é 24!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60A53-A492-4F5C-950B-E5E03806F91D}"/>
              </a:ext>
            </a:extLst>
          </p:cNvPr>
          <p:cNvCxnSpPr/>
          <p:nvPr/>
        </p:nvCxnSpPr>
        <p:spPr>
          <a:xfrm flipV="1">
            <a:off x="848998" y="-1403741"/>
            <a:ext cx="0" cy="13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2A0DC9-AB69-4344-A1EF-F5B9D1888E2F}"/>
              </a:ext>
            </a:extLst>
          </p:cNvPr>
          <p:cNvCxnSpPr/>
          <p:nvPr/>
        </p:nvCxnSpPr>
        <p:spPr>
          <a:xfrm>
            <a:off x="-1805940" y="502919"/>
            <a:ext cx="166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6292A-28C5-4BC7-B35E-AD27EF0D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" y="297434"/>
            <a:ext cx="1601049" cy="4109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C11BA-9E51-4269-9569-1EEFCA2A2C86}"/>
              </a:ext>
            </a:extLst>
          </p:cNvPr>
          <p:cNvSpPr/>
          <p:nvPr/>
        </p:nvSpPr>
        <p:spPr>
          <a:xfrm>
            <a:off x="1698000" y="0"/>
            <a:ext cx="104940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Referências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89EBC-2B08-46BC-973B-F72BD85C6402}"/>
              </a:ext>
            </a:extLst>
          </p:cNvPr>
          <p:cNvSpPr/>
          <p:nvPr/>
        </p:nvSpPr>
        <p:spPr>
          <a:xfrm>
            <a:off x="9142800" y="6595110"/>
            <a:ext cx="1220400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 /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E0C4-8CB0-4A4A-B9CB-9C02EB3DB777}"/>
              </a:ext>
            </a:extLst>
          </p:cNvPr>
          <p:cNvSpPr txBox="1"/>
          <p:nvPr/>
        </p:nvSpPr>
        <p:spPr>
          <a:xfrm>
            <a:off x="-1" y="1456026"/>
            <a:ext cx="169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Título da apresentação</a:t>
            </a:r>
          </a:p>
          <a:p>
            <a:pPr algn="ctr"/>
            <a:endParaRPr lang="pt-BR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Autor 1, Autor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904F6-94A4-4EF6-908B-FFCDE7C47C16}"/>
              </a:ext>
            </a:extLst>
          </p:cNvPr>
          <p:cNvSpPr txBox="1"/>
          <p:nvPr/>
        </p:nvSpPr>
        <p:spPr>
          <a:xfrm>
            <a:off x="2548890" y="1809969"/>
            <a:ext cx="879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Colocar as referências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F4887-F8EC-46F7-889A-AB38D9D0D039}"/>
              </a:ext>
            </a:extLst>
          </p:cNvPr>
          <p:cNvCxnSpPr/>
          <p:nvPr/>
        </p:nvCxnSpPr>
        <p:spPr>
          <a:xfrm flipV="1">
            <a:off x="848998" y="-1403741"/>
            <a:ext cx="0" cy="13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91630-1F66-4CA6-80E2-45D7B69FEF1D}"/>
              </a:ext>
            </a:extLst>
          </p:cNvPr>
          <p:cNvCxnSpPr/>
          <p:nvPr/>
        </p:nvCxnSpPr>
        <p:spPr>
          <a:xfrm>
            <a:off x="-1805940" y="502919"/>
            <a:ext cx="166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0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179</Words>
  <Application>Microsoft Office PowerPoint</Application>
  <PresentationFormat>Widescreen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Costa</dc:creator>
  <cp:lastModifiedBy>Diogo Costa</cp:lastModifiedBy>
  <cp:revision>12</cp:revision>
  <dcterms:created xsi:type="dcterms:W3CDTF">2020-11-26T15:10:57Z</dcterms:created>
  <dcterms:modified xsi:type="dcterms:W3CDTF">2020-12-15T13:05:43Z</dcterms:modified>
</cp:coreProperties>
</file>