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62" r:id="rId3"/>
    <p:sldId id="258" r:id="rId4"/>
    <p:sldId id="259" r:id="rId5"/>
    <p:sldId id="263" r:id="rId6"/>
    <p:sldId id="260" r:id="rId7"/>
    <p:sldId id="261" r:id="rId8"/>
    <p:sldId id="264" r:id="rId9"/>
    <p:sldId id="265" r:id="rId10"/>
    <p:sldId id="301" r:id="rId11"/>
    <p:sldId id="266" r:id="rId12"/>
    <p:sldId id="270" r:id="rId13"/>
    <p:sldId id="276" r:id="rId14"/>
    <p:sldId id="269" r:id="rId15"/>
    <p:sldId id="271" r:id="rId16"/>
    <p:sldId id="267" r:id="rId17"/>
    <p:sldId id="272" r:id="rId18"/>
    <p:sldId id="273" r:id="rId19"/>
    <p:sldId id="274" r:id="rId20"/>
    <p:sldId id="275" r:id="rId21"/>
    <p:sldId id="277" r:id="rId22"/>
    <p:sldId id="278" r:id="rId23"/>
    <p:sldId id="279" r:id="rId24"/>
    <p:sldId id="280" r:id="rId25"/>
    <p:sldId id="281" r:id="rId26"/>
    <p:sldId id="285" r:id="rId27"/>
    <p:sldId id="282" r:id="rId28"/>
    <p:sldId id="283" r:id="rId29"/>
    <p:sldId id="284" r:id="rId30"/>
    <p:sldId id="286" r:id="rId31"/>
    <p:sldId id="287" r:id="rId32"/>
    <p:sldId id="288" r:id="rId33"/>
    <p:sldId id="291" r:id="rId34"/>
    <p:sldId id="289" r:id="rId35"/>
    <p:sldId id="290" r:id="rId36"/>
    <p:sldId id="292" r:id="rId37"/>
    <p:sldId id="293" r:id="rId38"/>
    <p:sldId id="294" r:id="rId39"/>
    <p:sldId id="299" r:id="rId40"/>
    <p:sldId id="300" r:id="rId41"/>
  </p:sldIdLst>
  <p:sldSz cx="12192000" cy="6858000"/>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son.tr" initials="k" lastIdx="0" clrIdx="0">
    <p:extLst>
      <p:ext uri="{19B8F6BF-5375-455C-9EA6-DF929625EA0E}">
        <p15:presenceInfo xmlns:p15="http://schemas.microsoft.com/office/powerpoint/2012/main" userId="koson.t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สไตล์สีปานกลาง 2 - เน้น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ไม่มีสไตล์ ไม่มีเส้นตาราง">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048CB8-3906-43D1-9D2B-5A976F84E798}" type="doc">
      <dgm:prSet loTypeId="urn:microsoft.com/office/officeart/2008/layout/VerticalCurvedList" loCatId="list" qsTypeId="urn:microsoft.com/office/officeart/2005/8/quickstyle/simple1" qsCatId="simple" csTypeId="urn:microsoft.com/office/officeart/2005/8/colors/accent2_1" csCatId="accent2" phldr="1"/>
      <dgm:spPr/>
      <dgm:t>
        <a:bodyPr/>
        <a:lstStyle/>
        <a:p>
          <a:endParaRPr lang="th-TH"/>
        </a:p>
      </dgm:t>
    </dgm:pt>
    <dgm:pt modelId="{52ABF449-2FFA-4624-839F-AB908FD6BB72}">
      <dgm:prSet phldrT="[ข้อความ]"/>
      <dgm:spPr/>
      <dgm:t>
        <a:bodyPr/>
        <a:lstStyle/>
        <a:p>
          <a:r>
            <a:rPr lang="th-TH">
              <a:ln/>
              <a:latin typeface="TH Baijam" panose="02000506000000020004" pitchFamily="2" charset="-34"/>
              <a:cs typeface="TH Baijam" panose="02000506000000020004" pitchFamily="2" charset="-34"/>
            </a:rPr>
            <a:t>กระบวนการพัฒนาซอฟต์แวร์ (</a:t>
          </a:r>
          <a:r>
            <a:rPr lang="en-US">
              <a:ln/>
              <a:latin typeface="TH Baijam" panose="02000506000000020004" pitchFamily="2" charset="-34"/>
              <a:cs typeface="TH Baijam" panose="02000506000000020004" pitchFamily="2" charset="-34"/>
            </a:rPr>
            <a:t>Software Process)</a:t>
          </a:r>
          <a:endParaRPr lang="th-TH" dirty="0">
            <a:ln/>
            <a:latin typeface="TH Baijam" panose="02000506000000020004" pitchFamily="2" charset="-34"/>
            <a:cs typeface="TH Baijam" panose="02000506000000020004" pitchFamily="2" charset="-34"/>
          </a:endParaRPr>
        </a:p>
      </dgm:t>
    </dgm:pt>
    <dgm:pt modelId="{A530C049-1C2B-45EB-9EBA-7841EF1408EA}" type="parTrans" cxnId="{7F3BD174-3959-466F-ABE8-6C5419F68793}">
      <dgm:prSet/>
      <dgm:spPr/>
      <dgm:t>
        <a:bodyPr/>
        <a:lstStyle/>
        <a:p>
          <a:endParaRPr lang="th-TH">
            <a:ln>
              <a:noFill/>
            </a:ln>
            <a:solidFill>
              <a:schemeClr val="accent6">
                <a:lumMod val="75000"/>
              </a:schemeClr>
            </a:solidFill>
            <a:latin typeface="TH Baijam" panose="02000506000000020004" pitchFamily="2" charset="-34"/>
            <a:cs typeface="TH Baijam" panose="02000506000000020004" pitchFamily="2" charset="-34"/>
          </a:endParaRPr>
        </a:p>
      </dgm:t>
    </dgm:pt>
    <dgm:pt modelId="{528BE252-9DDD-47EE-9242-375C23EC2CF2}" type="sibTrans" cxnId="{7F3BD174-3959-466F-ABE8-6C5419F68793}">
      <dgm:prSet/>
      <dgm:spPr/>
      <dgm:t>
        <a:bodyPr/>
        <a:lstStyle/>
        <a:p>
          <a:endParaRPr lang="th-TH">
            <a:ln>
              <a:noFill/>
            </a:ln>
            <a:solidFill>
              <a:schemeClr val="accent6">
                <a:lumMod val="75000"/>
              </a:schemeClr>
            </a:solidFill>
            <a:latin typeface="TH Baijam" panose="02000506000000020004" pitchFamily="2" charset="-34"/>
            <a:cs typeface="TH Baijam" panose="02000506000000020004" pitchFamily="2" charset="-34"/>
          </a:endParaRPr>
        </a:p>
      </dgm:t>
    </dgm:pt>
    <dgm:pt modelId="{CCF0DDB4-3B9F-4399-B4D6-721FCD0C2A42}">
      <dgm:prSet phldrT="[ข้อความ]"/>
      <dgm:spPr/>
      <dgm:t>
        <a:bodyPr/>
        <a:lstStyle/>
        <a:p>
          <a:r>
            <a:rPr lang="th-TH">
              <a:ln/>
              <a:latin typeface="TH Baijam" panose="02000506000000020004" pitchFamily="2" charset="-34"/>
              <a:cs typeface="TH Baijam" panose="02000506000000020004" pitchFamily="2" charset="-34"/>
            </a:rPr>
            <a:t>กระบวนการพัฒนาซอฟต์แวร์แบบอไจล์ (</a:t>
          </a:r>
          <a:r>
            <a:rPr lang="en-US">
              <a:ln/>
              <a:latin typeface="TH Baijam" panose="02000506000000020004" pitchFamily="2" charset="-34"/>
              <a:cs typeface="TH Baijam" panose="02000506000000020004" pitchFamily="2" charset="-34"/>
            </a:rPr>
            <a:t>Agile Software Development)</a:t>
          </a:r>
          <a:endParaRPr lang="th-TH" dirty="0">
            <a:ln/>
            <a:latin typeface="TH Baijam" panose="02000506000000020004" pitchFamily="2" charset="-34"/>
            <a:cs typeface="TH Baijam" panose="02000506000000020004" pitchFamily="2" charset="-34"/>
          </a:endParaRPr>
        </a:p>
      </dgm:t>
    </dgm:pt>
    <dgm:pt modelId="{4827F25F-D4F4-4646-B38B-9AF3351A8D93}" type="parTrans" cxnId="{36066E48-D69A-45C7-8B7A-AA2DD217A1F5}">
      <dgm:prSet/>
      <dgm:spPr/>
      <dgm:t>
        <a:bodyPr/>
        <a:lstStyle/>
        <a:p>
          <a:endParaRPr lang="th-TH">
            <a:ln>
              <a:noFill/>
            </a:ln>
            <a:solidFill>
              <a:schemeClr val="accent6">
                <a:lumMod val="75000"/>
              </a:schemeClr>
            </a:solidFill>
            <a:latin typeface="TH Baijam" panose="02000506000000020004" pitchFamily="2" charset="-34"/>
            <a:cs typeface="TH Baijam" panose="02000506000000020004" pitchFamily="2" charset="-34"/>
          </a:endParaRPr>
        </a:p>
      </dgm:t>
    </dgm:pt>
    <dgm:pt modelId="{21C59DC7-3023-4855-BEE7-6C5D2BD89DDA}" type="sibTrans" cxnId="{36066E48-D69A-45C7-8B7A-AA2DD217A1F5}">
      <dgm:prSet/>
      <dgm:spPr/>
      <dgm:t>
        <a:bodyPr/>
        <a:lstStyle/>
        <a:p>
          <a:endParaRPr lang="th-TH">
            <a:ln>
              <a:noFill/>
            </a:ln>
            <a:solidFill>
              <a:schemeClr val="accent6">
                <a:lumMod val="75000"/>
              </a:schemeClr>
            </a:solidFill>
            <a:latin typeface="TH Baijam" panose="02000506000000020004" pitchFamily="2" charset="-34"/>
            <a:cs typeface="TH Baijam" panose="02000506000000020004" pitchFamily="2" charset="-34"/>
          </a:endParaRPr>
        </a:p>
      </dgm:t>
    </dgm:pt>
    <dgm:pt modelId="{BB505F81-B525-45EF-8A5D-8218AD51C756}">
      <dgm:prSet phldrT="[ข้อความ]"/>
      <dgm:spPr/>
      <dgm:t>
        <a:bodyPr/>
        <a:lstStyle/>
        <a:p>
          <a:r>
            <a:rPr lang="th-TH">
              <a:ln/>
              <a:latin typeface="TH Baijam" panose="02000506000000020004" pitchFamily="2" charset="-34"/>
              <a:cs typeface="TH Baijam" panose="02000506000000020004" pitchFamily="2" charset="-34"/>
            </a:rPr>
            <a:t>การบริหารโครงการซอฟต์แวร์ (</a:t>
          </a:r>
          <a:r>
            <a:rPr lang="en-US">
              <a:ln/>
              <a:latin typeface="TH Baijam" panose="02000506000000020004" pitchFamily="2" charset="-34"/>
              <a:cs typeface="TH Baijam" panose="02000506000000020004" pitchFamily="2" charset="-34"/>
            </a:rPr>
            <a:t>Project Management)</a:t>
          </a:r>
          <a:endParaRPr lang="th-TH" dirty="0">
            <a:ln/>
            <a:latin typeface="TH Baijam" panose="02000506000000020004" pitchFamily="2" charset="-34"/>
            <a:cs typeface="TH Baijam" panose="02000506000000020004" pitchFamily="2" charset="-34"/>
          </a:endParaRPr>
        </a:p>
      </dgm:t>
    </dgm:pt>
    <dgm:pt modelId="{30569E19-0AEE-4270-B5D7-DFA453372425}" type="parTrans" cxnId="{033B00EB-DD34-4D15-92C0-C5C591E57BAE}">
      <dgm:prSet/>
      <dgm:spPr/>
      <dgm:t>
        <a:bodyPr/>
        <a:lstStyle/>
        <a:p>
          <a:endParaRPr lang="th-TH">
            <a:ln>
              <a:noFill/>
            </a:ln>
            <a:solidFill>
              <a:schemeClr val="accent6">
                <a:lumMod val="75000"/>
              </a:schemeClr>
            </a:solidFill>
            <a:latin typeface="TH Baijam" panose="02000506000000020004" pitchFamily="2" charset="-34"/>
            <a:cs typeface="TH Baijam" panose="02000506000000020004" pitchFamily="2" charset="-34"/>
          </a:endParaRPr>
        </a:p>
      </dgm:t>
    </dgm:pt>
    <dgm:pt modelId="{7D544E3D-B1FD-4B17-BA69-01E2229D0AA5}" type="sibTrans" cxnId="{033B00EB-DD34-4D15-92C0-C5C591E57BAE}">
      <dgm:prSet/>
      <dgm:spPr/>
      <dgm:t>
        <a:bodyPr/>
        <a:lstStyle/>
        <a:p>
          <a:endParaRPr lang="th-TH">
            <a:ln>
              <a:noFill/>
            </a:ln>
            <a:solidFill>
              <a:schemeClr val="accent6">
                <a:lumMod val="75000"/>
              </a:schemeClr>
            </a:solidFill>
            <a:latin typeface="TH Baijam" panose="02000506000000020004" pitchFamily="2" charset="-34"/>
            <a:cs typeface="TH Baijam" panose="02000506000000020004" pitchFamily="2" charset="-34"/>
          </a:endParaRPr>
        </a:p>
      </dgm:t>
    </dgm:pt>
    <dgm:pt modelId="{310C622D-B147-454F-991A-53223E7F3289}">
      <dgm:prSet phldrT="[ข้อความ]"/>
      <dgm:spPr/>
      <dgm:t>
        <a:bodyPr/>
        <a:lstStyle/>
        <a:p>
          <a:r>
            <a:rPr lang="th-TH">
              <a:ln/>
              <a:latin typeface="TH Baijam" panose="02000506000000020004" pitchFamily="2" charset="-34"/>
              <a:cs typeface="TH Baijam" panose="02000506000000020004" pitchFamily="2" charset="-34"/>
            </a:rPr>
            <a:t>วิศวกรรมความต้องการ (</a:t>
          </a:r>
          <a:r>
            <a:rPr lang="en-US">
              <a:ln/>
              <a:latin typeface="TH Baijam" panose="02000506000000020004" pitchFamily="2" charset="-34"/>
              <a:cs typeface="TH Baijam" panose="02000506000000020004" pitchFamily="2" charset="-34"/>
            </a:rPr>
            <a:t>Requirement Engineering)</a:t>
          </a:r>
          <a:endParaRPr lang="th-TH" dirty="0">
            <a:ln/>
            <a:latin typeface="TH Baijam" panose="02000506000000020004" pitchFamily="2" charset="-34"/>
            <a:cs typeface="TH Baijam" panose="02000506000000020004" pitchFamily="2" charset="-34"/>
          </a:endParaRPr>
        </a:p>
      </dgm:t>
    </dgm:pt>
    <dgm:pt modelId="{8550A707-613A-4B65-A0C2-5CD16BC60518}" type="parTrans" cxnId="{2A69AC5F-89AA-4C0A-8F4D-F402C7B2287A}">
      <dgm:prSet/>
      <dgm:spPr/>
      <dgm:t>
        <a:bodyPr/>
        <a:lstStyle/>
        <a:p>
          <a:endParaRPr lang="th-TH">
            <a:ln>
              <a:noFill/>
            </a:ln>
            <a:solidFill>
              <a:schemeClr val="accent6">
                <a:lumMod val="75000"/>
              </a:schemeClr>
            </a:solidFill>
            <a:latin typeface="TH Baijam" panose="02000506000000020004" pitchFamily="2" charset="-34"/>
            <a:cs typeface="TH Baijam" panose="02000506000000020004" pitchFamily="2" charset="-34"/>
          </a:endParaRPr>
        </a:p>
      </dgm:t>
    </dgm:pt>
    <dgm:pt modelId="{A399A297-79E2-4FCB-9EEF-A7FAA563658D}" type="sibTrans" cxnId="{2A69AC5F-89AA-4C0A-8F4D-F402C7B2287A}">
      <dgm:prSet/>
      <dgm:spPr/>
      <dgm:t>
        <a:bodyPr/>
        <a:lstStyle/>
        <a:p>
          <a:endParaRPr lang="th-TH">
            <a:ln>
              <a:noFill/>
            </a:ln>
            <a:solidFill>
              <a:schemeClr val="accent6">
                <a:lumMod val="75000"/>
              </a:schemeClr>
            </a:solidFill>
            <a:latin typeface="TH Baijam" panose="02000506000000020004" pitchFamily="2" charset="-34"/>
            <a:cs typeface="TH Baijam" panose="02000506000000020004" pitchFamily="2" charset="-34"/>
          </a:endParaRPr>
        </a:p>
      </dgm:t>
    </dgm:pt>
    <dgm:pt modelId="{67B7A359-3F43-45A3-96F9-93906067A835}">
      <dgm:prSet phldrT="[ข้อความ]"/>
      <dgm:spPr/>
      <dgm:t>
        <a:bodyPr/>
        <a:lstStyle/>
        <a:p>
          <a:r>
            <a:rPr lang="th-TH">
              <a:ln/>
              <a:latin typeface="TH Baijam" panose="02000506000000020004" pitchFamily="2" charset="-34"/>
              <a:cs typeface="TH Baijam" panose="02000506000000020004" pitchFamily="2" charset="-34"/>
            </a:rPr>
            <a:t>แบบจำลองระบบ (</a:t>
          </a:r>
          <a:r>
            <a:rPr lang="en-US">
              <a:ln/>
              <a:latin typeface="TH Baijam" panose="02000506000000020004" pitchFamily="2" charset="-34"/>
              <a:cs typeface="TH Baijam" panose="02000506000000020004" pitchFamily="2" charset="-34"/>
            </a:rPr>
            <a:t>System Modeling)</a:t>
          </a:r>
          <a:endParaRPr lang="th-TH" dirty="0">
            <a:ln/>
            <a:latin typeface="TH Baijam" panose="02000506000000020004" pitchFamily="2" charset="-34"/>
            <a:cs typeface="TH Baijam" panose="02000506000000020004" pitchFamily="2" charset="-34"/>
          </a:endParaRPr>
        </a:p>
      </dgm:t>
    </dgm:pt>
    <dgm:pt modelId="{84EDFC11-1ADB-4D45-B68C-E16A629617D1}" type="parTrans" cxnId="{B71BE551-3CCA-4D41-9C32-F582B8068988}">
      <dgm:prSet/>
      <dgm:spPr/>
      <dgm:t>
        <a:bodyPr/>
        <a:lstStyle/>
        <a:p>
          <a:endParaRPr lang="th-TH">
            <a:ln>
              <a:noFill/>
            </a:ln>
            <a:solidFill>
              <a:schemeClr val="accent6">
                <a:lumMod val="75000"/>
              </a:schemeClr>
            </a:solidFill>
            <a:latin typeface="TH Baijam" panose="02000506000000020004" pitchFamily="2" charset="-34"/>
            <a:cs typeface="TH Baijam" panose="02000506000000020004" pitchFamily="2" charset="-34"/>
          </a:endParaRPr>
        </a:p>
      </dgm:t>
    </dgm:pt>
    <dgm:pt modelId="{8F29AD39-65E2-4102-BE31-2D71FB6A0B6B}" type="sibTrans" cxnId="{B71BE551-3CCA-4D41-9C32-F582B8068988}">
      <dgm:prSet/>
      <dgm:spPr/>
      <dgm:t>
        <a:bodyPr/>
        <a:lstStyle/>
        <a:p>
          <a:endParaRPr lang="th-TH">
            <a:ln>
              <a:noFill/>
            </a:ln>
            <a:solidFill>
              <a:schemeClr val="accent6">
                <a:lumMod val="75000"/>
              </a:schemeClr>
            </a:solidFill>
            <a:latin typeface="TH Baijam" panose="02000506000000020004" pitchFamily="2" charset="-34"/>
            <a:cs typeface="TH Baijam" panose="02000506000000020004" pitchFamily="2" charset="-34"/>
          </a:endParaRPr>
        </a:p>
      </dgm:t>
    </dgm:pt>
    <dgm:pt modelId="{FD12268C-FE6F-4D3C-9E4E-09C1ED4BF0CA}">
      <dgm:prSet phldrT="[ข้อความ]"/>
      <dgm:spPr/>
      <dgm:t>
        <a:bodyPr/>
        <a:lstStyle/>
        <a:p>
          <a:r>
            <a:rPr lang="th-TH">
              <a:ln/>
              <a:latin typeface="TH Baijam" panose="02000506000000020004" pitchFamily="2" charset="-34"/>
              <a:cs typeface="TH Baijam" panose="02000506000000020004" pitchFamily="2" charset="-34"/>
            </a:rPr>
            <a:t>การออกแบบซอฟต์แวร์ (</a:t>
          </a:r>
          <a:r>
            <a:rPr lang="en-US">
              <a:ln/>
              <a:latin typeface="TH Baijam" panose="02000506000000020004" pitchFamily="2" charset="-34"/>
              <a:cs typeface="TH Baijam" panose="02000506000000020004" pitchFamily="2" charset="-34"/>
            </a:rPr>
            <a:t>Software Design)</a:t>
          </a:r>
          <a:endParaRPr lang="th-TH" dirty="0">
            <a:ln/>
            <a:latin typeface="TH Baijam" panose="02000506000000020004" pitchFamily="2" charset="-34"/>
            <a:cs typeface="TH Baijam" panose="02000506000000020004" pitchFamily="2" charset="-34"/>
          </a:endParaRPr>
        </a:p>
      </dgm:t>
    </dgm:pt>
    <dgm:pt modelId="{07A41550-7830-40E0-B160-8AFE7A3EDFCE}" type="parTrans" cxnId="{7A1F5C88-762D-4349-BD01-5D36E1ADD422}">
      <dgm:prSet/>
      <dgm:spPr/>
      <dgm:t>
        <a:bodyPr/>
        <a:lstStyle/>
        <a:p>
          <a:endParaRPr lang="th-TH">
            <a:ln>
              <a:noFill/>
            </a:ln>
            <a:solidFill>
              <a:schemeClr val="accent6">
                <a:lumMod val="75000"/>
              </a:schemeClr>
            </a:solidFill>
            <a:latin typeface="TH Baijam" panose="02000506000000020004" pitchFamily="2" charset="-34"/>
            <a:cs typeface="TH Baijam" panose="02000506000000020004" pitchFamily="2" charset="-34"/>
          </a:endParaRPr>
        </a:p>
      </dgm:t>
    </dgm:pt>
    <dgm:pt modelId="{696174D4-97E4-4D85-B22E-68F816EAE3FB}" type="sibTrans" cxnId="{7A1F5C88-762D-4349-BD01-5D36E1ADD422}">
      <dgm:prSet/>
      <dgm:spPr/>
      <dgm:t>
        <a:bodyPr/>
        <a:lstStyle/>
        <a:p>
          <a:endParaRPr lang="th-TH">
            <a:ln>
              <a:noFill/>
            </a:ln>
            <a:solidFill>
              <a:schemeClr val="accent6">
                <a:lumMod val="75000"/>
              </a:schemeClr>
            </a:solidFill>
            <a:latin typeface="TH Baijam" panose="02000506000000020004" pitchFamily="2" charset="-34"/>
            <a:cs typeface="TH Baijam" panose="02000506000000020004" pitchFamily="2" charset="-34"/>
          </a:endParaRPr>
        </a:p>
      </dgm:t>
    </dgm:pt>
    <dgm:pt modelId="{9AABD278-6944-4941-AB37-A4BD64CB3478}">
      <dgm:prSet phldrT="[ข้อความ]"/>
      <dgm:spPr/>
      <dgm:t>
        <a:bodyPr/>
        <a:lstStyle/>
        <a:p>
          <a:r>
            <a:rPr lang="th-TH">
              <a:ln/>
              <a:latin typeface="TH Baijam" panose="02000506000000020004" pitchFamily="2" charset="-34"/>
              <a:cs typeface="TH Baijam" panose="02000506000000020004" pitchFamily="2" charset="-34"/>
            </a:rPr>
            <a:t>วิศวกรรมซอฟต์แวร์เบื้องต้น</a:t>
          </a:r>
          <a:endParaRPr lang="th-TH" dirty="0">
            <a:ln/>
            <a:latin typeface="TH Baijam" panose="02000506000000020004" pitchFamily="2" charset="-34"/>
            <a:cs typeface="TH Baijam" panose="02000506000000020004" pitchFamily="2" charset="-34"/>
          </a:endParaRPr>
        </a:p>
      </dgm:t>
    </dgm:pt>
    <dgm:pt modelId="{0C8BED8A-B67F-4424-94AA-82461CD8A4B4}" type="parTrans" cxnId="{5DEA0C03-F376-4BB6-82BC-08B5CD94EA71}">
      <dgm:prSet/>
      <dgm:spPr/>
      <dgm:t>
        <a:bodyPr/>
        <a:lstStyle/>
        <a:p>
          <a:endParaRPr lang="th-TH">
            <a:ln>
              <a:noFill/>
            </a:ln>
            <a:solidFill>
              <a:schemeClr val="accent6">
                <a:lumMod val="75000"/>
              </a:schemeClr>
            </a:solidFill>
          </a:endParaRPr>
        </a:p>
      </dgm:t>
    </dgm:pt>
    <dgm:pt modelId="{39F4F36A-3966-4549-B6AF-686E2E8AD9F4}" type="sibTrans" cxnId="{5DEA0C03-F376-4BB6-82BC-08B5CD94EA71}">
      <dgm:prSet/>
      <dgm:spPr/>
      <dgm:t>
        <a:bodyPr/>
        <a:lstStyle/>
        <a:p>
          <a:endParaRPr lang="th-TH">
            <a:ln>
              <a:noFill/>
            </a:ln>
            <a:solidFill>
              <a:schemeClr val="accent6">
                <a:lumMod val="75000"/>
              </a:schemeClr>
            </a:solidFill>
          </a:endParaRPr>
        </a:p>
      </dgm:t>
    </dgm:pt>
    <dgm:pt modelId="{A85711A4-807B-4D0A-9252-49E4E531F7D8}" type="pres">
      <dgm:prSet presAssocID="{4A048CB8-3906-43D1-9D2B-5A976F84E798}" presName="Name0" presStyleCnt="0">
        <dgm:presLayoutVars>
          <dgm:chMax val="7"/>
          <dgm:chPref val="7"/>
          <dgm:dir/>
        </dgm:presLayoutVars>
      </dgm:prSet>
      <dgm:spPr/>
    </dgm:pt>
    <dgm:pt modelId="{9B625E21-F43B-4D79-A8A0-67AF1BADE83C}" type="pres">
      <dgm:prSet presAssocID="{4A048CB8-3906-43D1-9D2B-5A976F84E798}" presName="Name1" presStyleCnt="0"/>
      <dgm:spPr/>
    </dgm:pt>
    <dgm:pt modelId="{627811E9-5AD7-4A3B-A787-F74E906D0693}" type="pres">
      <dgm:prSet presAssocID="{4A048CB8-3906-43D1-9D2B-5A976F84E798}" presName="cycle" presStyleCnt="0"/>
      <dgm:spPr/>
    </dgm:pt>
    <dgm:pt modelId="{9534CDD0-6AD5-4F2D-9284-D0AFEE5AA9AA}" type="pres">
      <dgm:prSet presAssocID="{4A048CB8-3906-43D1-9D2B-5A976F84E798}" presName="srcNode" presStyleLbl="node1" presStyleIdx="0" presStyleCnt="7"/>
      <dgm:spPr/>
    </dgm:pt>
    <dgm:pt modelId="{6F921775-1F62-47E1-86DC-85EF01AE9580}" type="pres">
      <dgm:prSet presAssocID="{4A048CB8-3906-43D1-9D2B-5A976F84E798}" presName="conn" presStyleLbl="parChTrans1D2" presStyleIdx="0" presStyleCnt="1"/>
      <dgm:spPr/>
    </dgm:pt>
    <dgm:pt modelId="{2F00EB15-5865-4120-86C1-7F2D4E4D1B40}" type="pres">
      <dgm:prSet presAssocID="{4A048CB8-3906-43D1-9D2B-5A976F84E798}" presName="extraNode" presStyleLbl="node1" presStyleIdx="0" presStyleCnt="7"/>
      <dgm:spPr/>
    </dgm:pt>
    <dgm:pt modelId="{AB5BA7B9-40F0-41D0-A0E7-288F6DE85797}" type="pres">
      <dgm:prSet presAssocID="{4A048CB8-3906-43D1-9D2B-5A976F84E798}" presName="dstNode" presStyleLbl="node1" presStyleIdx="0" presStyleCnt="7"/>
      <dgm:spPr/>
    </dgm:pt>
    <dgm:pt modelId="{B225CBFF-2847-4D89-A569-A2DC584615EB}" type="pres">
      <dgm:prSet presAssocID="{9AABD278-6944-4941-AB37-A4BD64CB3478}" presName="text_1" presStyleLbl="node1" presStyleIdx="0" presStyleCnt="7">
        <dgm:presLayoutVars>
          <dgm:bulletEnabled val="1"/>
        </dgm:presLayoutVars>
      </dgm:prSet>
      <dgm:spPr/>
    </dgm:pt>
    <dgm:pt modelId="{22B49631-2FBF-459B-855E-A1CC72D46CC8}" type="pres">
      <dgm:prSet presAssocID="{9AABD278-6944-4941-AB37-A4BD64CB3478}" presName="accent_1" presStyleCnt="0"/>
      <dgm:spPr/>
    </dgm:pt>
    <dgm:pt modelId="{F14C4C9C-FCC8-4981-82D4-13BEE24C69A0}" type="pres">
      <dgm:prSet presAssocID="{9AABD278-6944-4941-AB37-A4BD64CB3478}" presName="accentRepeatNode" presStyleLbl="solidFgAcc1" presStyleIdx="0" presStyleCnt="7"/>
      <dgm:spPr/>
    </dgm:pt>
    <dgm:pt modelId="{13AA7861-1DCD-4A8B-91A4-4DC9312A869B}" type="pres">
      <dgm:prSet presAssocID="{52ABF449-2FFA-4624-839F-AB908FD6BB72}" presName="text_2" presStyleLbl="node1" presStyleIdx="1" presStyleCnt="7">
        <dgm:presLayoutVars>
          <dgm:bulletEnabled val="1"/>
        </dgm:presLayoutVars>
      </dgm:prSet>
      <dgm:spPr/>
    </dgm:pt>
    <dgm:pt modelId="{C96C8ACE-3C05-43EC-8293-908C7DB01B47}" type="pres">
      <dgm:prSet presAssocID="{52ABF449-2FFA-4624-839F-AB908FD6BB72}" presName="accent_2" presStyleCnt="0"/>
      <dgm:spPr/>
    </dgm:pt>
    <dgm:pt modelId="{8CEB1655-8B6C-4A6F-9C88-A6E95029FADC}" type="pres">
      <dgm:prSet presAssocID="{52ABF449-2FFA-4624-839F-AB908FD6BB72}" presName="accentRepeatNode" presStyleLbl="solidFgAcc1" presStyleIdx="1" presStyleCnt="7"/>
      <dgm:spPr/>
    </dgm:pt>
    <dgm:pt modelId="{B2EA71B1-75B6-462D-BEEC-622A72E86E71}" type="pres">
      <dgm:prSet presAssocID="{CCF0DDB4-3B9F-4399-B4D6-721FCD0C2A42}" presName="text_3" presStyleLbl="node1" presStyleIdx="2" presStyleCnt="7">
        <dgm:presLayoutVars>
          <dgm:bulletEnabled val="1"/>
        </dgm:presLayoutVars>
      </dgm:prSet>
      <dgm:spPr/>
    </dgm:pt>
    <dgm:pt modelId="{259447FE-4D60-4BA2-A18E-57AA289BABFE}" type="pres">
      <dgm:prSet presAssocID="{CCF0DDB4-3B9F-4399-B4D6-721FCD0C2A42}" presName="accent_3" presStyleCnt="0"/>
      <dgm:spPr/>
    </dgm:pt>
    <dgm:pt modelId="{13B2D8CD-5BA3-4BDB-8199-B2A51437EBDB}" type="pres">
      <dgm:prSet presAssocID="{CCF0DDB4-3B9F-4399-B4D6-721FCD0C2A42}" presName="accentRepeatNode" presStyleLbl="solidFgAcc1" presStyleIdx="2" presStyleCnt="7"/>
      <dgm:spPr/>
    </dgm:pt>
    <dgm:pt modelId="{DBF3EADF-52A1-4279-ADF5-2B6F5A3FA981}" type="pres">
      <dgm:prSet presAssocID="{BB505F81-B525-45EF-8A5D-8218AD51C756}" presName="text_4" presStyleLbl="node1" presStyleIdx="3" presStyleCnt="7">
        <dgm:presLayoutVars>
          <dgm:bulletEnabled val="1"/>
        </dgm:presLayoutVars>
      </dgm:prSet>
      <dgm:spPr/>
    </dgm:pt>
    <dgm:pt modelId="{C88A2CBD-0C56-479D-97E2-263E1CDD9F0C}" type="pres">
      <dgm:prSet presAssocID="{BB505F81-B525-45EF-8A5D-8218AD51C756}" presName="accent_4" presStyleCnt="0"/>
      <dgm:spPr/>
    </dgm:pt>
    <dgm:pt modelId="{38B6CBBE-A6C5-43EA-A64D-7A1E7F8872C6}" type="pres">
      <dgm:prSet presAssocID="{BB505F81-B525-45EF-8A5D-8218AD51C756}" presName="accentRepeatNode" presStyleLbl="solidFgAcc1" presStyleIdx="3" presStyleCnt="7"/>
      <dgm:spPr/>
    </dgm:pt>
    <dgm:pt modelId="{6F653336-BC3C-409E-AB61-F7AF73C14C3B}" type="pres">
      <dgm:prSet presAssocID="{310C622D-B147-454F-991A-53223E7F3289}" presName="text_5" presStyleLbl="node1" presStyleIdx="4" presStyleCnt="7">
        <dgm:presLayoutVars>
          <dgm:bulletEnabled val="1"/>
        </dgm:presLayoutVars>
      </dgm:prSet>
      <dgm:spPr/>
    </dgm:pt>
    <dgm:pt modelId="{FADC0598-E24D-4638-8245-7BACF720F27A}" type="pres">
      <dgm:prSet presAssocID="{310C622D-B147-454F-991A-53223E7F3289}" presName="accent_5" presStyleCnt="0"/>
      <dgm:spPr/>
    </dgm:pt>
    <dgm:pt modelId="{C36A3779-C44B-4311-842A-03333A03D8E7}" type="pres">
      <dgm:prSet presAssocID="{310C622D-B147-454F-991A-53223E7F3289}" presName="accentRepeatNode" presStyleLbl="solidFgAcc1" presStyleIdx="4" presStyleCnt="7"/>
      <dgm:spPr/>
    </dgm:pt>
    <dgm:pt modelId="{D96A6611-44EF-40B2-BF88-FDC26F0B96EA}" type="pres">
      <dgm:prSet presAssocID="{67B7A359-3F43-45A3-96F9-93906067A835}" presName="text_6" presStyleLbl="node1" presStyleIdx="5" presStyleCnt="7">
        <dgm:presLayoutVars>
          <dgm:bulletEnabled val="1"/>
        </dgm:presLayoutVars>
      </dgm:prSet>
      <dgm:spPr/>
    </dgm:pt>
    <dgm:pt modelId="{F900B228-FC5D-4BAA-9C62-5E96F5617544}" type="pres">
      <dgm:prSet presAssocID="{67B7A359-3F43-45A3-96F9-93906067A835}" presName="accent_6" presStyleCnt="0"/>
      <dgm:spPr/>
    </dgm:pt>
    <dgm:pt modelId="{7DB43690-96DB-4890-89F4-05AC624A9F2F}" type="pres">
      <dgm:prSet presAssocID="{67B7A359-3F43-45A3-96F9-93906067A835}" presName="accentRepeatNode" presStyleLbl="solidFgAcc1" presStyleIdx="5" presStyleCnt="7"/>
      <dgm:spPr/>
    </dgm:pt>
    <dgm:pt modelId="{0781DF1F-C144-42BC-91C4-A4381450CE95}" type="pres">
      <dgm:prSet presAssocID="{FD12268C-FE6F-4D3C-9E4E-09C1ED4BF0CA}" presName="text_7" presStyleLbl="node1" presStyleIdx="6" presStyleCnt="7">
        <dgm:presLayoutVars>
          <dgm:bulletEnabled val="1"/>
        </dgm:presLayoutVars>
      </dgm:prSet>
      <dgm:spPr/>
    </dgm:pt>
    <dgm:pt modelId="{6CA12DCC-8411-4D50-9F12-23FED95E2CC1}" type="pres">
      <dgm:prSet presAssocID="{FD12268C-FE6F-4D3C-9E4E-09C1ED4BF0CA}" presName="accent_7" presStyleCnt="0"/>
      <dgm:spPr/>
    </dgm:pt>
    <dgm:pt modelId="{DF54A36E-5912-4C3B-811E-ED7B81A9B004}" type="pres">
      <dgm:prSet presAssocID="{FD12268C-FE6F-4D3C-9E4E-09C1ED4BF0CA}" presName="accentRepeatNode" presStyleLbl="solidFgAcc1" presStyleIdx="6" presStyleCnt="7"/>
      <dgm:spPr/>
    </dgm:pt>
  </dgm:ptLst>
  <dgm:cxnLst>
    <dgm:cxn modelId="{5DEA0C03-F376-4BB6-82BC-08B5CD94EA71}" srcId="{4A048CB8-3906-43D1-9D2B-5A976F84E798}" destId="{9AABD278-6944-4941-AB37-A4BD64CB3478}" srcOrd="0" destOrd="0" parTransId="{0C8BED8A-B67F-4424-94AA-82461CD8A4B4}" sibTransId="{39F4F36A-3966-4549-B6AF-686E2E8AD9F4}"/>
    <dgm:cxn modelId="{FFE51A09-8C40-43D3-8ECB-93FEA42E2F6C}" type="presOf" srcId="{4A048CB8-3906-43D1-9D2B-5A976F84E798}" destId="{A85711A4-807B-4D0A-9252-49E4E531F7D8}" srcOrd="0" destOrd="0" presId="urn:microsoft.com/office/officeart/2008/layout/VerticalCurvedList"/>
    <dgm:cxn modelId="{9074F25E-A89B-4C2B-B4EC-1B7CE320BD05}" type="presOf" srcId="{52ABF449-2FFA-4624-839F-AB908FD6BB72}" destId="{13AA7861-1DCD-4A8B-91A4-4DC9312A869B}" srcOrd="0" destOrd="0" presId="urn:microsoft.com/office/officeart/2008/layout/VerticalCurvedList"/>
    <dgm:cxn modelId="{2A69AC5F-89AA-4C0A-8F4D-F402C7B2287A}" srcId="{4A048CB8-3906-43D1-9D2B-5A976F84E798}" destId="{310C622D-B147-454F-991A-53223E7F3289}" srcOrd="4" destOrd="0" parTransId="{8550A707-613A-4B65-A0C2-5CD16BC60518}" sibTransId="{A399A297-79E2-4FCB-9EEF-A7FAA563658D}"/>
    <dgm:cxn modelId="{CEDABF44-F5E1-4991-A9F0-D8151E3E42D8}" type="presOf" srcId="{67B7A359-3F43-45A3-96F9-93906067A835}" destId="{D96A6611-44EF-40B2-BF88-FDC26F0B96EA}" srcOrd="0" destOrd="0" presId="urn:microsoft.com/office/officeart/2008/layout/VerticalCurvedList"/>
    <dgm:cxn modelId="{36066E48-D69A-45C7-8B7A-AA2DD217A1F5}" srcId="{4A048CB8-3906-43D1-9D2B-5A976F84E798}" destId="{CCF0DDB4-3B9F-4399-B4D6-721FCD0C2A42}" srcOrd="2" destOrd="0" parTransId="{4827F25F-D4F4-4646-B38B-9AF3351A8D93}" sibTransId="{21C59DC7-3023-4855-BEE7-6C5D2BD89DDA}"/>
    <dgm:cxn modelId="{B71BE551-3CCA-4D41-9C32-F582B8068988}" srcId="{4A048CB8-3906-43D1-9D2B-5A976F84E798}" destId="{67B7A359-3F43-45A3-96F9-93906067A835}" srcOrd="5" destOrd="0" parTransId="{84EDFC11-1ADB-4D45-B68C-E16A629617D1}" sibTransId="{8F29AD39-65E2-4102-BE31-2D71FB6A0B6B}"/>
    <dgm:cxn modelId="{2A510853-9DE1-4A1A-93CC-F23C491A030D}" type="presOf" srcId="{BB505F81-B525-45EF-8A5D-8218AD51C756}" destId="{DBF3EADF-52A1-4279-ADF5-2B6F5A3FA981}" srcOrd="0" destOrd="0" presId="urn:microsoft.com/office/officeart/2008/layout/VerticalCurvedList"/>
    <dgm:cxn modelId="{7F3BD174-3959-466F-ABE8-6C5419F68793}" srcId="{4A048CB8-3906-43D1-9D2B-5A976F84E798}" destId="{52ABF449-2FFA-4624-839F-AB908FD6BB72}" srcOrd="1" destOrd="0" parTransId="{A530C049-1C2B-45EB-9EBA-7841EF1408EA}" sibTransId="{528BE252-9DDD-47EE-9242-375C23EC2CF2}"/>
    <dgm:cxn modelId="{9675D459-36BE-4D45-8862-280B0E1516B0}" type="presOf" srcId="{FD12268C-FE6F-4D3C-9E4E-09C1ED4BF0CA}" destId="{0781DF1F-C144-42BC-91C4-A4381450CE95}" srcOrd="0" destOrd="0" presId="urn:microsoft.com/office/officeart/2008/layout/VerticalCurvedList"/>
    <dgm:cxn modelId="{FFC5C383-796B-42EF-A2F4-412DBEE4C677}" type="presOf" srcId="{310C622D-B147-454F-991A-53223E7F3289}" destId="{6F653336-BC3C-409E-AB61-F7AF73C14C3B}" srcOrd="0" destOrd="0" presId="urn:microsoft.com/office/officeart/2008/layout/VerticalCurvedList"/>
    <dgm:cxn modelId="{7A1F5C88-762D-4349-BD01-5D36E1ADD422}" srcId="{4A048CB8-3906-43D1-9D2B-5A976F84E798}" destId="{FD12268C-FE6F-4D3C-9E4E-09C1ED4BF0CA}" srcOrd="6" destOrd="0" parTransId="{07A41550-7830-40E0-B160-8AFE7A3EDFCE}" sibTransId="{696174D4-97E4-4D85-B22E-68F816EAE3FB}"/>
    <dgm:cxn modelId="{72089B93-8B47-4697-AA14-A9DB32F1D015}" type="presOf" srcId="{9AABD278-6944-4941-AB37-A4BD64CB3478}" destId="{B225CBFF-2847-4D89-A569-A2DC584615EB}" srcOrd="0" destOrd="0" presId="urn:microsoft.com/office/officeart/2008/layout/VerticalCurvedList"/>
    <dgm:cxn modelId="{96EC319C-2CEC-458C-8FC0-6BEBCFD05F8C}" type="presOf" srcId="{CCF0DDB4-3B9F-4399-B4D6-721FCD0C2A42}" destId="{B2EA71B1-75B6-462D-BEEC-622A72E86E71}" srcOrd="0" destOrd="0" presId="urn:microsoft.com/office/officeart/2008/layout/VerticalCurvedList"/>
    <dgm:cxn modelId="{033B00EB-DD34-4D15-92C0-C5C591E57BAE}" srcId="{4A048CB8-3906-43D1-9D2B-5A976F84E798}" destId="{BB505F81-B525-45EF-8A5D-8218AD51C756}" srcOrd="3" destOrd="0" parTransId="{30569E19-0AEE-4270-B5D7-DFA453372425}" sibTransId="{7D544E3D-B1FD-4B17-BA69-01E2229D0AA5}"/>
    <dgm:cxn modelId="{0E81ECEE-B13F-4108-AADE-8B0F41CDEF7B}" type="presOf" srcId="{39F4F36A-3966-4549-B6AF-686E2E8AD9F4}" destId="{6F921775-1F62-47E1-86DC-85EF01AE9580}" srcOrd="0" destOrd="0" presId="urn:microsoft.com/office/officeart/2008/layout/VerticalCurvedList"/>
    <dgm:cxn modelId="{C3D72E7D-2A3C-44DC-BF9B-4821A77F4E97}" type="presParOf" srcId="{A85711A4-807B-4D0A-9252-49E4E531F7D8}" destId="{9B625E21-F43B-4D79-A8A0-67AF1BADE83C}" srcOrd="0" destOrd="0" presId="urn:microsoft.com/office/officeart/2008/layout/VerticalCurvedList"/>
    <dgm:cxn modelId="{0A65D9EF-A24C-4898-86D3-4C95D904F1CD}" type="presParOf" srcId="{9B625E21-F43B-4D79-A8A0-67AF1BADE83C}" destId="{627811E9-5AD7-4A3B-A787-F74E906D0693}" srcOrd="0" destOrd="0" presId="urn:microsoft.com/office/officeart/2008/layout/VerticalCurvedList"/>
    <dgm:cxn modelId="{CFBA3B48-14E5-4C68-BA0C-FC328BE30693}" type="presParOf" srcId="{627811E9-5AD7-4A3B-A787-F74E906D0693}" destId="{9534CDD0-6AD5-4F2D-9284-D0AFEE5AA9AA}" srcOrd="0" destOrd="0" presId="urn:microsoft.com/office/officeart/2008/layout/VerticalCurvedList"/>
    <dgm:cxn modelId="{BFAC1223-1765-43F1-9BA4-B90829E7B2F9}" type="presParOf" srcId="{627811E9-5AD7-4A3B-A787-F74E906D0693}" destId="{6F921775-1F62-47E1-86DC-85EF01AE9580}" srcOrd="1" destOrd="0" presId="urn:microsoft.com/office/officeart/2008/layout/VerticalCurvedList"/>
    <dgm:cxn modelId="{FEFE4776-3606-44B0-AAB0-921F96DB9C2C}" type="presParOf" srcId="{627811E9-5AD7-4A3B-A787-F74E906D0693}" destId="{2F00EB15-5865-4120-86C1-7F2D4E4D1B40}" srcOrd="2" destOrd="0" presId="urn:microsoft.com/office/officeart/2008/layout/VerticalCurvedList"/>
    <dgm:cxn modelId="{C833378A-E4F5-4EAA-9ECE-C05D0565857A}" type="presParOf" srcId="{627811E9-5AD7-4A3B-A787-F74E906D0693}" destId="{AB5BA7B9-40F0-41D0-A0E7-288F6DE85797}" srcOrd="3" destOrd="0" presId="urn:microsoft.com/office/officeart/2008/layout/VerticalCurvedList"/>
    <dgm:cxn modelId="{4D608C00-4E4C-4412-B2A2-FA7F30869206}" type="presParOf" srcId="{9B625E21-F43B-4D79-A8A0-67AF1BADE83C}" destId="{B225CBFF-2847-4D89-A569-A2DC584615EB}" srcOrd="1" destOrd="0" presId="urn:microsoft.com/office/officeart/2008/layout/VerticalCurvedList"/>
    <dgm:cxn modelId="{27C5D813-9FD1-44A9-9284-3959388BF737}" type="presParOf" srcId="{9B625E21-F43B-4D79-A8A0-67AF1BADE83C}" destId="{22B49631-2FBF-459B-855E-A1CC72D46CC8}" srcOrd="2" destOrd="0" presId="urn:microsoft.com/office/officeart/2008/layout/VerticalCurvedList"/>
    <dgm:cxn modelId="{C8DE6D94-5394-4D55-A321-F4B373626C32}" type="presParOf" srcId="{22B49631-2FBF-459B-855E-A1CC72D46CC8}" destId="{F14C4C9C-FCC8-4981-82D4-13BEE24C69A0}" srcOrd="0" destOrd="0" presId="urn:microsoft.com/office/officeart/2008/layout/VerticalCurvedList"/>
    <dgm:cxn modelId="{29A03E20-741B-42B9-A162-A2767E736E49}" type="presParOf" srcId="{9B625E21-F43B-4D79-A8A0-67AF1BADE83C}" destId="{13AA7861-1DCD-4A8B-91A4-4DC9312A869B}" srcOrd="3" destOrd="0" presId="urn:microsoft.com/office/officeart/2008/layout/VerticalCurvedList"/>
    <dgm:cxn modelId="{9D846832-E9D4-4F6D-B92F-3BB2857BD4F8}" type="presParOf" srcId="{9B625E21-F43B-4D79-A8A0-67AF1BADE83C}" destId="{C96C8ACE-3C05-43EC-8293-908C7DB01B47}" srcOrd="4" destOrd="0" presId="urn:microsoft.com/office/officeart/2008/layout/VerticalCurvedList"/>
    <dgm:cxn modelId="{00654242-1ED5-4E6A-AE22-B454863B32A5}" type="presParOf" srcId="{C96C8ACE-3C05-43EC-8293-908C7DB01B47}" destId="{8CEB1655-8B6C-4A6F-9C88-A6E95029FADC}" srcOrd="0" destOrd="0" presId="urn:microsoft.com/office/officeart/2008/layout/VerticalCurvedList"/>
    <dgm:cxn modelId="{8C677CBC-A256-4D6C-BF9C-1DE9CFD0CFA7}" type="presParOf" srcId="{9B625E21-F43B-4D79-A8A0-67AF1BADE83C}" destId="{B2EA71B1-75B6-462D-BEEC-622A72E86E71}" srcOrd="5" destOrd="0" presId="urn:microsoft.com/office/officeart/2008/layout/VerticalCurvedList"/>
    <dgm:cxn modelId="{AF798C1E-3432-46D2-8001-789C12D06F04}" type="presParOf" srcId="{9B625E21-F43B-4D79-A8A0-67AF1BADE83C}" destId="{259447FE-4D60-4BA2-A18E-57AA289BABFE}" srcOrd="6" destOrd="0" presId="urn:microsoft.com/office/officeart/2008/layout/VerticalCurvedList"/>
    <dgm:cxn modelId="{C5B726A6-F834-4E69-AE97-7F34D3C90823}" type="presParOf" srcId="{259447FE-4D60-4BA2-A18E-57AA289BABFE}" destId="{13B2D8CD-5BA3-4BDB-8199-B2A51437EBDB}" srcOrd="0" destOrd="0" presId="urn:microsoft.com/office/officeart/2008/layout/VerticalCurvedList"/>
    <dgm:cxn modelId="{317CBB19-E720-46BD-8975-E591C5830E61}" type="presParOf" srcId="{9B625E21-F43B-4D79-A8A0-67AF1BADE83C}" destId="{DBF3EADF-52A1-4279-ADF5-2B6F5A3FA981}" srcOrd="7" destOrd="0" presId="urn:microsoft.com/office/officeart/2008/layout/VerticalCurvedList"/>
    <dgm:cxn modelId="{B26803B0-814A-430E-8E9C-31429B88696D}" type="presParOf" srcId="{9B625E21-F43B-4D79-A8A0-67AF1BADE83C}" destId="{C88A2CBD-0C56-479D-97E2-263E1CDD9F0C}" srcOrd="8" destOrd="0" presId="urn:microsoft.com/office/officeart/2008/layout/VerticalCurvedList"/>
    <dgm:cxn modelId="{65707471-3D4E-4C93-A2B6-D038F27C995A}" type="presParOf" srcId="{C88A2CBD-0C56-479D-97E2-263E1CDD9F0C}" destId="{38B6CBBE-A6C5-43EA-A64D-7A1E7F8872C6}" srcOrd="0" destOrd="0" presId="urn:microsoft.com/office/officeart/2008/layout/VerticalCurvedList"/>
    <dgm:cxn modelId="{991A955E-8FA6-4F4F-8B65-D518BB27B54E}" type="presParOf" srcId="{9B625E21-F43B-4D79-A8A0-67AF1BADE83C}" destId="{6F653336-BC3C-409E-AB61-F7AF73C14C3B}" srcOrd="9" destOrd="0" presId="urn:microsoft.com/office/officeart/2008/layout/VerticalCurvedList"/>
    <dgm:cxn modelId="{CC0148DB-BBDF-4150-8679-DA1036AF7791}" type="presParOf" srcId="{9B625E21-F43B-4D79-A8A0-67AF1BADE83C}" destId="{FADC0598-E24D-4638-8245-7BACF720F27A}" srcOrd="10" destOrd="0" presId="urn:microsoft.com/office/officeart/2008/layout/VerticalCurvedList"/>
    <dgm:cxn modelId="{889F7847-71E1-4F92-96D0-67F7B88E3340}" type="presParOf" srcId="{FADC0598-E24D-4638-8245-7BACF720F27A}" destId="{C36A3779-C44B-4311-842A-03333A03D8E7}" srcOrd="0" destOrd="0" presId="urn:microsoft.com/office/officeart/2008/layout/VerticalCurvedList"/>
    <dgm:cxn modelId="{B0FCC9D5-B20D-482B-B757-E9923C907BAA}" type="presParOf" srcId="{9B625E21-F43B-4D79-A8A0-67AF1BADE83C}" destId="{D96A6611-44EF-40B2-BF88-FDC26F0B96EA}" srcOrd="11" destOrd="0" presId="urn:microsoft.com/office/officeart/2008/layout/VerticalCurvedList"/>
    <dgm:cxn modelId="{867F2F80-6DE5-4FF6-8108-D07E47D64BEF}" type="presParOf" srcId="{9B625E21-F43B-4D79-A8A0-67AF1BADE83C}" destId="{F900B228-FC5D-4BAA-9C62-5E96F5617544}" srcOrd="12" destOrd="0" presId="urn:microsoft.com/office/officeart/2008/layout/VerticalCurvedList"/>
    <dgm:cxn modelId="{E42B18E3-654D-4F75-A2B4-0CE871E614BB}" type="presParOf" srcId="{F900B228-FC5D-4BAA-9C62-5E96F5617544}" destId="{7DB43690-96DB-4890-89F4-05AC624A9F2F}" srcOrd="0" destOrd="0" presId="urn:microsoft.com/office/officeart/2008/layout/VerticalCurvedList"/>
    <dgm:cxn modelId="{D2A67779-F416-413A-BF9E-C5F8B5B7C93C}" type="presParOf" srcId="{9B625E21-F43B-4D79-A8A0-67AF1BADE83C}" destId="{0781DF1F-C144-42BC-91C4-A4381450CE95}" srcOrd="13" destOrd="0" presId="urn:microsoft.com/office/officeart/2008/layout/VerticalCurvedList"/>
    <dgm:cxn modelId="{B71A5020-4CAF-4A16-9C0F-D80EFF724B36}" type="presParOf" srcId="{9B625E21-F43B-4D79-A8A0-67AF1BADE83C}" destId="{6CA12DCC-8411-4D50-9F12-23FED95E2CC1}" srcOrd="14" destOrd="0" presId="urn:microsoft.com/office/officeart/2008/layout/VerticalCurvedList"/>
    <dgm:cxn modelId="{22190E2F-099B-44EE-ADE2-068C89D3B72F}" type="presParOf" srcId="{6CA12DCC-8411-4D50-9F12-23FED95E2CC1}" destId="{DF54A36E-5912-4C3B-811E-ED7B81A9B00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4A048CB8-3906-43D1-9D2B-5A976F84E798}" type="doc">
      <dgm:prSet loTypeId="urn:microsoft.com/office/officeart/2008/layout/VerticalCurvedList" loCatId="list" qsTypeId="urn:microsoft.com/office/officeart/2005/8/quickstyle/simple1" qsCatId="simple" csTypeId="urn:microsoft.com/office/officeart/2005/8/colors/accent2_1" csCatId="accent2" phldr="1"/>
      <dgm:spPr/>
      <dgm:t>
        <a:bodyPr/>
        <a:lstStyle/>
        <a:p>
          <a:endParaRPr lang="th-TH"/>
        </a:p>
      </dgm:t>
    </dgm:pt>
    <dgm:pt modelId="{52ABF449-2FFA-4624-839F-AB908FD6BB72}">
      <dgm:prSet phldrT="[ข้อความ]"/>
      <dgm:spPr/>
      <dgm:t>
        <a:bodyPr/>
        <a:lstStyle/>
        <a:p>
          <a:r>
            <a:rPr lang="th-TH">
              <a:ln/>
              <a:latin typeface="TH Baijam" panose="02000506000000020004" pitchFamily="2" charset="-34"/>
              <a:cs typeface="TH Baijam" panose="02000506000000020004" pitchFamily="2" charset="-34"/>
            </a:rPr>
            <a:t>การเขียนซอฟต์แวร์ให้ใช้ได้ใหม่ (</a:t>
          </a:r>
          <a:r>
            <a:rPr lang="en-US">
              <a:ln/>
              <a:latin typeface="TH Baijam" panose="02000506000000020004" pitchFamily="2" charset="-34"/>
              <a:cs typeface="TH Baijam" panose="02000506000000020004" pitchFamily="2" charset="-34"/>
            </a:rPr>
            <a:t>Software Reuse) </a:t>
          </a:r>
          <a:endParaRPr lang="th-TH" dirty="0">
            <a:ln/>
            <a:latin typeface="TH Baijam" panose="02000506000000020004" pitchFamily="2" charset="-34"/>
            <a:cs typeface="TH Baijam" panose="02000506000000020004" pitchFamily="2" charset="-34"/>
          </a:endParaRPr>
        </a:p>
      </dgm:t>
    </dgm:pt>
    <dgm:pt modelId="{A530C049-1C2B-45EB-9EBA-7841EF1408EA}" type="parTrans" cxnId="{7F3BD174-3959-466F-ABE8-6C5419F68793}">
      <dgm:prSet/>
      <dgm:spPr/>
      <dgm:t>
        <a:bodyPr/>
        <a:lstStyle/>
        <a:p>
          <a:endParaRPr lang="th-TH">
            <a:ln>
              <a:noFill/>
            </a:ln>
            <a:solidFill>
              <a:schemeClr val="accent1"/>
            </a:solidFill>
            <a:latin typeface="TH Baijam" panose="02000506000000020004" pitchFamily="2" charset="-34"/>
            <a:cs typeface="TH Baijam" panose="02000506000000020004" pitchFamily="2" charset="-34"/>
          </a:endParaRPr>
        </a:p>
      </dgm:t>
    </dgm:pt>
    <dgm:pt modelId="{528BE252-9DDD-47EE-9242-375C23EC2CF2}" type="sibTrans" cxnId="{7F3BD174-3959-466F-ABE8-6C5419F68793}">
      <dgm:prSet/>
      <dgm:spPr/>
      <dgm:t>
        <a:bodyPr/>
        <a:lstStyle/>
        <a:p>
          <a:endParaRPr lang="th-TH">
            <a:ln>
              <a:noFill/>
            </a:ln>
            <a:solidFill>
              <a:schemeClr val="accent1"/>
            </a:solidFill>
            <a:latin typeface="TH Baijam" panose="02000506000000020004" pitchFamily="2" charset="-34"/>
            <a:cs typeface="TH Baijam" panose="02000506000000020004" pitchFamily="2" charset="-34"/>
          </a:endParaRPr>
        </a:p>
      </dgm:t>
    </dgm:pt>
    <dgm:pt modelId="{CCF0DDB4-3B9F-4399-B4D6-721FCD0C2A42}">
      <dgm:prSet phldrT="[ข้อความ]"/>
      <dgm:spPr/>
      <dgm:t>
        <a:bodyPr/>
        <a:lstStyle/>
        <a:p>
          <a:r>
            <a:rPr lang="th-TH">
              <a:ln/>
              <a:latin typeface="TH Baijam" panose="02000506000000020004" pitchFamily="2" charset="-34"/>
              <a:cs typeface="TH Baijam" panose="02000506000000020004" pitchFamily="2" charset="-34"/>
            </a:rPr>
            <a:t>การทดสอบซอฟต์แวร์ (</a:t>
          </a:r>
          <a:r>
            <a:rPr lang="en-US">
              <a:ln/>
              <a:latin typeface="TH Baijam" panose="02000506000000020004" pitchFamily="2" charset="-34"/>
              <a:cs typeface="TH Baijam" panose="02000506000000020004" pitchFamily="2" charset="-34"/>
            </a:rPr>
            <a:t>Software Testing) </a:t>
          </a:r>
          <a:endParaRPr lang="th-TH" dirty="0">
            <a:ln/>
            <a:latin typeface="TH Baijam" panose="02000506000000020004" pitchFamily="2" charset="-34"/>
            <a:cs typeface="TH Baijam" panose="02000506000000020004" pitchFamily="2" charset="-34"/>
          </a:endParaRPr>
        </a:p>
      </dgm:t>
    </dgm:pt>
    <dgm:pt modelId="{4827F25F-D4F4-4646-B38B-9AF3351A8D93}" type="parTrans" cxnId="{36066E48-D69A-45C7-8B7A-AA2DD217A1F5}">
      <dgm:prSet/>
      <dgm:spPr/>
      <dgm:t>
        <a:bodyPr/>
        <a:lstStyle/>
        <a:p>
          <a:endParaRPr lang="th-TH">
            <a:ln>
              <a:noFill/>
            </a:ln>
            <a:solidFill>
              <a:schemeClr val="accent1"/>
            </a:solidFill>
            <a:latin typeface="TH Baijam" panose="02000506000000020004" pitchFamily="2" charset="-34"/>
            <a:cs typeface="TH Baijam" panose="02000506000000020004" pitchFamily="2" charset="-34"/>
          </a:endParaRPr>
        </a:p>
      </dgm:t>
    </dgm:pt>
    <dgm:pt modelId="{21C59DC7-3023-4855-BEE7-6C5D2BD89DDA}" type="sibTrans" cxnId="{36066E48-D69A-45C7-8B7A-AA2DD217A1F5}">
      <dgm:prSet/>
      <dgm:spPr/>
      <dgm:t>
        <a:bodyPr/>
        <a:lstStyle/>
        <a:p>
          <a:endParaRPr lang="th-TH">
            <a:ln>
              <a:noFill/>
            </a:ln>
            <a:solidFill>
              <a:schemeClr val="accent1"/>
            </a:solidFill>
            <a:latin typeface="TH Baijam" panose="02000506000000020004" pitchFamily="2" charset="-34"/>
            <a:cs typeface="TH Baijam" panose="02000506000000020004" pitchFamily="2" charset="-34"/>
          </a:endParaRPr>
        </a:p>
      </dgm:t>
    </dgm:pt>
    <dgm:pt modelId="{BB505F81-B525-45EF-8A5D-8218AD51C756}">
      <dgm:prSet phldrT="[ข้อความ]"/>
      <dgm:spPr/>
      <dgm:t>
        <a:bodyPr/>
        <a:lstStyle/>
        <a:p>
          <a:r>
            <a:rPr lang="th-TH">
              <a:ln/>
              <a:latin typeface="TH Baijam" panose="02000506000000020004" pitchFamily="2" charset="-34"/>
              <a:cs typeface="TH Baijam" panose="02000506000000020004" pitchFamily="2" charset="-34"/>
            </a:rPr>
            <a:t>การประกันคุณภาพ และตัวชี้วัดซอฟต์แวร์ (</a:t>
          </a:r>
          <a:r>
            <a:rPr lang="en-US">
              <a:ln/>
              <a:latin typeface="TH Baijam" panose="02000506000000020004" pitchFamily="2" charset="-34"/>
              <a:cs typeface="TH Baijam" panose="02000506000000020004" pitchFamily="2" charset="-34"/>
            </a:rPr>
            <a:t>Quality Management)</a:t>
          </a:r>
          <a:endParaRPr lang="th-TH" dirty="0">
            <a:ln/>
            <a:latin typeface="TH Baijam" panose="02000506000000020004" pitchFamily="2" charset="-34"/>
            <a:cs typeface="TH Baijam" panose="02000506000000020004" pitchFamily="2" charset="-34"/>
          </a:endParaRPr>
        </a:p>
      </dgm:t>
    </dgm:pt>
    <dgm:pt modelId="{30569E19-0AEE-4270-B5D7-DFA453372425}" type="parTrans" cxnId="{033B00EB-DD34-4D15-92C0-C5C591E57BAE}">
      <dgm:prSet/>
      <dgm:spPr/>
      <dgm:t>
        <a:bodyPr/>
        <a:lstStyle/>
        <a:p>
          <a:endParaRPr lang="th-TH">
            <a:ln>
              <a:noFill/>
            </a:ln>
            <a:solidFill>
              <a:schemeClr val="accent1"/>
            </a:solidFill>
            <a:latin typeface="TH Baijam" panose="02000506000000020004" pitchFamily="2" charset="-34"/>
            <a:cs typeface="TH Baijam" panose="02000506000000020004" pitchFamily="2" charset="-34"/>
          </a:endParaRPr>
        </a:p>
      </dgm:t>
    </dgm:pt>
    <dgm:pt modelId="{7D544E3D-B1FD-4B17-BA69-01E2229D0AA5}" type="sibTrans" cxnId="{033B00EB-DD34-4D15-92C0-C5C591E57BAE}">
      <dgm:prSet/>
      <dgm:spPr/>
      <dgm:t>
        <a:bodyPr/>
        <a:lstStyle/>
        <a:p>
          <a:endParaRPr lang="th-TH">
            <a:ln>
              <a:noFill/>
            </a:ln>
            <a:solidFill>
              <a:schemeClr val="accent1"/>
            </a:solidFill>
            <a:latin typeface="TH Baijam" panose="02000506000000020004" pitchFamily="2" charset="-34"/>
            <a:cs typeface="TH Baijam" panose="02000506000000020004" pitchFamily="2" charset="-34"/>
          </a:endParaRPr>
        </a:p>
      </dgm:t>
    </dgm:pt>
    <dgm:pt modelId="{310C622D-B147-454F-991A-53223E7F3289}">
      <dgm:prSet phldrT="[ข้อความ]"/>
      <dgm:spPr/>
      <dgm:t>
        <a:bodyPr/>
        <a:lstStyle/>
        <a:p>
          <a:r>
            <a:rPr lang="th-TH">
              <a:ln/>
              <a:latin typeface="TH Baijam" panose="02000506000000020004" pitchFamily="2" charset="-34"/>
              <a:cs typeface="TH Baijam" panose="02000506000000020004" pitchFamily="2" charset="-34"/>
            </a:rPr>
            <a:t>การวิเคราะห์และบริหารความเสี่ยง (</a:t>
          </a:r>
          <a:r>
            <a:rPr lang="en-US">
              <a:ln/>
              <a:latin typeface="TH Baijam" panose="02000506000000020004" pitchFamily="2" charset="-34"/>
              <a:cs typeface="TH Baijam" panose="02000506000000020004" pitchFamily="2" charset="-34"/>
            </a:rPr>
            <a:t>Risk Management)</a:t>
          </a:r>
          <a:endParaRPr lang="th-TH" dirty="0">
            <a:ln/>
            <a:latin typeface="TH Baijam" panose="02000506000000020004" pitchFamily="2" charset="-34"/>
            <a:cs typeface="TH Baijam" panose="02000506000000020004" pitchFamily="2" charset="-34"/>
          </a:endParaRPr>
        </a:p>
      </dgm:t>
    </dgm:pt>
    <dgm:pt modelId="{8550A707-613A-4B65-A0C2-5CD16BC60518}" type="parTrans" cxnId="{2A69AC5F-89AA-4C0A-8F4D-F402C7B2287A}">
      <dgm:prSet/>
      <dgm:spPr/>
      <dgm:t>
        <a:bodyPr/>
        <a:lstStyle/>
        <a:p>
          <a:endParaRPr lang="th-TH">
            <a:ln>
              <a:noFill/>
            </a:ln>
            <a:solidFill>
              <a:schemeClr val="accent1"/>
            </a:solidFill>
            <a:latin typeface="TH Baijam" panose="02000506000000020004" pitchFamily="2" charset="-34"/>
            <a:cs typeface="TH Baijam" panose="02000506000000020004" pitchFamily="2" charset="-34"/>
          </a:endParaRPr>
        </a:p>
      </dgm:t>
    </dgm:pt>
    <dgm:pt modelId="{A399A297-79E2-4FCB-9EEF-A7FAA563658D}" type="sibTrans" cxnId="{2A69AC5F-89AA-4C0A-8F4D-F402C7B2287A}">
      <dgm:prSet/>
      <dgm:spPr/>
      <dgm:t>
        <a:bodyPr/>
        <a:lstStyle/>
        <a:p>
          <a:endParaRPr lang="th-TH">
            <a:ln>
              <a:noFill/>
            </a:ln>
            <a:solidFill>
              <a:schemeClr val="accent1"/>
            </a:solidFill>
            <a:latin typeface="TH Baijam" panose="02000506000000020004" pitchFamily="2" charset="-34"/>
            <a:cs typeface="TH Baijam" panose="02000506000000020004" pitchFamily="2" charset="-34"/>
          </a:endParaRPr>
        </a:p>
      </dgm:t>
    </dgm:pt>
    <dgm:pt modelId="{67B7A359-3F43-45A3-96F9-93906067A835}">
      <dgm:prSet phldrT="[ข้อความ]"/>
      <dgm:spPr/>
      <dgm:t>
        <a:bodyPr/>
        <a:lstStyle/>
        <a:p>
          <a:r>
            <a:rPr lang="th-TH">
              <a:ln/>
              <a:latin typeface="TH Baijam" panose="02000506000000020004" pitchFamily="2" charset="-34"/>
              <a:cs typeface="TH Baijam" panose="02000506000000020004" pitchFamily="2" charset="-34"/>
            </a:rPr>
            <a:t>การจัดการและควบคุมการเปลี่ยนแปลงในการพัฒนางานด้านซอฟต์แวร์ (</a:t>
          </a:r>
          <a:r>
            <a:rPr lang="en-US">
              <a:ln/>
              <a:latin typeface="TH Baijam" panose="02000506000000020004" pitchFamily="2" charset="-34"/>
              <a:cs typeface="TH Baijam" panose="02000506000000020004" pitchFamily="2" charset="-34"/>
            </a:rPr>
            <a:t>Configuration Management)</a:t>
          </a:r>
          <a:endParaRPr lang="th-TH" dirty="0">
            <a:ln/>
            <a:latin typeface="TH Baijam" panose="02000506000000020004" pitchFamily="2" charset="-34"/>
            <a:cs typeface="TH Baijam" panose="02000506000000020004" pitchFamily="2" charset="-34"/>
          </a:endParaRPr>
        </a:p>
      </dgm:t>
    </dgm:pt>
    <dgm:pt modelId="{84EDFC11-1ADB-4D45-B68C-E16A629617D1}" type="parTrans" cxnId="{B71BE551-3CCA-4D41-9C32-F582B8068988}">
      <dgm:prSet/>
      <dgm:spPr/>
      <dgm:t>
        <a:bodyPr/>
        <a:lstStyle/>
        <a:p>
          <a:endParaRPr lang="th-TH">
            <a:ln>
              <a:noFill/>
            </a:ln>
            <a:solidFill>
              <a:schemeClr val="accent1"/>
            </a:solidFill>
            <a:latin typeface="TH Baijam" panose="02000506000000020004" pitchFamily="2" charset="-34"/>
            <a:cs typeface="TH Baijam" panose="02000506000000020004" pitchFamily="2" charset="-34"/>
          </a:endParaRPr>
        </a:p>
      </dgm:t>
    </dgm:pt>
    <dgm:pt modelId="{8F29AD39-65E2-4102-BE31-2D71FB6A0B6B}" type="sibTrans" cxnId="{B71BE551-3CCA-4D41-9C32-F582B8068988}">
      <dgm:prSet/>
      <dgm:spPr/>
      <dgm:t>
        <a:bodyPr/>
        <a:lstStyle/>
        <a:p>
          <a:endParaRPr lang="th-TH">
            <a:ln>
              <a:noFill/>
            </a:ln>
            <a:solidFill>
              <a:schemeClr val="accent1"/>
            </a:solidFill>
            <a:latin typeface="TH Baijam" panose="02000506000000020004" pitchFamily="2" charset="-34"/>
            <a:cs typeface="TH Baijam" panose="02000506000000020004" pitchFamily="2" charset="-34"/>
          </a:endParaRPr>
        </a:p>
      </dgm:t>
    </dgm:pt>
    <dgm:pt modelId="{FD12268C-FE6F-4D3C-9E4E-09C1ED4BF0CA}">
      <dgm:prSet phldrT="[ข้อความ]"/>
      <dgm:spPr/>
      <dgm:t>
        <a:bodyPr/>
        <a:lstStyle/>
        <a:p>
          <a:r>
            <a:rPr lang="th-TH">
              <a:ln/>
              <a:latin typeface="TH Baijam" panose="02000506000000020004" pitchFamily="2" charset="-34"/>
              <a:cs typeface="TH Baijam" panose="02000506000000020004" pitchFamily="2" charset="-34"/>
            </a:rPr>
            <a:t>การบำรุงรักษาซอฟต์แวร์ (</a:t>
          </a:r>
          <a:r>
            <a:rPr lang="en-US">
              <a:ln/>
              <a:latin typeface="TH Baijam" panose="02000506000000020004" pitchFamily="2" charset="-34"/>
              <a:cs typeface="TH Baijam" panose="02000506000000020004" pitchFamily="2" charset="-34"/>
            </a:rPr>
            <a:t>Software Evolution)</a:t>
          </a:r>
          <a:endParaRPr lang="th-TH" dirty="0">
            <a:ln/>
            <a:latin typeface="TH Baijam" panose="02000506000000020004" pitchFamily="2" charset="-34"/>
            <a:cs typeface="TH Baijam" panose="02000506000000020004" pitchFamily="2" charset="-34"/>
          </a:endParaRPr>
        </a:p>
      </dgm:t>
    </dgm:pt>
    <dgm:pt modelId="{07A41550-7830-40E0-B160-8AFE7A3EDFCE}" type="parTrans" cxnId="{7A1F5C88-762D-4349-BD01-5D36E1ADD422}">
      <dgm:prSet/>
      <dgm:spPr/>
      <dgm:t>
        <a:bodyPr/>
        <a:lstStyle/>
        <a:p>
          <a:endParaRPr lang="th-TH">
            <a:ln>
              <a:noFill/>
            </a:ln>
            <a:solidFill>
              <a:schemeClr val="accent1"/>
            </a:solidFill>
            <a:latin typeface="TH Baijam" panose="02000506000000020004" pitchFamily="2" charset="-34"/>
            <a:cs typeface="TH Baijam" panose="02000506000000020004" pitchFamily="2" charset="-34"/>
          </a:endParaRPr>
        </a:p>
      </dgm:t>
    </dgm:pt>
    <dgm:pt modelId="{696174D4-97E4-4D85-B22E-68F816EAE3FB}" type="sibTrans" cxnId="{7A1F5C88-762D-4349-BD01-5D36E1ADD422}">
      <dgm:prSet/>
      <dgm:spPr/>
      <dgm:t>
        <a:bodyPr/>
        <a:lstStyle/>
        <a:p>
          <a:endParaRPr lang="th-TH">
            <a:ln>
              <a:noFill/>
            </a:ln>
            <a:solidFill>
              <a:schemeClr val="accent1"/>
            </a:solidFill>
            <a:latin typeface="TH Baijam" panose="02000506000000020004" pitchFamily="2" charset="-34"/>
            <a:cs typeface="TH Baijam" panose="02000506000000020004" pitchFamily="2" charset="-34"/>
          </a:endParaRPr>
        </a:p>
      </dgm:t>
    </dgm:pt>
    <dgm:pt modelId="{9AABD278-6944-4941-AB37-A4BD64CB3478}">
      <dgm:prSet phldrT="[ข้อความ]"/>
      <dgm:spPr/>
      <dgm:t>
        <a:bodyPr/>
        <a:lstStyle/>
        <a:p>
          <a:r>
            <a:rPr lang="th-TH" dirty="0">
              <a:ln/>
              <a:latin typeface="TH Baijam" panose="02000506000000020004" pitchFamily="2" charset="-34"/>
              <a:cs typeface="TH Baijam" panose="02000506000000020004" pitchFamily="2" charset="-34"/>
            </a:rPr>
            <a:t>การพัฒนาซอฟต์แวร์ (</a:t>
          </a:r>
          <a:r>
            <a:rPr lang="en-US" dirty="0">
              <a:ln/>
              <a:latin typeface="TH Baijam" panose="02000506000000020004" pitchFamily="2" charset="-34"/>
              <a:cs typeface="TH Baijam" panose="02000506000000020004" pitchFamily="2" charset="-34"/>
            </a:rPr>
            <a:t>Software Implementation)</a:t>
          </a:r>
          <a:endParaRPr lang="th-TH" dirty="0">
            <a:ln/>
            <a:latin typeface="TH Baijam" panose="02000506000000020004" pitchFamily="2" charset="-34"/>
            <a:cs typeface="TH Baijam" panose="02000506000000020004" pitchFamily="2" charset="-34"/>
          </a:endParaRPr>
        </a:p>
      </dgm:t>
    </dgm:pt>
    <dgm:pt modelId="{0C8BED8A-B67F-4424-94AA-82461CD8A4B4}" type="parTrans" cxnId="{5DEA0C03-F376-4BB6-82BC-08B5CD94EA71}">
      <dgm:prSet/>
      <dgm:spPr/>
      <dgm:t>
        <a:bodyPr/>
        <a:lstStyle/>
        <a:p>
          <a:endParaRPr lang="th-TH">
            <a:ln>
              <a:noFill/>
            </a:ln>
            <a:solidFill>
              <a:schemeClr val="accent1"/>
            </a:solidFill>
          </a:endParaRPr>
        </a:p>
      </dgm:t>
    </dgm:pt>
    <dgm:pt modelId="{39F4F36A-3966-4549-B6AF-686E2E8AD9F4}" type="sibTrans" cxnId="{5DEA0C03-F376-4BB6-82BC-08B5CD94EA71}">
      <dgm:prSet/>
      <dgm:spPr/>
      <dgm:t>
        <a:bodyPr/>
        <a:lstStyle/>
        <a:p>
          <a:endParaRPr lang="th-TH">
            <a:ln>
              <a:noFill/>
            </a:ln>
            <a:solidFill>
              <a:schemeClr val="accent1"/>
            </a:solidFill>
          </a:endParaRPr>
        </a:p>
      </dgm:t>
    </dgm:pt>
    <dgm:pt modelId="{A85711A4-807B-4D0A-9252-49E4E531F7D8}" type="pres">
      <dgm:prSet presAssocID="{4A048CB8-3906-43D1-9D2B-5A976F84E798}" presName="Name0" presStyleCnt="0">
        <dgm:presLayoutVars>
          <dgm:chMax val="7"/>
          <dgm:chPref val="7"/>
          <dgm:dir/>
        </dgm:presLayoutVars>
      </dgm:prSet>
      <dgm:spPr/>
    </dgm:pt>
    <dgm:pt modelId="{9B625E21-F43B-4D79-A8A0-67AF1BADE83C}" type="pres">
      <dgm:prSet presAssocID="{4A048CB8-3906-43D1-9D2B-5A976F84E798}" presName="Name1" presStyleCnt="0"/>
      <dgm:spPr/>
    </dgm:pt>
    <dgm:pt modelId="{627811E9-5AD7-4A3B-A787-F74E906D0693}" type="pres">
      <dgm:prSet presAssocID="{4A048CB8-3906-43D1-9D2B-5A976F84E798}" presName="cycle" presStyleCnt="0"/>
      <dgm:spPr/>
    </dgm:pt>
    <dgm:pt modelId="{9534CDD0-6AD5-4F2D-9284-D0AFEE5AA9AA}" type="pres">
      <dgm:prSet presAssocID="{4A048CB8-3906-43D1-9D2B-5A976F84E798}" presName="srcNode" presStyleLbl="node1" presStyleIdx="0" presStyleCnt="7"/>
      <dgm:spPr/>
    </dgm:pt>
    <dgm:pt modelId="{6F921775-1F62-47E1-86DC-85EF01AE9580}" type="pres">
      <dgm:prSet presAssocID="{4A048CB8-3906-43D1-9D2B-5A976F84E798}" presName="conn" presStyleLbl="parChTrans1D2" presStyleIdx="0" presStyleCnt="1"/>
      <dgm:spPr/>
    </dgm:pt>
    <dgm:pt modelId="{2F00EB15-5865-4120-86C1-7F2D4E4D1B40}" type="pres">
      <dgm:prSet presAssocID="{4A048CB8-3906-43D1-9D2B-5A976F84E798}" presName="extraNode" presStyleLbl="node1" presStyleIdx="0" presStyleCnt="7"/>
      <dgm:spPr/>
    </dgm:pt>
    <dgm:pt modelId="{AB5BA7B9-40F0-41D0-A0E7-288F6DE85797}" type="pres">
      <dgm:prSet presAssocID="{4A048CB8-3906-43D1-9D2B-5A976F84E798}" presName="dstNode" presStyleLbl="node1" presStyleIdx="0" presStyleCnt="7"/>
      <dgm:spPr/>
    </dgm:pt>
    <dgm:pt modelId="{B225CBFF-2847-4D89-A569-A2DC584615EB}" type="pres">
      <dgm:prSet presAssocID="{9AABD278-6944-4941-AB37-A4BD64CB3478}" presName="text_1" presStyleLbl="node1" presStyleIdx="0" presStyleCnt="7">
        <dgm:presLayoutVars>
          <dgm:bulletEnabled val="1"/>
        </dgm:presLayoutVars>
      </dgm:prSet>
      <dgm:spPr/>
    </dgm:pt>
    <dgm:pt modelId="{22B49631-2FBF-459B-855E-A1CC72D46CC8}" type="pres">
      <dgm:prSet presAssocID="{9AABD278-6944-4941-AB37-A4BD64CB3478}" presName="accent_1" presStyleCnt="0"/>
      <dgm:spPr/>
    </dgm:pt>
    <dgm:pt modelId="{F14C4C9C-FCC8-4981-82D4-13BEE24C69A0}" type="pres">
      <dgm:prSet presAssocID="{9AABD278-6944-4941-AB37-A4BD64CB3478}" presName="accentRepeatNode" presStyleLbl="solidFgAcc1" presStyleIdx="0" presStyleCnt="7"/>
      <dgm:spPr/>
    </dgm:pt>
    <dgm:pt modelId="{13AA7861-1DCD-4A8B-91A4-4DC9312A869B}" type="pres">
      <dgm:prSet presAssocID="{52ABF449-2FFA-4624-839F-AB908FD6BB72}" presName="text_2" presStyleLbl="node1" presStyleIdx="1" presStyleCnt="7">
        <dgm:presLayoutVars>
          <dgm:bulletEnabled val="1"/>
        </dgm:presLayoutVars>
      </dgm:prSet>
      <dgm:spPr/>
    </dgm:pt>
    <dgm:pt modelId="{C96C8ACE-3C05-43EC-8293-908C7DB01B47}" type="pres">
      <dgm:prSet presAssocID="{52ABF449-2FFA-4624-839F-AB908FD6BB72}" presName="accent_2" presStyleCnt="0"/>
      <dgm:spPr/>
    </dgm:pt>
    <dgm:pt modelId="{8CEB1655-8B6C-4A6F-9C88-A6E95029FADC}" type="pres">
      <dgm:prSet presAssocID="{52ABF449-2FFA-4624-839F-AB908FD6BB72}" presName="accentRepeatNode" presStyleLbl="solidFgAcc1" presStyleIdx="1" presStyleCnt="7"/>
      <dgm:spPr/>
    </dgm:pt>
    <dgm:pt modelId="{B2EA71B1-75B6-462D-BEEC-622A72E86E71}" type="pres">
      <dgm:prSet presAssocID="{CCF0DDB4-3B9F-4399-B4D6-721FCD0C2A42}" presName="text_3" presStyleLbl="node1" presStyleIdx="2" presStyleCnt="7" custLinFactNeighborX="4234" custLinFactNeighborY="-1710">
        <dgm:presLayoutVars>
          <dgm:bulletEnabled val="1"/>
        </dgm:presLayoutVars>
      </dgm:prSet>
      <dgm:spPr/>
    </dgm:pt>
    <dgm:pt modelId="{259447FE-4D60-4BA2-A18E-57AA289BABFE}" type="pres">
      <dgm:prSet presAssocID="{CCF0DDB4-3B9F-4399-B4D6-721FCD0C2A42}" presName="accent_3" presStyleCnt="0"/>
      <dgm:spPr/>
    </dgm:pt>
    <dgm:pt modelId="{13B2D8CD-5BA3-4BDB-8199-B2A51437EBDB}" type="pres">
      <dgm:prSet presAssocID="{CCF0DDB4-3B9F-4399-B4D6-721FCD0C2A42}" presName="accentRepeatNode" presStyleLbl="solidFgAcc1" presStyleIdx="2" presStyleCnt="7"/>
      <dgm:spPr/>
    </dgm:pt>
    <dgm:pt modelId="{DBF3EADF-52A1-4279-ADF5-2B6F5A3FA981}" type="pres">
      <dgm:prSet presAssocID="{BB505F81-B525-45EF-8A5D-8218AD51C756}" presName="text_4" presStyleLbl="node1" presStyleIdx="3" presStyleCnt="7">
        <dgm:presLayoutVars>
          <dgm:bulletEnabled val="1"/>
        </dgm:presLayoutVars>
      </dgm:prSet>
      <dgm:spPr/>
    </dgm:pt>
    <dgm:pt modelId="{C88A2CBD-0C56-479D-97E2-263E1CDD9F0C}" type="pres">
      <dgm:prSet presAssocID="{BB505F81-B525-45EF-8A5D-8218AD51C756}" presName="accent_4" presStyleCnt="0"/>
      <dgm:spPr/>
    </dgm:pt>
    <dgm:pt modelId="{38B6CBBE-A6C5-43EA-A64D-7A1E7F8872C6}" type="pres">
      <dgm:prSet presAssocID="{BB505F81-B525-45EF-8A5D-8218AD51C756}" presName="accentRepeatNode" presStyleLbl="solidFgAcc1" presStyleIdx="3" presStyleCnt="7"/>
      <dgm:spPr/>
    </dgm:pt>
    <dgm:pt modelId="{6F653336-BC3C-409E-AB61-F7AF73C14C3B}" type="pres">
      <dgm:prSet presAssocID="{310C622D-B147-454F-991A-53223E7F3289}" presName="text_5" presStyleLbl="node1" presStyleIdx="4" presStyleCnt="7">
        <dgm:presLayoutVars>
          <dgm:bulletEnabled val="1"/>
        </dgm:presLayoutVars>
      </dgm:prSet>
      <dgm:spPr/>
    </dgm:pt>
    <dgm:pt modelId="{FADC0598-E24D-4638-8245-7BACF720F27A}" type="pres">
      <dgm:prSet presAssocID="{310C622D-B147-454F-991A-53223E7F3289}" presName="accent_5" presStyleCnt="0"/>
      <dgm:spPr/>
    </dgm:pt>
    <dgm:pt modelId="{C36A3779-C44B-4311-842A-03333A03D8E7}" type="pres">
      <dgm:prSet presAssocID="{310C622D-B147-454F-991A-53223E7F3289}" presName="accentRepeatNode" presStyleLbl="solidFgAcc1" presStyleIdx="4" presStyleCnt="7"/>
      <dgm:spPr/>
    </dgm:pt>
    <dgm:pt modelId="{D96A6611-44EF-40B2-BF88-FDC26F0B96EA}" type="pres">
      <dgm:prSet presAssocID="{67B7A359-3F43-45A3-96F9-93906067A835}" presName="text_6" presStyleLbl="node1" presStyleIdx="5" presStyleCnt="7">
        <dgm:presLayoutVars>
          <dgm:bulletEnabled val="1"/>
        </dgm:presLayoutVars>
      </dgm:prSet>
      <dgm:spPr/>
    </dgm:pt>
    <dgm:pt modelId="{F900B228-FC5D-4BAA-9C62-5E96F5617544}" type="pres">
      <dgm:prSet presAssocID="{67B7A359-3F43-45A3-96F9-93906067A835}" presName="accent_6" presStyleCnt="0"/>
      <dgm:spPr/>
    </dgm:pt>
    <dgm:pt modelId="{7DB43690-96DB-4890-89F4-05AC624A9F2F}" type="pres">
      <dgm:prSet presAssocID="{67B7A359-3F43-45A3-96F9-93906067A835}" presName="accentRepeatNode" presStyleLbl="solidFgAcc1" presStyleIdx="5" presStyleCnt="7"/>
      <dgm:spPr/>
    </dgm:pt>
    <dgm:pt modelId="{0781DF1F-C144-42BC-91C4-A4381450CE95}" type="pres">
      <dgm:prSet presAssocID="{FD12268C-FE6F-4D3C-9E4E-09C1ED4BF0CA}" presName="text_7" presStyleLbl="node1" presStyleIdx="6" presStyleCnt="7">
        <dgm:presLayoutVars>
          <dgm:bulletEnabled val="1"/>
        </dgm:presLayoutVars>
      </dgm:prSet>
      <dgm:spPr/>
    </dgm:pt>
    <dgm:pt modelId="{6CA12DCC-8411-4D50-9F12-23FED95E2CC1}" type="pres">
      <dgm:prSet presAssocID="{FD12268C-FE6F-4D3C-9E4E-09C1ED4BF0CA}" presName="accent_7" presStyleCnt="0"/>
      <dgm:spPr/>
    </dgm:pt>
    <dgm:pt modelId="{DF54A36E-5912-4C3B-811E-ED7B81A9B004}" type="pres">
      <dgm:prSet presAssocID="{FD12268C-FE6F-4D3C-9E4E-09C1ED4BF0CA}" presName="accentRepeatNode" presStyleLbl="solidFgAcc1" presStyleIdx="6" presStyleCnt="7"/>
      <dgm:spPr/>
    </dgm:pt>
  </dgm:ptLst>
  <dgm:cxnLst>
    <dgm:cxn modelId="{5DEA0C03-F376-4BB6-82BC-08B5CD94EA71}" srcId="{4A048CB8-3906-43D1-9D2B-5A976F84E798}" destId="{9AABD278-6944-4941-AB37-A4BD64CB3478}" srcOrd="0" destOrd="0" parTransId="{0C8BED8A-B67F-4424-94AA-82461CD8A4B4}" sibTransId="{39F4F36A-3966-4549-B6AF-686E2E8AD9F4}"/>
    <dgm:cxn modelId="{FFE51A09-8C40-43D3-8ECB-93FEA42E2F6C}" type="presOf" srcId="{4A048CB8-3906-43D1-9D2B-5A976F84E798}" destId="{A85711A4-807B-4D0A-9252-49E4E531F7D8}" srcOrd="0" destOrd="0" presId="urn:microsoft.com/office/officeart/2008/layout/VerticalCurvedList"/>
    <dgm:cxn modelId="{9074F25E-A89B-4C2B-B4EC-1B7CE320BD05}" type="presOf" srcId="{52ABF449-2FFA-4624-839F-AB908FD6BB72}" destId="{13AA7861-1DCD-4A8B-91A4-4DC9312A869B}" srcOrd="0" destOrd="0" presId="urn:microsoft.com/office/officeart/2008/layout/VerticalCurvedList"/>
    <dgm:cxn modelId="{2A69AC5F-89AA-4C0A-8F4D-F402C7B2287A}" srcId="{4A048CB8-3906-43D1-9D2B-5A976F84E798}" destId="{310C622D-B147-454F-991A-53223E7F3289}" srcOrd="4" destOrd="0" parTransId="{8550A707-613A-4B65-A0C2-5CD16BC60518}" sibTransId="{A399A297-79E2-4FCB-9EEF-A7FAA563658D}"/>
    <dgm:cxn modelId="{CEDABF44-F5E1-4991-A9F0-D8151E3E42D8}" type="presOf" srcId="{67B7A359-3F43-45A3-96F9-93906067A835}" destId="{D96A6611-44EF-40B2-BF88-FDC26F0B96EA}" srcOrd="0" destOrd="0" presId="urn:microsoft.com/office/officeart/2008/layout/VerticalCurvedList"/>
    <dgm:cxn modelId="{36066E48-D69A-45C7-8B7A-AA2DD217A1F5}" srcId="{4A048CB8-3906-43D1-9D2B-5A976F84E798}" destId="{CCF0DDB4-3B9F-4399-B4D6-721FCD0C2A42}" srcOrd="2" destOrd="0" parTransId="{4827F25F-D4F4-4646-B38B-9AF3351A8D93}" sibTransId="{21C59DC7-3023-4855-BEE7-6C5D2BD89DDA}"/>
    <dgm:cxn modelId="{B71BE551-3CCA-4D41-9C32-F582B8068988}" srcId="{4A048CB8-3906-43D1-9D2B-5A976F84E798}" destId="{67B7A359-3F43-45A3-96F9-93906067A835}" srcOrd="5" destOrd="0" parTransId="{84EDFC11-1ADB-4D45-B68C-E16A629617D1}" sibTransId="{8F29AD39-65E2-4102-BE31-2D71FB6A0B6B}"/>
    <dgm:cxn modelId="{2A510853-9DE1-4A1A-93CC-F23C491A030D}" type="presOf" srcId="{BB505F81-B525-45EF-8A5D-8218AD51C756}" destId="{DBF3EADF-52A1-4279-ADF5-2B6F5A3FA981}" srcOrd="0" destOrd="0" presId="urn:microsoft.com/office/officeart/2008/layout/VerticalCurvedList"/>
    <dgm:cxn modelId="{7F3BD174-3959-466F-ABE8-6C5419F68793}" srcId="{4A048CB8-3906-43D1-9D2B-5A976F84E798}" destId="{52ABF449-2FFA-4624-839F-AB908FD6BB72}" srcOrd="1" destOrd="0" parTransId="{A530C049-1C2B-45EB-9EBA-7841EF1408EA}" sibTransId="{528BE252-9DDD-47EE-9242-375C23EC2CF2}"/>
    <dgm:cxn modelId="{9675D459-36BE-4D45-8862-280B0E1516B0}" type="presOf" srcId="{FD12268C-FE6F-4D3C-9E4E-09C1ED4BF0CA}" destId="{0781DF1F-C144-42BC-91C4-A4381450CE95}" srcOrd="0" destOrd="0" presId="urn:microsoft.com/office/officeart/2008/layout/VerticalCurvedList"/>
    <dgm:cxn modelId="{FFC5C383-796B-42EF-A2F4-412DBEE4C677}" type="presOf" srcId="{310C622D-B147-454F-991A-53223E7F3289}" destId="{6F653336-BC3C-409E-AB61-F7AF73C14C3B}" srcOrd="0" destOrd="0" presId="urn:microsoft.com/office/officeart/2008/layout/VerticalCurvedList"/>
    <dgm:cxn modelId="{7A1F5C88-762D-4349-BD01-5D36E1ADD422}" srcId="{4A048CB8-3906-43D1-9D2B-5A976F84E798}" destId="{FD12268C-FE6F-4D3C-9E4E-09C1ED4BF0CA}" srcOrd="6" destOrd="0" parTransId="{07A41550-7830-40E0-B160-8AFE7A3EDFCE}" sibTransId="{696174D4-97E4-4D85-B22E-68F816EAE3FB}"/>
    <dgm:cxn modelId="{72089B93-8B47-4697-AA14-A9DB32F1D015}" type="presOf" srcId="{9AABD278-6944-4941-AB37-A4BD64CB3478}" destId="{B225CBFF-2847-4D89-A569-A2DC584615EB}" srcOrd="0" destOrd="0" presId="urn:microsoft.com/office/officeart/2008/layout/VerticalCurvedList"/>
    <dgm:cxn modelId="{96EC319C-2CEC-458C-8FC0-6BEBCFD05F8C}" type="presOf" srcId="{CCF0DDB4-3B9F-4399-B4D6-721FCD0C2A42}" destId="{B2EA71B1-75B6-462D-BEEC-622A72E86E71}" srcOrd="0" destOrd="0" presId="urn:microsoft.com/office/officeart/2008/layout/VerticalCurvedList"/>
    <dgm:cxn modelId="{033B00EB-DD34-4D15-92C0-C5C591E57BAE}" srcId="{4A048CB8-3906-43D1-9D2B-5A976F84E798}" destId="{BB505F81-B525-45EF-8A5D-8218AD51C756}" srcOrd="3" destOrd="0" parTransId="{30569E19-0AEE-4270-B5D7-DFA453372425}" sibTransId="{7D544E3D-B1FD-4B17-BA69-01E2229D0AA5}"/>
    <dgm:cxn modelId="{0E81ECEE-B13F-4108-AADE-8B0F41CDEF7B}" type="presOf" srcId="{39F4F36A-3966-4549-B6AF-686E2E8AD9F4}" destId="{6F921775-1F62-47E1-86DC-85EF01AE9580}" srcOrd="0" destOrd="0" presId="urn:microsoft.com/office/officeart/2008/layout/VerticalCurvedList"/>
    <dgm:cxn modelId="{C3D72E7D-2A3C-44DC-BF9B-4821A77F4E97}" type="presParOf" srcId="{A85711A4-807B-4D0A-9252-49E4E531F7D8}" destId="{9B625E21-F43B-4D79-A8A0-67AF1BADE83C}" srcOrd="0" destOrd="0" presId="urn:microsoft.com/office/officeart/2008/layout/VerticalCurvedList"/>
    <dgm:cxn modelId="{0A65D9EF-A24C-4898-86D3-4C95D904F1CD}" type="presParOf" srcId="{9B625E21-F43B-4D79-A8A0-67AF1BADE83C}" destId="{627811E9-5AD7-4A3B-A787-F74E906D0693}" srcOrd="0" destOrd="0" presId="urn:microsoft.com/office/officeart/2008/layout/VerticalCurvedList"/>
    <dgm:cxn modelId="{CFBA3B48-14E5-4C68-BA0C-FC328BE30693}" type="presParOf" srcId="{627811E9-5AD7-4A3B-A787-F74E906D0693}" destId="{9534CDD0-6AD5-4F2D-9284-D0AFEE5AA9AA}" srcOrd="0" destOrd="0" presId="urn:microsoft.com/office/officeart/2008/layout/VerticalCurvedList"/>
    <dgm:cxn modelId="{BFAC1223-1765-43F1-9BA4-B90829E7B2F9}" type="presParOf" srcId="{627811E9-5AD7-4A3B-A787-F74E906D0693}" destId="{6F921775-1F62-47E1-86DC-85EF01AE9580}" srcOrd="1" destOrd="0" presId="urn:microsoft.com/office/officeart/2008/layout/VerticalCurvedList"/>
    <dgm:cxn modelId="{FEFE4776-3606-44B0-AAB0-921F96DB9C2C}" type="presParOf" srcId="{627811E9-5AD7-4A3B-A787-F74E906D0693}" destId="{2F00EB15-5865-4120-86C1-7F2D4E4D1B40}" srcOrd="2" destOrd="0" presId="urn:microsoft.com/office/officeart/2008/layout/VerticalCurvedList"/>
    <dgm:cxn modelId="{C833378A-E4F5-4EAA-9ECE-C05D0565857A}" type="presParOf" srcId="{627811E9-5AD7-4A3B-A787-F74E906D0693}" destId="{AB5BA7B9-40F0-41D0-A0E7-288F6DE85797}" srcOrd="3" destOrd="0" presId="urn:microsoft.com/office/officeart/2008/layout/VerticalCurvedList"/>
    <dgm:cxn modelId="{4D608C00-4E4C-4412-B2A2-FA7F30869206}" type="presParOf" srcId="{9B625E21-F43B-4D79-A8A0-67AF1BADE83C}" destId="{B225CBFF-2847-4D89-A569-A2DC584615EB}" srcOrd="1" destOrd="0" presId="urn:microsoft.com/office/officeart/2008/layout/VerticalCurvedList"/>
    <dgm:cxn modelId="{27C5D813-9FD1-44A9-9284-3959388BF737}" type="presParOf" srcId="{9B625E21-F43B-4D79-A8A0-67AF1BADE83C}" destId="{22B49631-2FBF-459B-855E-A1CC72D46CC8}" srcOrd="2" destOrd="0" presId="urn:microsoft.com/office/officeart/2008/layout/VerticalCurvedList"/>
    <dgm:cxn modelId="{C8DE6D94-5394-4D55-A321-F4B373626C32}" type="presParOf" srcId="{22B49631-2FBF-459B-855E-A1CC72D46CC8}" destId="{F14C4C9C-FCC8-4981-82D4-13BEE24C69A0}" srcOrd="0" destOrd="0" presId="urn:microsoft.com/office/officeart/2008/layout/VerticalCurvedList"/>
    <dgm:cxn modelId="{29A03E20-741B-42B9-A162-A2767E736E49}" type="presParOf" srcId="{9B625E21-F43B-4D79-A8A0-67AF1BADE83C}" destId="{13AA7861-1DCD-4A8B-91A4-4DC9312A869B}" srcOrd="3" destOrd="0" presId="urn:microsoft.com/office/officeart/2008/layout/VerticalCurvedList"/>
    <dgm:cxn modelId="{9D846832-E9D4-4F6D-B92F-3BB2857BD4F8}" type="presParOf" srcId="{9B625E21-F43B-4D79-A8A0-67AF1BADE83C}" destId="{C96C8ACE-3C05-43EC-8293-908C7DB01B47}" srcOrd="4" destOrd="0" presId="urn:microsoft.com/office/officeart/2008/layout/VerticalCurvedList"/>
    <dgm:cxn modelId="{00654242-1ED5-4E6A-AE22-B454863B32A5}" type="presParOf" srcId="{C96C8ACE-3C05-43EC-8293-908C7DB01B47}" destId="{8CEB1655-8B6C-4A6F-9C88-A6E95029FADC}" srcOrd="0" destOrd="0" presId="urn:microsoft.com/office/officeart/2008/layout/VerticalCurvedList"/>
    <dgm:cxn modelId="{8C677CBC-A256-4D6C-BF9C-1DE9CFD0CFA7}" type="presParOf" srcId="{9B625E21-F43B-4D79-A8A0-67AF1BADE83C}" destId="{B2EA71B1-75B6-462D-BEEC-622A72E86E71}" srcOrd="5" destOrd="0" presId="urn:microsoft.com/office/officeart/2008/layout/VerticalCurvedList"/>
    <dgm:cxn modelId="{AF798C1E-3432-46D2-8001-789C12D06F04}" type="presParOf" srcId="{9B625E21-F43B-4D79-A8A0-67AF1BADE83C}" destId="{259447FE-4D60-4BA2-A18E-57AA289BABFE}" srcOrd="6" destOrd="0" presId="urn:microsoft.com/office/officeart/2008/layout/VerticalCurvedList"/>
    <dgm:cxn modelId="{C5B726A6-F834-4E69-AE97-7F34D3C90823}" type="presParOf" srcId="{259447FE-4D60-4BA2-A18E-57AA289BABFE}" destId="{13B2D8CD-5BA3-4BDB-8199-B2A51437EBDB}" srcOrd="0" destOrd="0" presId="urn:microsoft.com/office/officeart/2008/layout/VerticalCurvedList"/>
    <dgm:cxn modelId="{317CBB19-E720-46BD-8975-E591C5830E61}" type="presParOf" srcId="{9B625E21-F43B-4D79-A8A0-67AF1BADE83C}" destId="{DBF3EADF-52A1-4279-ADF5-2B6F5A3FA981}" srcOrd="7" destOrd="0" presId="urn:microsoft.com/office/officeart/2008/layout/VerticalCurvedList"/>
    <dgm:cxn modelId="{B26803B0-814A-430E-8E9C-31429B88696D}" type="presParOf" srcId="{9B625E21-F43B-4D79-A8A0-67AF1BADE83C}" destId="{C88A2CBD-0C56-479D-97E2-263E1CDD9F0C}" srcOrd="8" destOrd="0" presId="urn:microsoft.com/office/officeart/2008/layout/VerticalCurvedList"/>
    <dgm:cxn modelId="{65707471-3D4E-4C93-A2B6-D038F27C995A}" type="presParOf" srcId="{C88A2CBD-0C56-479D-97E2-263E1CDD9F0C}" destId="{38B6CBBE-A6C5-43EA-A64D-7A1E7F8872C6}" srcOrd="0" destOrd="0" presId="urn:microsoft.com/office/officeart/2008/layout/VerticalCurvedList"/>
    <dgm:cxn modelId="{991A955E-8FA6-4F4F-8B65-D518BB27B54E}" type="presParOf" srcId="{9B625E21-F43B-4D79-A8A0-67AF1BADE83C}" destId="{6F653336-BC3C-409E-AB61-F7AF73C14C3B}" srcOrd="9" destOrd="0" presId="urn:microsoft.com/office/officeart/2008/layout/VerticalCurvedList"/>
    <dgm:cxn modelId="{CC0148DB-BBDF-4150-8679-DA1036AF7791}" type="presParOf" srcId="{9B625E21-F43B-4D79-A8A0-67AF1BADE83C}" destId="{FADC0598-E24D-4638-8245-7BACF720F27A}" srcOrd="10" destOrd="0" presId="urn:microsoft.com/office/officeart/2008/layout/VerticalCurvedList"/>
    <dgm:cxn modelId="{889F7847-71E1-4F92-96D0-67F7B88E3340}" type="presParOf" srcId="{FADC0598-E24D-4638-8245-7BACF720F27A}" destId="{C36A3779-C44B-4311-842A-03333A03D8E7}" srcOrd="0" destOrd="0" presId="urn:microsoft.com/office/officeart/2008/layout/VerticalCurvedList"/>
    <dgm:cxn modelId="{B0FCC9D5-B20D-482B-B757-E9923C907BAA}" type="presParOf" srcId="{9B625E21-F43B-4D79-A8A0-67AF1BADE83C}" destId="{D96A6611-44EF-40B2-BF88-FDC26F0B96EA}" srcOrd="11" destOrd="0" presId="urn:microsoft.com/office/officeart/2008/layout/VerticalCurvedList"/>
    <dgm:cxn modelId="{867F2F80-6DE5-4FF6-8108-D07E47D64BEF}" type="presParOf" srcId="{9B625E21-F43B-4D79-A8A0-67AF1BADE83C}" destId="{F900B228-FC5D-4BAA-9C62-5E96F5617544}" srcOrd="12" destOrd="0" presId="urn:microsoft.com/office/officeart/2008/layout/VerticalCurvedList"/>
    <dgm:cxn modelId="{E42B18E3-654D-4F75-A2B4-0CE871E614BB}" type="presParOf" srcId="{F900B228-FC5D-4BAA-9C62-5E96F5617544}" destId="{7DB43690-96DB-4890-89F4-05AC624A9F2F}" srcOrd="0" destOrd="0" presId="urn:microsoft.com/office/officeart/2008/layout/VerticalCurvedList"/>
    <dgm:cxn modelId="{D2A67779-F416-413A-BF9E-C5F8B5B7C93C}" type="presParOf" srcId="{9B625E21-F43B-4D79-A8A0-67AF1BADE83C}" destId="{0781DF1F-C144-42BC-91C4-A4381450CE95}" srcOrd="13" destOrd="0" presId="urn:microsoft.com/office/officeart/2008/layout/VerticalCurvedList"/>
    <dgm:cxn modelId="{B71A5020-4CAF-4A16-9C0F-D80EFF724B36}" type="presParOf" srcId="{9B625E21-F43B-4D79-A8A0-67AF1BADE83C}" destId="{6CA12DCC-8411-4D50-9F12-23FED95E2CC1}" srcOrd="14" destOrd="0" presId="urn:microsoft.com/office/officeart/2008/layout/VerticalCurvedList"/>
    <dgm:cxn modelId="{22190E2F-099B-44EE-ADE2-068C89D3B72F}" type="presParOf" srcId="{6CA12DCC-8411-4D50-9F12-23FED95E2CC1}" destId="{DF54A36E-5912-4C3B-811E-ED7B81A9B00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5D006336-8F97-4535-8A49-3ECA20E87627}" type="doc">
      <dgm:prSet loTypeId="urn:microsoft.com/office/officeart/2005/8/layout/radial5" loCatId="cycle" qsTypeId="urn:microsoft.com/office/officeart/2005/8/quickstyle/simple3" qsCatId="simple" csTypeId="urn:microsoft.com/office/officeart/2005/8/colors/colorful2" csCatId="colorful" phldr="1"/>
      <dgm:spPr/>
      <dgm:t>
        <a:bodyPr/>
        <a:lstStyle/>
        <a:p>
          <a:endParaRPr lang="th-TH"/>
        </a:p>
      </dgm:t>
    </dgm:pt>
    <dgm:pt modelId="{6016A4E5-C807-487E-B3A9-4CB2B87A0766}">
      <dgm:prSet phldrT="[ข้อความ]" custT="1"/>
      <dgm:spPr/>
      <dgm:t>
        <a:bodyPr/>
        <a:lstStyle/>
        <a:p>
          <a:r>
            <a:rPr lang="en-US" sz="3600" dirty="0">
              <a:latin typeface="TH Baijam" panose="02000506000000020004" pitchFamily="2" charset="-34"/>
              <a:cs typeface="TH Baijam" panose="02000506000000020004" pitchFamily="2" charset="-34"/>
            </a:rPr>
            <a:t>Software Engineering</a:t>
          </a:r>
          <a:endParaRPr lang="th-TH" sz="3600" dirty="0">
            <a:latin typeface="TH Baijam" panose="02000506000000020004" pitchFamily="2" charset="-34"/>
            <a:cs typeface="TH Baijam" panose="02000506000000020004" pitchFamily="2" charset="-34"/>
          </a:endParaRPr>
        </a:p>
      </dgm:t>
    </dgm:pt>
    <dgm:pt modelId="{503F6F56-422B-4F3F-B349-C7AC4F41FFED}" type="parTrans" cxnId="{1F19CE78-F64F-45FF-8CB2-D893B9239E29}">
      <dgm:prSet/>
      <dgm:spPr/>
      <dgm:t>
        <a:bodyPr/>
        <a:lstStyle/>
        <a:p>
          <a:endParaRPr lang="th-TH" sz="1800">
            <a:latin typeface="TH Baijam" panose="02000506000000020004" pitchFamily="2" charset="-34"/>
            <a:cs typeface="TH Baijam" panose="02000506000000020004" pitchFamily="2" charset="-34"/>
          </a:endParaRPr>
        </a:p>
      </dgm:t>
    </dgm:pt>
    <dgm:pt modelId="{9C9D9246-1611-49A0-B7E2-D89548326475}" type="sibTrans" cxnId="{1F19CE78-F64F-45FF-8CB2-D893B9239E29}">
      <dgm:prSet/>
      <dgm:spPr/>
      <dgm:t>
        <a:bodyPr/>
        <a:lstStyle/>
        <a:p>
          <a:endParaRPr lang="th-TH" sz="1800">
            <a:latin typeface="TH Baijam" panose="02000506000000020004" pitchFamily="2" charset="-34"/>
            <a:cs typeface="TH Baijam" panose="02000506000000020004" pitchFamily="2" charset="-34"/>
          </a:endParaRPr>
        </a:p>
      </dgm:t>
    </dgm:pt>
    <dgm:pt modelId="{9B669699-F6FF-4CAA-9CA8-F79BCBBE6A4D}">
      <dgm:prSet phldrT="[ข้อความ]" custT="1"/>
      <dgm:spPr/>
      <dgm:t>
        <a:bodyPr/>
        <a:lstStyle/>
        <a:p>
          <a:r>
            <a:rPr lang="en-US" sz="4000" dirty="0">
              <a:latin typeface="TH Baijam" panose="02000506000000020004" pitchFamily="2" charset="-34"/>
              <a:cs typeface="TH Baijam" panose="02000506000000020004" pitchFamily="2" charset="-34"/>
            </a:rPr>
            <a:t>Theories</a:t>
          </a:r>
          <a:endParaRPr lang="th-TH" sz="4000" dirty="0">
            <a:latin typeface="TH Baijam" panose="02000506000000020004" pitchFamily="2" charset="-34"/>
            <a:cs typeface="TH Baijam" panose="02000506000000020004" pitchFamily="2" charset="-34"/>
          </a:endParaRPr>
        </a:p>
      </dgm:t>
    </dgm:pt>
    <dgm:pt modelId="{B5ABA991-D6A5-483A-8F24-7EBF0C3464D9}" type="parTrans" cxnId="{A27770B8-81F7-49C6-96A2-0437976AB642}">
      <dgm:prSet custT="1"/>
      <dgm:spPr/>
      <dgm:t>
        <a:bodyPr/>
        <a:lstStyle/>
        <a:p>
          <a:endParaRPr lang="th-TH" sz="1600">
            <a:latin typeface="TH Baijam" panose="02000506000000020004" pitchFamily="2" charset="-34"/>
            <a:cs typeface="TH Baijam" panose="02000506000000020004" pitchFamily="2" charset="-34"/>
          </a:endParaRPr>
        </a:p>
      </dgm:t>
    </dgm:pt>
    <dgm:pt modelId="{F82AF44A-5E52-413C-BC07-8B05B4C52EEA}" type="sibTrans" cxnId="{A27770B8-81F7-49C6-96A2-0437976AB642}">
      <dgm:prSet/>
      <dgm:spPr/>
      <dgm:t>
        <a:bodyPr/>
        <a:lstStyle/>
        <a:p>
          <a:endParaRPr lang="th-TH" sz="1800">
            <a:latin typeface="TH Baijam" panose="02000506000000020004" pitchFamily="2" charset="-34"/>
            <a:cs typeface="TH Baijam" panose="02000506000000020004" pitchFamily="2" charset="-34"/>
          </a:endParaRPr>
        </a:p>
      </dgm:t>
    </dgm:pt>
    <dgm:pt modelId="{C7662AAB-C228-4152-95CE-9BD1368D9A1E}">
      <dgm:prSet phldrT="[ข้อความ]" custT="1"/>
      <dgm:spPr/>
      <dgm:t>
        <a:bodyPr/>
        <a:lstStyle/>
        <a:p>
          <a:r>
            <a:rPr lang="en-US" sz="4000" dirty="0">
              <a:latin typeface="TH Baijam" panose="02000506000000020004" pitchFamily="2" charset="-34"/>
              <a:cs typeface="TH Baijam" panose="02000506000000020004" pitchFamily="2" charset="-34"/>
            </a:rPr>
            <a:t>Methods</a:t>
          </a:r>
          <a:endParaRPr lang="th-TH" sz="4000" dirty="0">
            <a:latin typeface="TH Baijam" panose="02000506000000020004" pitchFamily="2" charset="-34"/>
            <a:cs typeface="TH Baijam" panose="02000506000000020004" pitchFamily="2" charset="-34"/>
          </a:endParaRPr>
        </a:p>
      </dgm:t>
    </dgm:pt>
    <dgm:pt modelId="{A0DAC9AB-0FDC-4D92-ADB7-E11C3C89F81C}" type="parTrans" cxnId="{4A1C132D-1BB9-4C22-9192-D5AB6C2809A6}">
      <dgm:prSet custT="1"/>
      <dgm:spPr/>
      <dgm:t>
        <a:bodyPr/>
        <a:lstStyle/>
        <a:p>
          <a:endParaRPr lang="th-TH" sz="1600">
            <a:latin typeface="TH Baijam" panose="02000506000000020004" pitchFamily="2" charset="-34"/>
            <a:cs typeface="TH Baijam" panose="02000506000000020004" pitchFamily="2" charset="-34"/>
          </a:endParaRPr>
        </a:p>
      </dgm:t>
    </dgm:pt>
    <dgm:pt modelId="{E5E9897B-27CD-40E8-A7FA-95262E17DC9F}" type="sibTrans" cxnId="{4A1C132D-1BB9-4C22-9192-D5AB6C2809A6}">
      <dgm:prSet/>
      <dgm:spPr/>
      <dgm:t>
        <a:bodyPr/>
        <a:lstStyle/>
        <a:p>
          <a:endParaRPr lang="th-TH" sz="1800">
            <a:latin typeface="TH Baijam" panose="02000506000000020004" pitchFamily="2" charset="-34"/>
            <a:cs typeface="TH Baijam" panose="02000506000000020004" pitchFamily="2" charset="-34"/>
          </a:endParaRPr>
        </a:p>
      </dgm:t>
    </dgm:pt>
    <dgm:pt modelId="{37DD5D02-C6F3-40A3-AF04-B88948A29A86}">
      <dgm:prSet phldrT="[ข้อความ]" custT="1"/>
      <dgm:spPr/>
      <dgm:t>
        <a:bodyPr/>
        <a:lstStyle/>
        <a:p>
          <a:r>
            <a:rPr lang="en-US" sz="4800" dirty="0">
              <a:latin typeface="TH Baijam" panose="02000506000000020004" pitchFamily="2" charset="-34"/>
              <a:cs typeface="TH Baijam" panose="02000506000000020004" pitchFamily="2" charset="-34"/>
            </a:rPr>
            <a:t>Tools</a:t>
          </a:r>
          <a:endParaRPr lang="th-TH" sz="4800" dirty="0">
            <a:latin typeface="TH Baijam" panose="02000506000000020004" pitchFamily="2" charset="-34"/>
            <a:cs typeface="TH Baijam" panose="02000506000000020004" pitchFamily="2" charset="-34"/>
          </a:endParaRPr>
        </a:p>
      </dgm:t>
    </dgm:pt>
    <dgm:pt modelId="{6B3CEDA4-88C9-41FF-829E-D298A5E43DFA}" type="parTrans" cxnId="{73EDC306-0E79-4361-9E33-73DF54DA139C}">
      <dgm:prSet custT="1"/>
      <dgm:spPr/>
      <dgm:t>
        <a:bodyPr/>
        <a:lstStyle/>
        <a:p>
          <a:endParaRPr lang="th-TH" sz="1600">
            <a:latin typeface="TH Baijam" panose="02000506000000020004" pitchFamily="2" charset="-34"/>
            <a:cs typeface="TH Baijam" panose="02000506000000020004" pitchFamily="2" charset="-34"/>
          </a:endParaRPr>
        </a:p>
      </dgm:t>
    </dgm:pt>
    <dgm:pt modelId="{7EDDA517-EA7C-42DA-B97F-7AE625E6DD4A}" type="sibTrans" cxnId="{73EDC306-0E79-4361-9E33-73DF54DA139C}">
      <dgm:prSet/>
      <dgm:spPr/>
      <dgm:t>
        <a:bodyPr/>
        <a:lstStyle/>
        <a:p>
          <a:endParaRPr lang="th-TH" sz="1800">
            <a:latin typeface="TH Baijam" panose="02000506000000020004" pitchFamily="2" charset="-34"/>
            <a:cs typeface="TH Baijam" panose="02000506000000020004" pitchFamily="2" charset="-34"/>
          </a:endParaRPr>
        </a:p>
      </dgm:t>
    </dgm:pt>
    <dgm:pt modelId="{B225E3BA-3B98-44F8-9B45-292EDE6DDD75}" type="pres">
      <dgm:prSet presAssocID="{5D006336-8F97-4535-8A49-3ECA20E87627}" presName="Name0" presStyleCnt="0">
        <dgm:presLayoutVars>
          <dgm:chMax val="1"/>
          <dgm:dir/>
          <dgm:animLvl val="ctr"/>
          <dgm:resizeHandles val="exact"/>
        </dgm:presLayoutVars>
      </dgm:prSet>
      <dgm:spPr/>
    </dgm:pt>
    <dgm:pt modelId="{E0A2FFB7-899A-44AE-8C1B-6B31E9685C98}" type="pres">
      <dgm:prSet presAssocID="{6016A4E5-C807-487E-B3A9-4CB2B87A0766}" presName="centerShape" presStyleLbl="node0" presStyleIdx="0" presStyleCnt="1" custAng="0" custScaleX="222782" custLinFactNeighborY="2830"/>
      <dgm:spPr/>
    </dgm:pt>
    <dgm:pt modelId="{DCDAFF83-982E-42A5-A998-3DC4D25E901B}" type="pres">
      <dgm:prSet presAssocID="{B5ABA991-D6A5-483A-8F24-7EBF0C3464D9}" presName="parTrans" presStyleLbl="sibTrans2D1" presStyleIdx="0" presStyleCnt="3" custAng="11064073"/>
      <dgm:spPr/>
    </dgm:pt>
    <dgm:pt modelId="{B472C4D2-B2A3-4934-83D6-93330A8A2F71}" type="pres">
      <dgm:prSet presAssocID="{B5ABA991-D6A5-483A-8F24-7EBF0C3464D9}" presName="connectorText" presStyleLbl="sibTrans2D1" presStyleIdx="0" presStyleCnt="3"/>
      <dgm:spPr/>
    </dgm:pt>
    <dgm:pt modelId="{F3BACB0E-10BC-453E-82D0-C47E6F3C82C4}" type="pres">
      <dgm:prSet presAssocID="{9B669699-F6FF-4CAA-9CA8-F79BCBBE6A4D}" presName="node" presStyleLbl="node1" presStyleIdx="0" presStyleCnt="3" custScaleX="163056" custRadScaleRad="108707">
        <dgm:presLayoutVars>
          <dgm:bulletEnabled val="1"/>
        </dgm:presLayoutVars>
      </dgm:prSet>
      <dgm:spPr/>
    </dgm:pt>
    <dgm:pt modelId="{0D4BE14A-9A3C-4856-81E5-A9F7D36580F6}" type="pres">
      <dgm:prSet presAssocID="{A0DAC9AB-0FDC-4D92-ADB7-E11C3C89F81C}" presName="parTrans" presStyleLbl="sibTrans2D1" presStyleIdx="1" presStyleCnt="3" custAng="11825484"/>
      <dgm:spPr/>
    </dgm:pt>
    <dgm:pt modelId="{C2014B59-7BF5-41A2-A855-C810F844FF2A}" type="pres">
      <dgm:prSet presAssocID="{A0DAC9AB-0FDC-4D92-ADB7-E11C3C89F81C}" presName="connectorText" presStyleLbl="sibTrans2D1" presStyleIdx="1" presStyleCnt="3"/>
      <dgm:spPr/>
    </dgm:pt>
    <dgm:pt modelId="{1812881C-CA4F-46F2-8E6D-C6F2ADDEC870}" type="pres">
      <dgm:prSet presAssocID="{C7662AAB-C228-4152-95CE-9BD1368D9A1E}" presName="node" presStyleLbl="node1" presStyleIdx="1" presStyleCnt="3" custScaleX="172864" custScaleY="81978" custRadScaleRad="167455" custRadScaleInc="-22602">
        <dgm:presLayoutVars>
          <dgm:bulletEnabled val="1"/>
        </dgm:presLayoutVars>
      </dgm:prSet>
      <dgm:spPr/>
    </dgm:pt>
    <dgm:pt modelId="{A6AC148C-225B-4938-AB15-0257B012BA2C}" type="pres">
      <dgm:prSet presAssocID="{6B3CEDA4-88C9-41FF-829E-D298A5E43DFA}" presName="parTrans" presStyleLbl="sibTrans2D1" presStyleIdx="2" presStyleCnt="3" custAng="10103659"/>
      <dgm:spPr/>
    </dgm:pt>
    <dgm:pt modelId="{B826C3EF-26C8-4679-BA78-D9ED3E7F7C2F}" type="pres">
      <dgm:prSet presAssocID="{6B3CEDA4-88C9-41FF-829E-D298A5E43DFA}" presName="connectorText" presStyleLbl="sibTrans2D1" presStyleIdx="2" presStyleCnt="3"/>
      <dgm:spPr/>
    </dgm:pt>
    <dgm:pt modelId="{0D6DDDCD-4FFF-49B6-A51D-D210C0E9D6AC}" type="pres">
      <dgm:prSet presAssocID="{37DD5D02-C6F3-40A3-AF04-B88948A29A86}" presName="node" presStyleLbl="node1" presStyleIdx="2" presStyleCnt="3" custScaleX="139682" custRadScaleRad="170710" custRadScaleInc="28173">
        <dgm:presLayoutVars>
          <dgm:bulletEnabled val="1"/>
        </dgm:presLayoutVars>
      </dgm:prSet>
      <dgm:spPr/>
    </dgm:pt>
  </dgm:ptLst>
  <dgm:cxnLst>
    <dgm:cxn modelId="{73EDC306-0E79-4361-9E33-73DF54DA139C}" srcId="{6016A4E5-C807-487E-B3A9-4CB2B87A0766}" destId="{37DD5D02-C6F3-40A3-AF04-B88948A29A86}" srcOrd="2" destOrd="0" parTransId="{6B3CEDA4-88C9-41FF-829E-D298A5E43DFA}" sibTransId="{7EDDA517-EA7C-42DA-B97F-7AE625E6DD4A}"/>
    <dgm:cxn modelId="{CA0F5D0A-0CB8-48D2-A233-1DDF09CB4561}" type="presOf" srcId="{9B669699-F6FF-4CAA-9CA8-F79BCBBE6A4D}" destId="{F3BACB0E-10BC-453E-82D0-C47E6F3C82C4}" srcOrd="0" destOrd="0" presId="urn:microsoft.com/office/officeart/2005/8/layout/radial5"/>
    <dgm:cxn modelId="{4A1C132D-1BB9-4C22-9192-D5AB6C2809A6}" srcId="{6016A4E5-C807-487E-B3A9-4CB2B87A0766}" destId="{C7662AAB-C228-4152-95CE-9BD1368D9A1E}" srcOrd="1" destOrd="0" parTransId="{A0DAC9AB-0FDC-4D92-ADB7-E11C3C89F81C}" sibTransId="{E5E9897B-27CD-40E8-A7FA-95262E17DC9F}"/>
    <dgm:cxn modelId="{3BF06F2E-7DAD-47DD-9B61-1AE01D67D437}" type="presOf" srcId="{6B3CEDA4-88C9-41FF-829E-D298A5E43DFA}" destId="{A6AC148C-225B-4938-AB15-0257B012BA2C}" srcOrd="0" destOrd="0" presId="urn:microsoft.com/office/officeart/2005/8/layout/radial5"/>
    <dgm:cxn modelId="{7555F73B-DFDA-4185-99A4-21BA0532E601}" type="presOf" srcId="{5D006336-8F97-4535-8A49-3ECA20E87627}" destId="{B225E3BA-3B98-44F8-9B45-292EDE6DDD75}" srcOrd="0" destOrd="0" presId="urn:microsoft.com/office/officeart/2005/8/layout/radial5"/>
    <dgm:cxn modelId="{3AEF7B67-F114-402A-A27F-8918836137EA}" type="presOf" srcId="{6016A4E5-C807-487E-B3A9-4CB2B87A0766}" destId="{E0A2FFB7-899A-44AE-8C1B-6B31E9685C98}" srcOrd="0" destOrd="0" presId="urn:microsoft.com/office/officeart/2005/8/layout/radial5"/>
    <dgm:cxn modelId="{F6DA0B50-181D-48CB-BB00-DF725BED28C7}" type="presOf" srcId="{A0DAC9AB-0FDC-4D92-ADB7-E11C3C89F81C}" destId="{0D4BE14A-9A3C-4856-81E5-A9F7D36580F6}" srcOrd="0" destOrd="0" presId="urn:microsoft.com/office/officeart/2005/8/layout/radial5"/>
    <dgm:cxn modelId="{D79EF375-1781-44B4-9495-6F87B84F14AD}" type="presOf" srcId="{6B3CEDA4-88C9-41FF-829E-D298A5E43DFA}" destId="{B826C3EF-26C8-4679-BA78-D9ED3E7F7C2F}" srcOrd="1" destOrd="0" presId="urn:microsoft.com/office/officeart/2005/8/layout/radial5"/>
    <dgm:cxn modelId="{1F19CE78-F64F-45FF-8CB2-D893B9239E29}" srcId="{5D006336-8F97-4535-8A49-3ECA20E87627}" destId="{6016A4E5-C807-487E-B3A9-4CB2B87A0766}" srcOrd="0" destOrd="0" parTransId="{503F6F56-422B-4F3F-B349-C7AC4F41FFED}" sibTransId="{9C9D9246-1611-49A0-B7E2-D89548326475}"/>
    <dgm:cxn modelId="{D007187C-0039-4F7E-8393-CDFFBE6DA3A3}" type="presOf" srcId="{C7662AAB-C228-4152-95CE-9BD1368D9A1E}" destId="{1812881C-CA4F-46F2-8E6D-C6F2ADDEC870}" srcOrd="0" destOrd="0" presId="urn:microsoft.com/office/officeart/2005/8/layout/radial5"/>
    <dgm:cxn modelId="{4FA0B885-2B58-4BBE-AA97-25D9C80FB7DA}" type="presOf" srcId="{B5ABA991-D6A5-483A-8F24-7EBF0C3464D9}" destId="{B472C4D2-B2A3-4934-83D6-93330A8A2F71}" srcOrd="1" destOrd="0" presId="urn:microsoft.com/office/officeart/2005/8/layout/radial5"/>
    <dgm:cxn modelId="{60DED688-9D11-42C3-95F6-39497211133F}" type="presOf" srcId="{B5ABA991-D6A5-483A-8F24-7EBF0C3464D9}" destId="{DCDAFF83-982E-42A5-A998-3DC4D25E901B}" srcOrd="0" destOrd="0" presId="urn:microsoft.com/office/officeart/2005/8/layout/radial5"/>
    <dgm:cxn modelId="{EBF93FA7-D877-4C4C-9D35-5644CF51609A}" type="presOf" srcId="{A0DAC9AB-0FDC-4D92-ADB7-E11C3C89F81C}" destId="{C2014B59-7BF5-41A2-A855-C810F844FF2A}" srcOrd="1" destOrd="0" presId="urn:microsoft.com/office/officeart/2005/8/layout/radial5"/>
    <dgm:cxn modelId="{2FEB0DB4-76D7-44D3-B914-D675EC2C362E}" type="presOf" srcId="{37DD5D02-C6F3-40A3-AF04-B88948A29A86}" destId="{0D6DDDCD-4FFF-49B6-A51D-D210C0E9D6AC}" srcOrd="0" destOrd="0" presId="urn:microsoft.com/office/officeart/2005/8/layout/radial5"/>
    <dgm:cxn modelId="{A27770B8-81F7-49C6-96A2-0437976AB642}" srcId="{6016A4E5-C807-487E-B3A9-4CB2B87A0766}" destId="{9B669699-F6FF-4CAA-9CA8-F79BCBBE6A4D}" srcOrd="0" destOrd="0" parTransId="{B5ABA991-D6A5-483A-8F24-7EBF0C3464D9}" sibTransId="{F82AF44A-5E52-413C-BC07-8B05B4C52EEA}"/>
    <dgm:cxn modelId="{AC829941-0ECB-462D-A915-F0C45659D1AB}" type="presParOf" srcId="{B225E3BA-3B98-44F8-9B45-292EDE6DDD75}" destId="{E0A2FFB7-899A-44AE-8C1B-6B31E9685C98}" srcOrd="0" destOrd="0" presId="urn:microsoft.com/office/officeart/2005/8/layout/radial5"/>
    <dgm:cxn modelId="{A17A30EB-923B-436C-947F-2BB49ECAD606}" type="presParOf" srcId="{B225E3BA-3B98-44F8-9B45-292EDE6DDD75}" destId="{DCDAFF83-982E-42A5-A998-3DC4D25E901B}" srcOrd="1" destOrd="0" presId="urn:microsoft.com/office/officeart/2005/8/layout/radial5"/>
    <dgm:cxn modelId="{620617AE-53AD-4ACA-9254-2FE13A78810C}" type="presParOf" srcId="{DCDAFF83-982E-42A5-A998-3DC4D25E901B}" destId="{B472C4D2-B2A3-4934-83D6-93330A8A2F71}" srcOrd="0" destOrd="0" presId="urn:microsoft.com/office/officeart/2005/8/layout/radial5"/>
    <dgm:cxn modelId="{D9655E77-F1E3-430F-B01A-EDEB86ABA81C}" type="presParOf" srcId="{B225E3BA-3B98-44F8-9B45-292EDE6DDD75}" destId="{F3BACB0E-10BC-453E-82D0-C47E6F3C82C4}" srcOrd="2" destOrd="0" presId="urn:microsoft.com/office/officeart/2005/8/layout/radial5"/>
    <dgm:cxn modelId="{64A0F2D1-ED88-4E0A-A353-26E043BB251E}" type="presParOf" srcId="{B225E3BA-3B98-44F8-9B45-292EDE6DDD75}" destId="{0D4BE14A-9A3C-4856-81E5-A9F7D36580F6}" srcOrd="3" destOrd="0" presId="urn:microsoft.com/office/officeart/2005/8/layout/radial5"/>
    <dgm:cxn modelId="{0D451454-2873-4D12-A87F-6F77DFD0B465}" type="presParOf" srcId="{0D4BE14A-9A3C-4856-81E5-A9F7D36580F6}" destId="{C2014B59-7BF5-41A2-A855-C810F844FF2A}" srcOrd="0" destOrd="0" presId="urn:microsoft.com/office/officeart/2005/8/layout/radial5"/>
    <dgm:cxn modelId="{AB60CFE1-85B7-46E5-ABF5-BBFF40FDE89B}" type="presParOf" srcId="{B225E3BA-3B98-44F8-9B45-292EDE6DDD75}" destId="{1812881C-CA4F-46F2-8E6D-C6F2ADDEC870}" srcOrd="4" destOrd="0" presId="urn:microsoft.com/office/officeart/2005/8/layout/radial5"/>
    <dgm:cxn modelId="{12CB97DD-07A0-416C-B9DF-AF0E98706BD4}" type="presParOf" srcId="{B225E3BA-3B98-44F8-9B45-292EDE6DDD75}" destId="{A6AC148C-225B-4938-AB15-0257B012BA2C}" srcOrd="5" destOrd="0" presId="urn:microsoft.com/office/officeart/2005/8/layout/radial5"/>
    <dgm:cxn modelId="{70A0C2CB-744F-45FF-9858-B40025E0123D}" type="presParOf" srcId="{A6AC148C-225B-4938-AB15-0257B012BA2C}" destId="{B826C3EF-26C8-4679-BA78-D9ED3E7F7C2F}" srcOrd="0" destOrd="0" presId="urn:microsoft.com/office/officeart/2005/8/layout/radial5"/>
    <dgm:cxn modelId="{9521B644-06AF-45DD-939B-5887EB498F6C}" type="presParOf" srcId="{B225E3BA-3B98-44F8-9B45-292EDE6DDD75}" destId="{0D6DDDCD-4FFF-49B6-A51D-D210C0E9D6AC}" srcOrd="6"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02BFDDD-C2AD-4B4E-B091-96439A75DB46}" type="doc">
      <dgm:prSet loTypeId="urn:microsoft.com/office/officeart/2008/layout/VerticalCurvedList" loCatId="list" qsTypeId="urn:microsoft.com/office/officeart/2005/8/quickstyle/simple1" qsCatId="simple" csTypeId="urn:microsoft.com/office/officeart/2005/8/colors/accent2_1" csCatId="accent2" phldr="1"/>
      <dgm:spPr/>
      <dgm:t>
        <a:bodyPr/>
        <a:lstStyle/>
        <a:p>
          <a:endParaRPr lang="th-TH"/>
        </a:p>
      </dgm:t>
    </dgm:pt>
    <dgm:pt modelId="{DF25C589-2350-4E5B-B2E9-1F88E22231B1}">
      <dgm:prSet phldrT="[ข้อความ]"/>
      <dgm:spPr/>
      <dgm:t>
        <a:bodyPr/>
        <a:lstStyle/>
        <a:p>
          <a:r>
            <a:rPr lang="en-GB" dirty="0">
              <a:latin typeface="Arial"/>
              <a:cs typeface="Arial"/>
            </a:rPr>
            <a:t>What is software?</a:t>
          </a:r>
          <a:endParaRPr lang="th-TH" dirty="0"/>
        </a:p>
      </dgm:t>
    </dgm:pt>
    <dgm:pt modelId="{5674FB08-D94C-4706-9D0A-FF0B12C9231F}" type="parTrans" cxnId="{DBA95BCD-6EDD-4FCC-ACAF-9ECF5C881DD7}">
      <dgm:prSet/>
      <dgm:spPr/>
      <dgm:t>
        <a:bodyPr/>
        <a:lstStyle/>
        <a:p>
          <a:endParaRPr lang="th-TH"/>
        </a:p>
      </dgm:t>
    </dgm:pt>
    <dgm:pt modelId="{5C78D474-B5E2-42A4-909C-25ADAEBF2750}" type="sibTrans" cxnId="{DBA95BCD-6EDD-4FCC-ACAF-9ECF5C881DD7}">
      <dgm:prSet/>
      <dgm:spPr/>
      <dgm:t>
        <a:bodyPr/>
        <a:lstStyle/>
        <a:p>
          <a:endParaRPr lang="th-TH"/>
        </a:p>
      </dgm:t>
    </dgm:pt>
    <dgm:pt modelId="{E809C4A7-972A-4E0F-97DA-5C676F74A050}">
      <dgm:prSet phldrT="[ข้อความ]"/>
      <dgm:spPr/>
      <dgm:t>
        <a:bodyPr/>
        <a:lstStyle/>
        <a:p>
          <a:r>
            <a:rPr lang="en-GB" dirty="0">
              <a:latin typeface="Arial"/>
              <a:cs typeface="Arial"/>
            </a:rPr>
            <a:t>What are the attributes of good software?</a:t>
          </a:r>
          <a:endParaRPr lang="th-TH" dirty="0"/>
        </a:p>
      </dgm:t>
    </dgm:pt>
    <dgm:pt modelId="{0FD0AC29-3090-4503-871B-92A6F38E367C}" type="parTrans" cxnId="{056811EA-2583-41E6-87D4-41415CAE7429}">
      <dgm:prSet/>
      <dgm:spPr/>
      <dgm:t>
        <a:bodyPr/>
        <a:lstStyle/>
        <a:p>
          <a:endParaRPr lang="th-TH"/>
        </a:p>
      </dgm:t>
    </dgm:pt>
    <dgm:pt modelId="{A9F79B94-86C9-49D1-94DF-AAA528C18C71}" type="sibTrans" cxnId="{056811EA-2583-41E6-87D4-41415CAE7429}">
      <dgm:prSet/>
      <dgm:spPr/>
      <dgm:t>
        <a:bodyPr/>
        <a:lstStyle/>
        <a:p>
          <a:endParaRPr lang="th-TH"/>
        </a:p>
      </dgm:t>
    </dgm:pt>
    <dgm:pt modelId="{CBEABE9A-0397-4DFE-A4F7-7CEDCAC7402E}">
      <dgm:prSet phldrT="[ข้อความ]"/>
      <dgm:spPr/>
      <dgm:t>
        <a:bodyPr/>
        <a:lstStyle/>
        <a:p>
          <a:r>
            <a:rPr lang="en-GB" dirty="0">
              <a:latin typeface="Arial"/>
              <a:cs typeface="Arial"/>
            </a:rPr>
            <a:t>What is software engineering?</a:t>
          </a:r>
          <a:endParaRPr lang="th-TH" dirty="0"/>
        </a:p>
      </dgm:t>
    </dgm:pt>
    <dgm:pt modelId="{051C32BC-66B5-4C40-902B-B0A849A43F5F}" type="parTrans" cxnId="{5A4472AE-6777-4BD3-9B4D-3A7066F9C58D}">
      <dgm:prSet/>
      <dgm:spPr/>
      <dgm:t>
        <a:bodyPr/>
        <a:lstStyle/>
        <a:p>
          <a:endParaRPr lang="th-TH"/>
        </a:p>
      </dgm:t>
    </dgm:pt>
    <dgm:pt modelId="{0BAE1253-614B-4AA4-9C3C-15F4F67BFAD9}" type="sibTrans" cxnId="{5A4472AE-6777-4BD3-9B4D-3A7066F9C58D}">
      <dgm:prSet/>
      <dgm:spPr/>
      <dgm:t>
        <a:bodyPr/>
        <a:lstStyle/>
        <a:p>
          <a:endParaRPr lang="th-TH"/>
        </a:p>
      </dgm:t>
    </dgm:pt>
    <dgm:pt modelId="{010B4DB8-E7AE-4DBB-8800-876ACD2477A3}">
      <dgm:prSet phldrT="[ข้อความ]"/>
      <dgm:spPr/>
      <dgm:t>
        <a:bodyPr/>
        <a:lstStyle/>
        <a:p>
          <a:r>
            <a:rPr lang="en-GB" dirty="0">
              <a:latin typeface="Arial"/>
              <a:cs typeface="Arial"/>
            </a:rPr>
            <a:t>What are the fundamental software engineering activities?</a:t>
          </a:r>
          <a:endParaRPr lang="th-TH" dirty="0"/>
        </a:p>
      </dgm:t>
    </dgm:pt>
    <dgm:pt modelId="{C4A496B6-0CA5-40D1-9F38-C35E30E86D61}" type="parTrans" cxnId="{F26DD4FD-55F0-4A84-809D-C7F9603C0043}">
      <dgm:prSet/>
      <dgm:spPr/>
      <dgm:t>
        <a:bodyPr/>
        <a:lstStyle/>
        <a:p>
          <a:endParaRPr lang="th-TH"/>
        </a:p>
      </dgm:t>
    </dgm:pt>
    <dgm:pt modelId="{8BFBA10D-872A-4150-9F22-4B4F46EF7123}" type="sibTrans" cxnId="{F26DD4FD-55F0-4A84-809D-C7F9603C0043}">
      <dgm:prSet/>
      <dgm:spPr/>
      <dgm:t>
        <a:bodyPr/>
        <a:lstStyle/>
        <a:p>
          <a:endParaRPr lang="th-TH"/>
        </a:p>
      </dgm:t>
    </dgm:pt>
    <dgm:pt modelId="{D9C5C413-7303-4D48-972E-D49671F4D7BD}">
      <dgm:prSet phldrT="[ข้อความ]"/>
      <dgm:spPr/>
      <dgm:t>
        <a:bodyPr/>
        <a:lstStyle/>
        <a:p>
          <a:r>
            <a:rPr lang="en-GB" dirty="0">
              <a:latin typeface="Arial"/>
              <a:cs typeface="Arial"/>
            </a:rPr>
            <a:t>What is the difference between software engineering and computer science?</a:t>
          </a:r>
          <a:endParaRPr lang="th-TH" dirty="0"/>
        </a:p>
      </dgm:t>
    </dgm:pt>
    <dgm:pt modelId="{528B5D66-02F4-47EB-8A2D-A23D0B3DDEE2}" type="parTrans" cxnId="{46AF17A7-043C-47F6-8653-987BF4AAF982}">
      <dgm:prSet/>
      <dgm:spPr/>
      <dgm:t>
        <a:bodyPr/>
        <a:lstStyle/>
        <a:p>
          <a:endParaRPr lang="th-TH"/>
        </a:p>
      </dgm:t>
    </dgm:pt>
    <dgm:pt modelId="{35919AA9-5A94-46B3-BD64-2A510CC0C992}" type="sibTrans" cxnId="{46AF17A7-043C-47F6-8653-987BF4AAF982}">
      <dgm:prSet/>
      <dgm:spPr/>
      <dgm:t>
        <a:bodyPr/>
        <a:lstStyle/>
        <a:p>
          <a:endParaRPr lang="th-TH"/>
        </a:p>
      </dgm:t>
    </dgm:pt>
    <dgm:pt modelId="{968A8706-FE34-4A17-AC86-DA387B46C229}">
      <dgm:prSet phldrT="[ข้อความ]"/>
      <dgm:spPr/>
      <dgm:t>
        <a:bodyPr/>
        <a:lstStyle/>
        <a:p>
          <a:r>
            <a:rPr lang="en-GB" dirty="0">
              <a:latin typeface="Arial"/>
              <a:cs typeface="Arial"/>
            </a:rPr>
            <a:t>What is the difference between software engineering and system engineering?</a:t>
          </a:r>
          <a:endParaRPr lang="th-TH" dirty="0">
            <a:latin typeface="Arial"/>
            <a:cs typeface="Arial"/>
          </a:endParaRPr>
        </a:p>
      </dgm:t>
    </dgm:pt>
    <dgm:pt modelId="{D253F033-43C1-40FF-B591-946E8900262F}" type="parTrans" cxnId="{EB9332C3-EF74-4DBD-9A46-3A7C5D593498}">
      <dgm:prSet/>
      <dgm:spPr/>
      <dgm:t>
        <a:bodyPr/>
        <a:lstStyle/>
        <a:p>
          <a:endParaRPr lang="th-TH"/>
        </a:p>
      </dgm:t>
    </dgm:pt>
    <dgm:pt modelId="{99A020C5-935F-44F7-A33A-1126C4A4C83B}" type="sibTrans" cxnId="{EB9332C3-EF74-4DBD-9A46-3A7C5D593498}">
      <dgm:prSet/>
      <dgm:spPr/>
      <dgm:t>
        <a:bodyPr/>
        <a:lstStyle/>
        <a:p>
          <a:endParaRPr lang="th-TH"/>
        </a:p>
      </dgm:t>
    </dgm:pt>
    <dgm:pt modelId="{02C7ABBD-FFC4-44B8-96D5-FB540F951295}" type="pres">
      <dgm:prSet presAssocID="{F02BFDDD-C2AD-4B4E-B091-96439A75DB46}" presName="Name0" presStyleCnt="0">
        <dgm:presLayoutVars>
          <dgm:chMax val="7"/>
          <dgm:chPref val="7"/>
          <dgm:dir/>
        </dgm:presLayoutVars>
      </dgm:prSet>
      <dgm:spPr/>
    </dgm:pt>
    <dgm:pt modelId="{A2366321-EA43-4499-A64D-DC072B046637}" type="pres">
      <dgm:prSet presAssocID="{F02BFDDD-C2AD-4B4E-B091-96439A75DB46}" presName="Name1" presStyleCnt="0"/>
      <dgm:spPr/>
    </dgm:pt>
    <dgm:pt modelId="{035FC998-52CA-4602-8A21-FC8CDF5A51F7}" type="pres">
      <dgm:prSet presAssocID="{F02BFDDD-C2AD-4B4E-B091-96439A75DB46}" presName="cycle" presStyleCnt="0"/>
      <dgm:spPr/>
    </dgm:pt>
    <dgm:pt modelId="{77B78131-950C-40EB-AB8C-DFCD83F73EA2}" type="pres">
      <dgm:prSet presAssocID="{F02BFDDD-C2AD-4B4E-B091-96439A75DB46}" presName="srcNode" presStyleLbl="node1" presStyleIdx="0" presStyleCnt="6"/>
      <dgm:spPr/>
    </dgm:pt>
    <dgm:pt modelId="{259848BD-0F4E-44BD-B4F2-0CDB0F3F3572}" type="pres">
      <dgm:prSet presAssocID="{F02BFDDD-C2AD-4B4E-B091-96439A75DB46}" presName="conn" presStyleLbl="parChTrans1D2" presStyleIdx="0" presStyleCnt="1"/>
      <dgm:spPr/>
    </dgm:pt>
    <dgm:pt modelId="{04E33CCD-6286-4B1D-8360-7530DC2D56A5}" type="pres">
      <dgm:prSet presAssocID="{F02BFDDD-C2AD-4B4E-B091-96439A75DB46}" presName="extraNode" presStyleLbl="node1" presStyleIdx="0" presStyleCnt="6"/>
      <dgm:spPr/>
    </dgm:pt>
    <dgm:pt modelId="{7D69D45C-D29A-4454-9136-942B5B30EA44}" type="pres">
      <dgm:prSet presAssocID="{F02BFDDD-C2AD-4B4E-B091-96439A75DB46}" presName="dstNode" presStyleLbl="node1" presStyleIdx="0" presStyleCnt="6"/>
      <dgm:spPr/>
    </dgm:pt>
    <dgm:pt modelId="{3C179CEA-5547-4690-8F93-6E58FDCB580E}" type="pres">
      <dgm:prSet presAssocID="{DF25C589-2350-4E5B-B2E9-1F88E22231B1}" presName="text_1" presStyleLbl="node1" presStyleIdx="0" presStyleCnt="6">
        <dgm:presLayoutVars>
          <dgm:bulletEnabled val="1"/>
        </dgm:presLayoutVars>
      </dgm:prSet>
      <dgm:spPr/>
    </dgm:pt>
    <dgm:pt modelId="{90F23560-FCA1-4FBC-9177-FB876DC4F224}" type="pres">
      <dgm:prSet presAssocID="{DF25C589-2350-4E5B-B2E9-1F88E22231B1}" presName="accent_1" presStyleCnt="0"/>
      <dgm:spPr/>
    </dgm:pt>
    <dgm:pt modelId="{436EC9DA-0B07-4F65-90C6-13374BDB06A4}" type="pres">
      <dgm:prSet presAssocID="{DF25C589-2350-4E5B-B2E9-1F88E22231B1}" presName="accentRepeatNode" presStyleLbl="solidFgAcc1" presStyleIdx="0" presStyleCnt="6"/>
      <dgm:spPr/>
    </dgm:pt>
    <dgm:pt modelId="{EE05CFDB-27FB-417D-A485-2ABD7CFE3C7B}" type="pres">
      <dgm:prSet presAssocID="{E809C4A7-972A-4E0F-97DA-5C676F74A050}" presName="text_2" presStyleLbl="node1" presStyleIdx="1" presStyleCnt="6">
        <dgm:presLayoutVars>
          <dgm:bulletEnabled val="1"/>
        </dgm:presLayoutVars>
      </dgm:prSet>
      <dgm:spPr/>
    </dgm:pt>
    <dgm:pt modelId="{EBF2D1EA-02FA-47E9-B034-7FA5566467EB}" type="pres">
      <dgm:prSet presAssocID="{E809C4A7-972A-4E0F-97DA-5C676F74A050}" presName="accent_2" presStyleCnt="0"/>
      <dgm:spPr/>
    </dgm:pt>
    <dgm:pt modelId="{06B11E20-CE0B-460C-A354-AC6C83770777}" type="pres">
      <dgm:prSet presAssocID="{E809C4A7-972A-4E0F-97DA-5C676F74A050}" presName="accentRepeatNode" presStyleLbl="solidFgAcc1" presStyleIdx="1" presStyleCnt="6"/>
      <dgm:spPr/>
    </dgm:pt>
    <dgm:pt modelId="{3D9A1A42-B846-4A80-91A5-60D4712A8990}" type="pres">
      <dgm:prSet presAssocID="{CBEABE9A-0397-4DFE-A4F7-7CEDCAC7402E}" presName="text_3" presStyleLbl="node1" presStyleIdx="2" presStyleCnt="6">
        <dgm:presLayoutVars>
          <dgm:bulletEnabled val="1"/>
        </dgm:presLayoutVars>
      </dgm:prSet>
      <dgm:spPr/>
    </dgm:pt>
    <dgm:pt modelId="{E4218B0A-01BB-42A9-81E5-36385840812A}" type="pres">
      <dgm:prSet presAssocID="{CBEABE9A-0397-4DFE-A4F7-7CEDCAC7402E}" presName="accent_3" presStyleCnt="0"/>
      <dgm:spPr/>
    </dgm:pt>
    <dgm:pt modelId="{7966B9A9-2187-4934-92ED-1A82551368AF}" type="pres">
      <dgm:prSet presAssocID="{CBEABE9A-0397-4DFE-A4F7-7CEDCAC7402E}" presName="accentRepeatNode" presStyleLbl="solidFgAcc1" presStyleIdx="2" presStyleCnt="6"/>
      <dgm:spPr/>
    </dgm:pt>
    <dgm:pt modelId="{E76708F1-C2B4-4BB9-9BFD-DDF1B9FE3F68}" type="pres">
      <dgm:prSet presAssocID="{010B4DB8-E7AE-4DBB-8800-876ACD2477A3}" presName="text_4" presStyleLbl="node1" presStyleIdx="3" presStyleCnt="6">
        <dgm:presLayoutVars>
          <dgm:bulletEnabled val="1"/>
        </dgm:presLayoutVars>
      </dgm:prSet>
      <dgm:spPr/>
    </dgm:pt>
    <dgm:pt modelId="{F92C0B38-65AE-4733-91EC-C0C3E2F8112E}" type="pres">
      <dgm:prSet presAssocID="{010B4DB8-E7AE-4DBB-8800-876ACD2477A3}" presName="accent_4" presStyleCnt="0"/>
      <dgm:spPr/>
    </dgm:pt>
    <dgm:pt modelId="{247E4D2D-4803-4EB4-9E5D-F73B109853A5}" type="pres">
      <dgm:prSet presAssocID="{010B4DB8-E7AE-4DBB-8800-876ACD2477A3}" presName="accentRepeatNode" presStyleLbl="solidFgAcc1" presStyleIdx="3" presStyleCnt="6"/>
      <dgm:spPr/>
    </dgm:pt>
    <dgm:pt modelId="{CA3FABB9-6C07-4E73-8B10-B36365D89C97}" type="pres">
      <dgm:prSet presAssocID="{D9C5C413-7303-4D48-972E-D49671F4D7BD}" presName="text_5" presStyleLbl="node1" presStyleIdx="4" presStyleCnt="6">
        <dgm:presLayoutVars>
          <dgm:bulletEnabled val="1"/>
        </dgm:presLayoutVars>
      </dgm:prSet>
      <dgm:spPr/>
    </dgm:pt>
    <dgm:pt modelId="{C01BEBF5-0E79-41B2-8E15-76367E98478D}" type="pres">
      <dgm:prSet presAssocID="{D9C5C413-7303-4D48-972E-D49671F4D7BD}" presName="accent_5" presStyleCnt="0"/>
      <dgm:spPr/>
    </dgm:pt>
    <dgm:pt modelId="{B56A9CC6-E83C-4816-94CF-4E502E475788}" type="pres">
      <dgm:prSet presAssocID="{D9C5C413-7303-4D48-972E-D49671F4D7BD}" presName="accentRepeatNode" presStyleLbl="solidFgAcc1" presStyleIdx="4" presStyleCnt="6"/>
      <dgm:spPr/>
    </dgm:pt>
    <dgm:pt modelId="{FF56CD52-D5FC-42E6-8200-E33F98AE401A}" type="pres">
      <dgm:prSet presAssocID="{968A8706-FE34-4A17-AC86-DA387B46C229}" presName="text_6" presStyleLbl="node1" presStyleIdx="5" presStyleCnt="6">
        <dgm:presLayoutVars>
          <dgm:bulletEnabled val="1"/>
        </dgm:presLayoutVars>
      </dgm:prSet>
      <dgm:spPr/>
    </dgm:pt>
    <dgm:pt modelId="{3B63CD6C-1A2E-4688-9D29-1FFF0C694254}" type="pres">
      <dgm:prSet presAssocID="{968A8706-FE34-4A17-AC86-DA387B46C229}" presName="accent_6" presStyleCnt="0"/>
      <dgm:spPr/>
    </dgm:pt>
    <dgm:pt modelId="{9FB3EE70-3481-4BD5-A3E6-C3531C851365}" type="pres">
      <dgm:prSet presAssocID="{968A8706-FE34-4A17-AC86-DA387B46C229}" presName="accentRepeatNode" presStyleLbl="solidFgAcc1" presStyleIdx="5" presStyleCnt="6"/>
      <dgm:spPr/>
    </dgm:pt>
  </dgm:ptLst>
  <dgm:cxnLst>
    <dgm:cxn modelId="{B7D83A06-10E0-412E-9904-E7CD2C703242}" type="presOf" srcId="{DF25C589-2350-4E5B-B2E9-1F88E22231B1}" destId="{3C179CEA-5547-4690-8F93-6E58FDCB580E}" srcOrd="0" destOrd="0" presId="urn:microsoft.com/office/officeart/2008/layout/VerticalCurvedList"/>
    <dgm:cxn modelId="{236C0E08-2EE0-4E50-8ED7-E10D48933977}" type="presOf" srcId="{5C78D474-B5E2-42A4-909C-25ADAEBF2750}" destId="{259848BD-0F4E-44BD-B4F2-0CDB0F3F3572}" srcOrd="0" destOrd="0" presId="urn:microsoft.com/office/officeart/2008/layout/VerticalCurvedList"/>
    <dgm:cxn modelId="{79D56725-D2FC-46E3-9A0A-969F68CD8C9F}" type="presOf" srcId="{010B4DB8-E7AE-4DBB-8800-876ACD2477A3}" destId="{E76708F1-C2B4-4BB9-9BFD-DDF1B9FE3F68}" srcOrd="0" destOrd="0" presId="urn:microsoft.com/office/officeart/2008/layout/VerticalCurvedList"/>
    <dgm:cxn modelId="{94625B5F-DEA5-4CAA-B924-399AEA50F742}" type="presOf" srcId="{968A8706-FE34-4A17-AC86-DA387B46C229}" destId="{FF56CD52-D5FC-42E6-8200-E33F98AE401A}" srcOrd="0" destOrd="0" presId="urn:microsoft.com/office/officeart/2008/layout/VerticalCurvedList"/>
    <dgm:cxn modelId="{43C02175-CB1C-4995-8E37-725AF2E9CB23}" type="presOf" srcId="{E809C4A7-972A-4E0F-97DA-5C676F74A050}" destId="{EE05CFDB-27FB-417D-A485-2ABD7CFE3C7B}" srcOrd="0" destOrd="0" presId="urn:microsoft.com/office/officeart/2008/layout/VerticalCurvedList"/>
    <dgm:cxn modelId="{743A4C95-4E9B-4B61-A6A4-7EDFD9E526C3}" type="presOf" srcId="{F02BFDDD-C2AD-4B4E-B091-96439A75DB46}" destId="{02C7ABBD-FFC4-44B8-96D5-FB540F951295}" srcOrd="0" destOrd="0" presId="urn:microsoft.com/office/officeart/2008/layout/VerticalCurvedList"/>
    <dgm:cxn modelId="{46AF17A7-043C-47F6-8653-987BF4AAF982}" srcId="{F02BFDDD-C2AD-4B4E-B091-96439A75DB46}" destId="{D9C5C413-7303-4D48-972E-D49671F4D7BD}" srcOrd="4" destOrd="0" parTransId="{528B5D66-02F4-47EB-8A2D-A23D0B3DDEE2}" sibTransId="{35919AA9-5A94-46B3-BD64-2A510CC0C992}"/>
    <dgm:cxn modelId="{5A4472AE-6777-4BD3-9B4D-3A7066F9C58D}" srcId="{F02BFDDD-C2AD-4B4E-B091-96439A75DB46}" destId="{CBEABE9A-0397-4DFE-A4F7-7CEDCAC7402E}" srcOrd="2" destOrd="0" parTransId="{051C32BC-66B5-4C40-902B-B0A849A43F5F}" sibTransId="{0BAE1253-614B-4AA4-9C3C-15F4F67BFAD9}"/>
    <dgm:cxn modelId="{11A9A7B9-D868-4AD4-AB74-0F797C96759D}" type="presOf" srcId="{D9C5C413-7303-4D48-972E-D49671F4D7BD}" destId="{CA3FABB9-6C07-4E73-8B10-B36365D89C97}" srcOrd="0" destOrd="0" presId="urn:microsoft.com/office/officeart/2008/layout/VerticalCurvedList"/>
    <dgm:cxn modelId="{EB9332C3-EF74-4DBD-9A46-3A7C5D593498}" srcId="{F02BFDDD-C2AD-4B4E-B091-96439A75DB46}" destId="{968A8706-FE34-4A17-AC86-DA387B46C229}" srcOrd="5" destOrd="0" parTransId="{D253F033-43C1-40FF-B591-946E8900262F}" sibTransId="{99A020C5-935F-44F7-A33A-1126C4A4C83B}"/>
    <dgm:cxn modelId="{C41AA9C6-A177-45BE-9AD3-D58997BF1C65}" type="presOf" srcId="{CBEABE9A-0397-4DFE-A4F7-7CEDCAC7402E}" destId="{3D9A1A42-B846-4A80-91A5-60D4712A8990}" srcOrd="0" destOrd="0" presId="urn:microsoft.com/office/officeart/2008/layout/VerticalCurvedList"/>
    <dgm:cxn modelId="{DBA95BCD-6EDD-4FCC-ACAF-9ECF5C881DD7}" srcId="{F02BFDDD-C2AD-4B4E-B091-96439A75DB46}" destId="{DF25C589-2350-4E5B-B2E9-1F88E22231B1}" srcOrd="0" destOrd="0" parTransId="{5674FB08-D94C-4706-9D0A-FF0B12C9231F}" sibTransId="{5C78D474-B5E2-42A4-909C-25ADAEBF2750}"/>
    <dgm:cxn modelId="{056811EA-2583-41E6-87D4-41415CAE7429}" srcId="{F02BFDDD-C2AD-4B4E-B091-96439A75DB46}" destId="{E809C4A7-972A-4E0F-97DA-5C676F74A050}" srcOrd="1" destOrd="0" parTransId="{0FD0AC29-3090-4503-871B-92A6F38E367C}" sibTransId="{A9F79B94-86C9-49D1-94DF-AAA528C18C71}"/>
    <dgm:cxn modelId="{F26DD4FD-55F0-4A84-809D-C7F9603C0043}" srcId="{F02BFDDD-C2AD-4B4E-B091-96439A75DB46}" destId="{010B4DB8-E7AE-4DBB-8800-876ACD2477A3}" srcOrd="3" destOrd="0" parTransId="{C4A496B6-0CA5-40D1-9F38-C35E30E86D61}" sibTransId="{8BFBA10D-872A-4150-9F22-4B4F46EF7123}"/>
    <dgm:cxn modelId="{6A635FDF-F662-4202-96F3-B8585F1A817B}" type="presParOf" srcId="{02C7ABBD-FFC4-44B8-96D5-FB540F951295}" destId="{A2366321-EA43-4499-A64D-DC072B046637}" srcOrd="0" destOrd="0" presId="urn:microsoft.com/office/officeart/2008/layout/VerticalCurvedList"/>
    <dgm:cxn modelId="{9BB33527-0222-4D90-A13D-3447C3E64A6D}" type="presParOf" srcId="{A2366321-EA43-4499-A64D-DC072B046637}" destId="{035FC998-52CA-4602-8A21-FC8CDF5A51F7}" srcOrd="0" destOrd="0" presId="urn:microsoft.com/office/officeart/2008/layout/VerticalCurvedList"/>
    <dgm:cxn modelId="{6A77BEF7-8298-4EDB-B28F-526B8DF8358A}" type="presParOf" srcId="{035FC998-52CA-4602-8A21-FC8CDF5A51F7}" destId="{77B78131-950C-40EB-AB8C-DFCD83F73EA2}" srcOrd="0" destOrd="0" presId="urn:microsoft.com/office/officeart/2008/layout/VerticalCurvedList"/>
    <dgm:cxn modelId="{EC81CE4B-2496-4806-B8EC-912EA3B67E4A}" type="presParOf" srcId="{035FC998-52CA-4602-8A21-FC8CDF5A51F7}" destId="{259848BD-0F4E-44BD-B4F2-0CDB0F3F3572}" srcOrd="1" destOrd="0" presId="urn:microsoft.com/office/officeart/2008/layout/VerticalCurvedList"/>
    <dgm:cxn modelId="{5722F218-58E3-454F-BB69-F638E537F492}" type="presParOf" srcId="{035FC998-52CA-4602-8A21-FC8CDF5A51F7}" destId="{04E33CCD-6286-4B1D-8360-7530DC2D56A5}" srcOrd="2" destOrd="0" presId="urn:microsoft.com/office/officeart/2008/layout/VerticalCurvedList"/>
    <dgm:cxn modelId="{567E6810-B7F6-4484-9BE8-17C7F9E16D9C}" type="presParOf" srcId="{035FC998-52CA-4602-8A21-FC8CDF5A51F7}" destId="{7D69D45C-D29A-4454-9136-942B5B30EA44}" srcOrd="3" destOrd="0" presId="urn:microsoft.com/office/officeart/2008/layout/VerticalCurvedList"/>
    <dgm:cxn modelId="{CF7D58EE-F7A6-4A15-9D3C-5984CC4BDB03}" type="presParOf" srcId="{A2366321-EA43-4499-A64D-DC072B046637}" destId="{3C179CEA-5547-4690-8F93-6E58FDCB580E}" srcOrd="1" destOrd="0" presId="urn:microsoft.com/office/officeart/2008/layout/VerticalCurvedList"/>
    <dgm:cxn modelId="{6D62734A-A78F-41E3-9B20-B9A595747B23}" type="presParOf" srcId="{A2366321-EA43-4499-A64D-DC072B046637}" destId="{90F23560-FCA1-4FBC-9177-FB876DC4F224}" srcOrd="2" destOrd="0" presId="urn:microsoft.com/office/officeart/2008/layout/VerticalCurvedList"/>
    <dgm:cxn modelId="{C8798BEC-ED73-4EA0-93D2-0E3C6AF3C6BB}" type="presParOf" srcId="{90F23560-FCA1-4FBC-9177-FB876DC4F224}" destId="{436EC9DA-0B07-4F65-90C6-13374BDB06A4}" srcOrd="0" destOrd="0" presId="urn:microsoft.com/office/officeart/2008/layout/VerticalCurvedList"/>
    <dgm:cxn modelId="{1E95FE04-E86D-4829-BE5E-C9ACFE16D54D}" type="presParOf" srcId="{A2366321-EA43-4499-A64D-DC072B046637}" destId="{EE05CFDB-27FB-417D-A485-2ABD7CFE3C7B}" srcOrd="3" destOrd="0" presId="urn:microsoft.com/office/officeart/2008/layout/VerticalCurvedList"/>
    <dgm:cxn modelId="{5A10A41E-9ADB-4C86-8517-DB5985DB3A24}" type="presParOf" srcId="{A2366321-EA43-4499-A64D-DC072B046637}" destId="{EBF2D1EA-02FA-47E9-B034-7FA5566467EB}" srcOrd="4" destOrd="0" presId="urn:microsoft.com/office/officeart/2008/layout/VerticalCurvedList"/>
    <dgm:cxn modelId="{7479DAFF-1C29-458A-91B2-E2DF98FF7D27}" type="presParOf" srcId="{EBF2D1EA-02FA-47E9-B034-7FA5566467EB}" destId="{06B11E20-CE0B-460C-A354-AC6C83770777}" srcOrd="0" destOrd="0" presId="urn:microsoft.com/office/officeart/2008/layout/VerticalCurvedList"/>
    <dgm:cxn modelId="{407384FB-5DE0-410F-B1E8-4B64AD89F1C1}" type="presParOf" srcId="{A2366321-EA43-4499-A64D-DC072B046637}" destId="{3D9A1A42-B846-4A80-91A5-60D4712A8990}" srcOrd="5" destOrd="0" presId="urn:microsoft.com/office/officeart/2008/layout/VerticalCurvedList"/>
    <dgm:cxn modelId="{080C9C49-BECF-4D21-9E75-A9EA1D86B8FB}" type="presParOf" srcId="{A2366321-EA43-4499-A64D-DC072B046637}" destId="{E4218B0A-01BB-42A9-81E5-36385840812A}" srcOrd="6" destOrd="0" presId="urn:microsoft.com/office/officeart/2008/layout/VerticalCurvedList"/>
    <dgm:cxn modelId="{C9626C67-61DD-4547-B4F4-D21F66B0B7D0}" type="presParOf" srcId="{E4218B0A-01BB-42A9-81E5-36385840812A}" destId="{7966B9A9-2187-4934-92ED-1A82551368AF}" srcOrd="0" destOrd="0" presId="urn:microsoft.com/office/officeart/2008/layout/VerticalCurvedList"/>
    <dgm:cxn modelId="{BB250EC8-078B-4C22-AC15-2EB5697EA167}" type="presParOf" srcId="{A2366321-EA43-4499-A64D-DC072B046637}" destId="{E76708F1-C2B4-4BB9-9BFD-DDF1B9FE3F68}" srcOrd="7" destOrd="0" presId="urn:microsoft.com/office/officeart/2008/layout/VerticalCurvedList"/>
    <dgm:cxn modelId="{39C17EC4-042E-4D89-9E20-623DC1BD8559}" type="presParOf" srcId="{A2366321-EA43-4499-A64D-DC072B046637}" destId="{F92C0B38-65AE-4733-91EC-C0C3E2F8112E}" srcOrd="8" destOrd="0" presId="urn:microsoft.com/office/officeart/2008/layout/VerticalCurvedList"/>
    <dgm:cxn modelId="{A3B3ED06-BF3B-4829-9A36-8B79AE9231F6}" type="presParOf" srcId="{F92C0B38-65AE-4733-91EC-C0C3E2F8112E}" destId="{247E4D2D-4803-4EB4-9E5D-F73B109853A5}" srcOrd="0" destOrd="0" presId="urn:microsoft.com/office/officeart/2008/layout/VerticalCurvedList"/>
    <dgm:cxn modelId="{E937CAFB-A7B2-41B2-B474-E27255F66102}" type="presParOf" srcId="{A2366321-EA43-4499-A64D-DC072B046637}" destId="{CA3FABB9-6C07-4E73-8B10-B36365D89C97}" srcOrd="9" destOrd="0" presId="urn:microsoft.com/office/officeart/2008/layout/VerticalCurvedList"/>
    <dgm:cxn modelId="{A04A5448-FEE1-42CF-A9B0-BC09BB6609AF}" type="presParOf" srcId="{A2366321-EA43-4499-A64D-DC072B046637}" destId="{C01BEBF5-0E79-41B2-8E15-76367E98478D}" srcOrd="10" destOrd="0" presId="urn:microsoft.com/office/officeart/2008/layout/VerticalCurvedList"/>
    <dgm:cxn modelId="{A42D017A-DF09-4DB9-BB9D-E9BB549F7312}" type="presParOf" srcId="{C01BEBF5-0E79-41B2-8E15-76367E98478D}" destId="{B56A9CC6-E83C-4816-94CF-4E502E475788}" srcOrd="0" destOrd="0" presId="urn:microsoft.com/office/officeart/2008/layout/VerticalCurvedList"/>
    <dgm:cxn modelId="{25D6602D-221F-4B2D-85A2-0F9C7E4D133D}" type="presParOf" srcId="{A2366321-EA43-4499-A64D-DC072B046637}" destId="{FF56CD52-D5FC-42E6-8200-E33F98AE401A}" srcOrd="11" destOrd="0" presId="urn:microsoft.com/office/officeart/2008/layout/VerticalCurvedList"/>
    <dgm:cxn modelId="{831C49DC-9B7B-4587-AE15-8F6943806B77}" type="presParOf" srcId="{A2366321-EA43-4499-A64D-DC072B046637}" destId="{3B63CD6C-1A2E-4688-9D29-1FFF0C694254}" srcOrd="12" destOrd="0" presId="urn:microsoft.com/office/officeart/2008/layout/VerticalCurvedList"/>
    <dgm:cxn modelId="{3E4D770B-AEFF-45AA-BAA7-C6B0797DD978}" type="presParOf" srcId="{3B63CD6C-1A2E-4688-9D29-1FFF0C694254}" destId="{9FB3EE70-3481-4BD5-A3E6-C3531C85136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02BFDDD-C2AD-4B4E-B091-96439A75DB46}" type="doc">
      <dgm:prSet loTypeId="urn:microsoft.com/office/officeart/2008/layout/VerticalCurvedList" loCatId="list" qsTypeId="urn:microsoft.com/office/officeart/2005/8/quickstyle/simple1" qsCatId="simple" csTypeId="urn:microsoft.com/office/officeart/2005/8/colors/accent2_1" csCatId="accent2" phldr="1"/>
      <dgm:spPr/>
      <dgm:t>
        <a:bodyPr/>
        <a:lstStyle/>
        <a:p>
          <a:endParaRPr lang="th-TH"/>
        </a:p>
      </dgm:t>
    </dgm:pt>
    <dgm:pt modelId="{DF25C589-2350-4E5B-B2E9-1F88E22231B1}">
      <dgm:prSet phldrT="[ข้อความ]"/>
      <dgm:spPr/>
      <dgm:t>
        <a:bodyPr/>
        <a:lstStyle/>
        <a:p>
          <a:r>
            <a:rPr lang="en-US" dirty="0">
              <a:latin typeface="Arial"/>
              <a:cs typeface="Arial"/>
            </a:rPr>
            <a:t>What are the key challenges facing software engineering?</a:t>
          </a:r>
          <a:endParaRPr lang="th-TH" dirty="0">
            <a:latin typeface="Arial"/>
          </a:endParaRPr>
        </a:p>
      </dgm:t>
    </dgm:pt>
    <dgm:pt modelId="{5674FB08-D94C-4706-9D0A-FF0B12C9231F}" type="parTrans" cxnId="{DBA95BCD-6EDD-4FCC-ACAF-9ECF5C881DD7}">
      <dgm:prSet/>
      <dgm:spPr/>
      <dgm:t>
        <a:bodyPr/>
        <a:lstStyle/>
        <a:p>
          <a:endParaRPr lang="th-TH"/>
        </a:p>
      </dgm:t>
    </dgm:pt>
    <dgm:pt modelId="{5C78D474-B5E2-42A4-909C-25ADAEBF2750}" type="sibTrans" cxnId="{DBA95BCD-6EDD-4FCC-ACAF-9ECF5C881DD7}">
      <dgm:prSet/>
      <dgm:spPr/>
      <dgm:t>
        <a:bodyPr/>
        <a:lstStyle/>
        <a:p>
          <a:endParaRPr lang="th-TH"/>
        </a:p>
      </dgm:t>
    </dgm:pt>
    <dgm:pt modelId="{E809C4A7-972A-4E0F-97DA-5C676F74A050}">
      <dgm:prSet phldrT="[ข้อความ]"/>
      <dgm:spPr/>
      <dgm:t>
        <a:bodyPr/>
        <a:lstStyle/>
        <a:p>
          <a:r>
            <a:rPr lang="en-US" dirty="0">
              <a:latin typeface="Arial"/>
              <a:cs typeface="Arial"/>
            </a:rPr>
            <a:t>What are the costs of software engineering?</a:t>
          </a:r>
          <a:endParaRPr lang="th-TH" dirty="0">
            <a:latin typeface="Arial"/>
          </a:endParaRPr>
        </a:p>
      </dgm:t>
    </dgm:pt>
    <dgm:pt modelId="{0FD0AC29-3090-4503-871B-92A6F38E367C}" type="parTrans" cxnId="{056811EA-2583-41E6-87D4-41415CAE7429}">
      <dgm:prSet/>
      <dgm:spPr/>
      <dgm:t>
        <a:bodyPr/>
        <a:lstStyle/>
        <a:p>
          <a:endParaRPr lang="th-TH"/>
        </a:p>
      </dgm:t>
    </dgm:pt>
    <dgm:pt modelId="{A9F79B94-86C9-49D1-94DF-AAA528C18C71}" type="sibTrans" cxnId="{056811EA-2583-41E6-87D4-41415CAE7429}">
      <dgm:prSet/>
      <dgm:spPr/>
      <dgm:t>
        <a:bodyPr/>
        <a:lstStyle/>
        <a:p>
          <a:endParaRPr lang="th-TH"/>
        </a:p>
      </dgm:t>
    </dgm:pt>
    <dgm:pt modelId="{CBEABE9A-0397-4DFE-A4F7-7CEDCAC7402E}">
      <dgm:prSet phldrT="[ข้อความ]"/>
      <dgm:spPr/>
      <dgm:t>
        <a:bodyPr/>
        <a:lstStyle/>
        <a:p>
          <a:r>
            <a:rPr lang="en-US" dirty="0">
              <a:latin typeface="Arial"/>
              <a:cs typeface="Arial"/>
            </a:rPr>
            <a:t>What are the best software engineering techniques and methods?</a:t>
          </a:r>
          <a:endParaRPr lang="th-TH" dirty="0"/>
        </a:p>
      </dgm:t>
    </dgm:pt>
    <dgm:pt modelId="{051C32BC-66B5-4C40-902B-B0A849A43F5F}" type="parTrans" cxnId="{5A4472AE-6777-4BD3-9B4D-3A7066F9C58D}">
      <dgm:prSet/>
      <dgm:spPr/>
      <dgm:t>
        <a:bodyPr/>
        <a:lstStyle/>
        <a:p>
          <a:endParaRPr lang="th-TH"/>
        </a:p>
      </dgm:t>
    </dgm:pt>
    <dgm:pt modelId="{0BAE1253-614B-4AA4-9C3C-15F4F67BFAD9}" type="sibTrans" cxnId="{5A4472AE-6777-4BD3-9B4D-3A7066F9C58D}">
      <dgm:prSet/>
      <dgm:spPr/>
      <dgm:t>
        <a:bodyPr/>
        <a:lstStyle/>
        <a:p>
          <a:endParaRPr lang="th-TH"/>
        </a:p>
      </dgm:t>
    </dgm:pt>
    <dgm:pt modelId="{010B4DB8-E7AE-4DBB-8800-876ACD2477A3}">
      <dgm:prSet phldrT="[ข้อความ]"/>
      <dgm:spPr/>
      <dgm:t>
        <a:bodyPr/>
        <a:lstStyle/>
        <a:p>
          <a:r>
            <a:rPr lang="en-GB" dirty="0">
              <a:latin typeface="Arial"/>
              <a:cs typeface="Arial"/>
            </a:rPr>
            <a:t>What differences has the web made to software engineering?</a:t>
          </a:r>
          <a:endParaRPr lang="th-TH" dirty="0"/>
        </a:p>
      </dgm:t>
    </dgm:pt>
    <dgm:pt modelId="{C4A496B6-0CA5-40D1-9F38-C35E30E86D61}" type="parTrans" cxnId="{F26DD4FD-55F0-4A84-809D-C7F9603C0043}">
      <dgm:prSet/>
      <dgm:spPr/>
      <dgm:t>
        <a:bodyPr/>
        <a:lstStyle/>
        <a:p>
          <a:endParaRPr lang="th-TH"/>
        </a:p>
      </dgm:t>
    </dgm:pt>
    <dgm:pt modelId="{8BFBA10D-872A-4150-9F22-4B4F46EF7123}" type="sibTrans" cxnId="{F26DD4FD-55F0-4A84-809D-C7F9603C0043}">
      <dgm:prSet/>
      <dgm:spPr/>
      <dgm:t>
        <a:bodyPr/>
        <a:lstStyle/>
        <a:p>
          <a:endParaRPr lang="th-TH"/>
        </a:p>
      </dgm:t>
    </dgm:pt>
    <dgm:pt modelId="{02C7ABBD-FFC4-44B8-96D5-FB540F951295}" type="pres">
      <dgm:prSet presAssocID="{F02BFDDD-C2AD-4B4E-B091-96439A75DB46}" presName="Name0" presStyleCnt="0">
        <dgm:presLayoutVars>
          <dgm:chMax val="7"/>
          <dgm:chPref val="7"/>
          <dgm:dir/>
        </dgm:presLayoutVars>
      </dgm:prSet>
      <dgm:spPr/>
    </dgm:pt>
    <dgm:pt modelId="{A2366321-EA43-4499-A64D-DC072B046637}" type="pres">
      <dgm:prSet presAssocID="{F02BFDDD-C2AD-4B4E-B091-96439A75DB46}" presName="Name1" presStyleCnt="0"/>
      <dgm:spPr/>
    </dgm:pt>
    <dgm:pt modelId="{035FC998-52CA-4602-8A21-FC8CDF5A51F7}" type="pres">
      <dgm:prSet presAssocID="{F02BFDDD-C2AD-4B4E-B091-96439A75DB46}" presName="cycle" presStyleCnt="0"/>
      <dgm:spPr/>
    </dgm:pt>
    <dgm:pt modelId="{77B78131-950C-40EB-AB8C-DFCD83F73EA2}" type="pres">
      <dgm:prSet presAssocID="{F02BFDDD-C2AD-4B4E-B091-96439A75DB46}" presName="srcNode" presStyleLbl="node1" presStyleIdx="0" presStyleCnt="4"/>
      <dgm:spPr/>
    </dgm:pt>
    <dgm:pt modelId="{259848BD-0F4E-44BD-B4F2-0CDB0F3F3572}" type="pres">
      <dgm:prSet presAssocID="{F02BFDDD-C2AD-4B4E-B091-96439A75DB46}" presName="conn" presStyleLbl="parChTrans1D2" presStyleIdx="0" presStyleCnt="1"/>
      <dgm:spPr/>
    </dgm:pt>
    <dgm:pt modelId="{04E33CCD-6286-4B1D-8360-7530DC2D56A5}" type="pres">
      <dgm:prSet presAssocID="{F02BFDDD-C2AD-4B4E-B091-96439A75DB46}" presName="extraNode" presStyleLbl="node1" presStyleIdx="0" presStyleCnt="4"/>
      <dgm:spPr/>
    </dgm:pt>
    <dgm:pt modelId="{7D69D45C-D29A-4454-9136-942B5B30EA44}" type="pres">
      <dgm:prSet presAssocID="{F02BFDDD-C2AD-4B4E-B091-96439A75DB46}" presName="dstNode" presStyleLbl="node1" presStyleIdx="0" presStyleCnt="4"/>
      <dgm:spPr/>
    </dgm:pt>
    <dgm:pt modelId="{3C179CEA-5547-4690-8F93-6E58FDCB580E}" type="pres">
      <dgm:prSet presAssocID="{DF25C589-2350-4E5B-B2E9-1F88E22231B1}" presName="text_1" presStyleLbl="node1" presStyleIdx="0" presStyleCnt="4">
        <dgm:presLayoutVars>
          <dgm:bulletEnabled val="1"/>
        </dgm:presLayoutVars>
      </dgm:prSet>
      <dgm:spPr/>
    </dgm:pt>
    <dgm:pt modelId="{90F23560-FCA1-4FBC-9177-FB876DC4F224}" type="pres">
      <dgm:prSet presAssocID="{DF25C589-2350-4E5B-B2E9-1F88E22231B1}" presName="accent_1" presStyleCnt="0"/>
      <dgm:spPr/>
    </dgm:pt>
    <dgm:pt modelId="{436EC9DA-0B07-4F65-90C6-13374BDB06A4}" type="pres">
      <dgm:prSet presAssocID="{DF25C589-2350-4E5B-B2E9-1F88E22231B1}" presName="accentRepeatNode" presStyleLbl="solidFgAcc1" presStyleIdx="0" presStyleCnt="4"/>
      <dgm:spPr/>
    </dgm:pt>
    <dgm:pt modelId="{EE05CFDB-27FB-417D-A485-2ABD7CFE3C7B}" type="pres">
      <dgm:prSet presAssocID="{E809C4A7-972A-4E0F-97DA-5C676F74A050}" presName="text_2" presStyleLbl="node1" presStyleIdx="1" presStyleCnt="4">
        <dgm:presLayoutVars>
          <dgm:bulletEnabled val="1"/>
        </dgm:presLayoutVars>
      </dgm:prSet>
      <dgm:spPr/>
    </dgm:pt>
    <dgm:pt modelId="{EBF2D1EA-02FA-47E9-B034-7FA5566467EB}" type="pres">
      <dgm:prSet presAssocID="{E809C4A7-972A-4E0F-97DA-5C676F74A050}" presName="accent_2" presStyleCnt="0"/>
      <dgm:spPr/>
    </dgm:pt>
    <dgm:pt modelId="{06B11E20-CE0B-460C-A354-AC6C83770777}" type="pres">
      <dgm:prSet presAssocID="{E809C4A7-972A-4E0F-97DA-5C676F74A050}" presName="accentRepeatNode" presStyleLbl="solidFgAcc1" presStyleIdx="1" presStyleCnt="4"/>
      <dgm:spPr/>
    </dgm:pt>
    <dgm:pt modelId="{3D9A1A42-B846-4A80-91A5-60D4712A8990}" type="pres">
      <dgm:prSet presAssocID="{CBEABE9A-0397-4DFE-A4F7-7CEDCAC7402E}" presName="text_3" presStyleLbl="node1" presStyleIdx="2" presStyleCnt="4">
        <dgm:presLayoutVars>
          <dgm:bulletEnabled val="1"/>
        </dgm:presLayoutVars>
      </dgm:prSet>
      <dgm:spPr/>
    </dgm:pt>
    <dgm:pt modelId="{E4218B0A-01BB-42A9-81E5-36385840812A}" type="pres">
      <dgm:prSet presAssocID="{CBEABE9A-0397-4DFE-A4F7-7CEDCAC7402E}" presName="accent_3" presStyleCnt="0"/>
      <dgm:spPr/>
    </dgm:pt>
    <dgm:pt modelId="{7966B9A9-2187-4934-92ED-1A82551368AF}" type="pres">
      <dgm:prSet presAssocID="{CBEABE9A-0397-4DFE-A4F7-7CEDCAC7402E}" presName="accentRepeatNode" presStyleLbl="solidFgAcc1" presStyleIdx="2" presStyleCnt="4"/>
      <dgm:spPr/>
    </dgm:pt>
    <dgm:pt modelId="{E76708F1-C2B4-4BB9-9BFD-DDF1B9FE3F68}" type="pres">
      <dgm:prSet presAssocID="{010B4DB8-E7AE-4DBB-8800-876ACD2477A3}" presName="text_4" presStyleLbl="node1" presStyleIdx="3" presStyleCnt="4">
        <dgm:presLayoutVars>
          <dgm:bulletEnabled val="1"/>
        </dgm:presLayoutVars>
      </dgm:prSet>
      <dgm:spPr/>
    </dgm:pt>
    <dgm:pt modelId="{F92C0B38-65AE-4733-91EC-C0C3E2F8112E}" type="pres">
      <dgm:prSet presAssocID="{010B4DB8-E7AE-4DBB-8800-876ACD2477A3}" presName="accent_4" presStyleCnt="0"/>
      <dgm:spPr/>
    </dgm:pt>
    <dgm:pt modelId="{247E4D2D-4803-4EB4-9E5D-F73B109853A5}" type="pres">
      <dgm:prSet presAssocID="{010B4DB8-E7AE-4DBB-8800-876ACD2477A3}" presName="accentRepeatNode" presStyleLbl="solidFgAcc1" presStyleIdx="3" presStyleCnt="4"/>
      <dgm:spPr/>
    </dgm:pt>
  </dgm:ptLst>
  <dgm:cxnLst>
    <dgm:cxn modelId="{B7D83A06-10E0-412E-9904-E7CD2C703242}" type="presOf" srcId="{DF25C589-2350-4E5B-B2E9-1F88E22231B1}" destId="{3C179CEA-5547-4690-8F93-6E58FDCB580E}" srcOrd="0" destOrd="0" presId="urn:microsoft.com/office/officeart/2008/layout/VerticalCurvedList"/>
    <dgm:cxn modelId="{236C0E08-2EE0-4E50-8ED7-E10D48933977}" type="presOf" srcId="{5C78D474-B5E2-42A4-909C-25ADAEBF2750}" destId="{259848BD-0F4E-44BD-B4F2-0CDB0F3F3572}" srcOrd="0" destOrd="0" presId="urn:microsoft.com/office/officeart/2008/layout/VerticalCurvedList"/>
    <dgm:cxn modelId="{79D56725-D2FC-46E3-9A0A-969F68CD8C9F}" type="presOf" srcId="{010B4DB8-E7AE-4DBB-8800-876ACD2477A3}" destId="{E76708F1-C2B4-4BB9-9BFD-DDF1B9FE3F68}" srcOrd="0" destOrd="0" presId="urn:microsoft.com/office/officeart/2008/layout/VerticalCurvedList"/>
    <dgm:cxn modelId="{43C02175-CB1C-4995-8E37-725AF2E9CB23}" type="presOf" srcId="{E809C4A7-972A-4E0F-97DA-5C676F74A050}" destId="{EE05CFDB-27FB-417D-A485-2ABD7CFE3C7B}" srcOrd="0" destOrd="0" presId="urn:microsoft.com/office/officeart/2008/layout/VerticalCurvedList"/>
    <dgm:cxn modelId="{743A4C95-4E9B-4B61-A6A4-7EDFD9E526C3}" type="presOf" srcId="{F02BFDDD-C2AD-4B4E-B091-96439A75DB46}" destId="{02C7ABBD-FFC4-44B8-96D5-FB540F951295}" srcOrd="0" destOrd="0" presId="urn:microsoft.com/office/officeart/2008/layout/VerticalCurvedList"/>
    <dgm:cxn modelId="{5A4472AE-6777-4BD3-9B4D-3A7066F9C58D}" srcId="{F02BFDDD-C2AD-4B4E-B091-96439A75DB46}" destId="{CBEABE9A-0397-4DFE-A4F7-7CEDCAC7402E}" srcOrd="2" destOrd="0" parTransId="{051C32BC-66B5-4C40-902B-B0A849A43F5F}" sibTransId="{0BAE1253-614B-4AA4-9C3C-15F4F67BFAD9}"/>
    <dgm:cxn modelId="{C41AA9C6-A177-45BE-9AD3-D58997BF1C65}" type="presOf" srcId="{CBEABE9A-0397-4DFE-A4F7-7CEDCAC7402E}" destId="{3D9A1A42-B846-4A80-91A5-60D4712A8990}" srcOrd="0" destOrd="0" presId="urn:microsoft.com/office/officeart/2008/layout/VerticalCurvedList"/>
    <dgm:cxn modelId="{DBA95BCD-6EDD-4FCC-ACAF-9ECF5C881DD7}" srcId="{F02BFDDD-C2AD-4B4E-B091-96439A75DB46}" destId="{DF25C589-2350-4E5B-B2E9-1F88E22231B1}" srcOrd="0" destOrd="0" parTransId="{5674FB08-D94C-4706-9D0A-FF0B12C9231F}" sibTransId="{5C78D474-B5E2-42A4-909C-25ADAEBF2750}"/>
    <dgm:cxn modelId="{056811EA-2583-41E6-87D4-41415CAE7429}" srcId="{F02BFDDD-C2AD-4B4E-B091-96439A75DB46}" destId="{E809C4A7-972A-4E0F-97DA-5C676F74A050}" srcOrd="1" destOrd="0" parTransId="{0FD0AC29-3090-4503-871B-92A6F38E367C}" sibTransId="{A9F79B94-86C9-49D1-94DF-AAA528C18C71}"/>
    <dgm:cxn modelId="{F26DD4FD-55F0-4A84-809D-C7F9603C0043}" srcId="{F02BFDDD-C2AD-4B4E-B091-96439A75DB46}" destId="{010B4DB8-E7AE-4DBB-8800-876ACD2477A3}" srcOrd="3" destOrd="0" parTransId="{C4A496B6-0CA5-40D1-9F38-C35E30E86D61}" sibTransId="{8BFBA10D-872A-4150-9F22-4B4F46EF7123}"/>
    <dgm:cxn modelId="{6A635FDF-F662-4202-96F3-B8585F1A817B}" type="presParOf" srcId="{02C7ABBD-FFC4-44B8-96D5-FB540F951295}" destId="{A2366321-EA43-4499-A64D-DC072B046637}" srcOrd="0" destOrd="0" presId="urn:microsoft.com/office/officeart/2008/layout/VerticalCurvedList"/>
    <dgm:cxn modelId="{9BB33527-0222-4D90-A13D-3447C3E64A6D}" type="presParOf" srcId="{A2366321-EA43-4499-A64D-DC072B046637}" destId="{035FC998-52CA-4602-8A21-FC8CDF5A51F7}" srcOrd="0" destOrd="0" presId="urn:microsoft.com/office/officeart/2008/layout/VerticalCurvedList"/>
    <dgm:cxn modelId="{6A77BEF7-8298-4EDB-B28F-526B8DF8358A}" type="presParOf" srcId="{035FC998-52CA-4602-8A21-FC8CDF5A51F7}" destId="{77B78131-950C-40EB-AB8C-DFCD83F73EA2}" srcOrd="0" destOrd="0" presId="urn:microsoft.com/office/officeart/2008/layout/VerticalCurvedList"/>
    <dgm:cxn modelId="{EC81CE4B-2496-4806-B8EC-912EA3B67E4A}" type="presParOf" srcId="{035FC998-52CA-4602-8A21-FC8CDF5A51F7}" destId="{259848BD-0F4E-44BD-B4F2-0CDB0F3F3572}" srcOrd="1" destOrd="0" presId="urn:microsoft.com/office/officeart/2008/layout/VerticalCurvedList"/>
    <dgm:cxn modelId="{5722F218-58E3-454F-BB69-F638E537F492}" type="presParOf" srcId="{035FC998-52CA-4602-8A21-FC8CDF5A51F7}" destId="{04E33CCD-6286-4B1D-8360-7530DC2D56A5}" srcOrd="2" destOrd="0" presId="urn:microsoft.com/office/officeart/2008/layout/VerticalCurvedList"/>
    <dgm:cxn modelId="{567E6810-B7F6-4484-9BE8-17C7F9E16D9C}" type="presParOf" srcId="{035FC998-52CA-4602-8A21-FC8CDF5A51F7}" destId="{7D69D45C-D29A-4454-9136-942B5B30EA44}" srcOrd="3" destOrd="0" presId="urn:microsoft.com/office/officeart/2008/layout/VerticalCurvedList"/>
    <dgm:cxn modelId="{CF7D58EE-F7A6-4A15-9D3C-5984CC4BDB03}" type="presParOf" srcId="{A2366321-EA43-4499-A64D-DC072B046637}" destId="{3C179CEA-5547-4690-8F93-6E58FDCB580E}" srcOrd="1" destOrd="0" presId="urn:microsoft.com/office/officeart/2008/layout/VerticalCurvedList"/>
    <dgm:cxn modelId="{6D62734A-A78F-41E3-9B20-B9A595747B23}" type="presParOf" srcId="{A2366321-EA43-4499-A64D-DC072B046637}" destId="{90F23560-FCA1-4FBC-9177-FB876DC4F224}" srcOrd="2" destOrd="0" presId="urn:microsoft.com/office/officeart/2008/layout/VerticalCurvedList"/>
    <dgm:cxn modelId="{C8798BEC-ED73-4EA0-93D2-0E3C6AF3C6BB}" type="presParOf" srcId="{90F23560-FCA1-4FBC-9177-FB876DC4F224}" destId="{436EC9DA-0B07-4F65-90C6-13374BDB06A4}" srcOrd="0" destOrd="0" presId="urn:microsoft.com/office/officeart/2008/layout/VerticalCurvedList"/>
    <dgm:cxn modelId="{1E95FE04-E86D-4829-BE5E-C9ACFE16D54D}" type="presParOf" srcId="{A2366321-EA43-4499-A64D-DC072B046637}" destId="{EE05CFDB-27FB-417D-A485-2ABD7CFE3C7B}" srcOrd="3" destOrd="0" presId="urn:microsoft.com/office/officeart/2008/layout/VerticalCurvedList"/>
    <dgm:cxn modelId="{5A10A41E-9ADB-4C86-8517-DB5985DB3A24}" type="presParOf" srcId="{A2366321-EA43-4499-A64D-DC072B046637}" destId="{EBF2D1EA-02FA-47E9-B034-7FA5566467EB}" srcOrd="4" destOrd="0" presId="urn:microsoft.com/office/officeart/2008/layout/VerticalCurvedList"/>
    <dgm:cxn modelId="{7479DAFF-1C29-458A-91B2-E2DF98FF7D27}" type="presParOf" srcId="{EBF2D1EA-02FA-47E9-B034-7FA5566467EB}" destId="{06B11E20-CE0B-460C-A354-AC6C83770777}" srcOrd="0" destOrd="0" presId="urn:microsoft.com/office/officeart/2008/layout/VerticalCurvedList"/>
    <dgm:cxn modelId="{407384FB-5DE0-410F-B1E8-4B64AD89F1C1}" type="presParOf" srcId="{A2366321-EA43-4499-A64D-DC072B046637}" destId="{3D9A1A42-B846-4A80-91A5-60D4712A8990}" srcOrd="5" destOrd="0" presId="urn:microsoft.com/office/officeart/2008/layout/VerticalCurvedList"/>
    <dgm:cxn modelId="{080C9C49-BECF-4D21-9E75-A9EA1D86B8FB}" type="presParOf" srcId="{A2366321-EA43-4499-A64D-DC072B046637}" destId="{E4218B0A-01BB-42A9-81E5-36385840812A}" srcOrd="6" destOrd="0" presId="urn:microsoft.com/office/officeart/2008/layout/VerticalCurvedList"/>
    <dgm:cxn modelId="{C9626C67-61DD-4547-B4F4-D21F66B0B7D0}" type="presParOf" srcId="{E4218B0A-01BB-42A9-81E5-36385840812A}" destId="{7966B9A9-2187-4934-92ED-1A82551368AF}" srcOrd="0" destOrd="0" presId="urn:microsoft.com/office/officeart/2008/layout/VerticalCurvedList"/>
    <dgm:cxn modelId="{BB250EC8-078B-4C22-AC15-2EB5697EA167}" type="presParOf" srcId="{A2366321-EA43-4499-A64D-DC072B046637}" destId="{E76708F1-C2B4-4BB9-9BFD-DDF1B9FE3F68}" srcOrd="7" destOrd="0" presId="urn:microsoft.com/office/officeart/2008/layout/VerticalCurvedList"/>
    <dgm:cxn modelId="{39C17EC4-042E-4D89-9E20-623DC1BD8559}" type="presParOf" srcId="{A2366321-EA43-4499-A64D-DC072B046637}" destId="{F92C0B38-65AE-4733-91EC-C0C3E2F8112E}" srcOrd="8" destOrd="0" presId="urn:microsoft.com/office/officeart/2008/layout/VerticalCurvedList"/>
    <dgm:cxn modelId="{A3B3ED06-BF3B-4829-9A36-8B79AE9231F6}" type="presParOf" srcId="{F92C0B38-65AE-4733-91EC-C0C3E2F8112E}" destId="{247E4D2D-4803-4EB4-9E5D-F73B109853A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50C90AA-2AE5-49E9-B974-84381AD80248}" type="doc">
      <dgm:prSet loTypeId="urn:microsoft.com/office/officeart/2008/layout/VerticalCurvedList" loCatId="list" qsTypeId="urn:microsoft.com/office/officeart/2005/8/quickstyle/simple1" qsCatId="simple" csTypeId="urn:microsoft.com/office/officeart/2005/8/colors/accent5_1" csCatId="accent5" phldr="1"/>
      <dgm:spPr/>
      <dgm:t>
        <a:bodyPr/>
        <a:lstStyle/>
        <a:p>
          <a:endParaRPr lang="th-TH"/>
        </a:p>
      </dgm:t>
    </dgm:pt>
    <dgm:pt modelId="{6A0C5C6D-A647-4E22-9E8B-81FB3EDD1FBE}">
      <dgm:prSet phldrT="[ข้อความ]"/>
      <dgm:spPr/>
      <dgm:t>
        <a:bodyPr/>
        <a:lstStyle/>
        <a:p>
          <a:r>
            <a:rPr lang="en-GB" dirty="0">
              <a:latin typeface="TH Baijam" panose="02000506000000020004" pitchFamily="2" charset="-34"/>
              <a:cs typeface="TH Baijam" panose="02000506000000020004" pitchFamily="2" charset="-34"/>
            </a:rPr>
            <a:t>Maintainability</a:t>
          </a:r>
          <a:endParaRPr lang="th-TH" dirty="0">
            <a:latin typeface="TH Baijam" panose="02000506000000020004" pitchFamily="2" charset="-34"/>
            <a:cs typeface="TH Baijam" panose="02000506000000020004" pitchFamily="2" charset="-34"/>
          </a:endParaRPr>
        </a:p>
      </dgm:t>
    </dgm:pt>
    <dgm:pt modelId="{A09B9363-4EB1-422F-AEB0-45D032F872A2}" type="parTrans" cxnId="{EF3F0292-441D-4B49-84EC-CF327FC181D2}">
      <dgm:prSet/>
      <dgm:spPr/>
      <dgm:t>
        <a:bodyPr/>
        <a:lstStyle/>
        <a:p>
          <a:endParaRPr lang="th-TH">
            <a:latin typeface="TH Baijam" panose="02000506000000020004" pitchFamily="2" charset="-34"/>
            <a:cs typeface="TH Baijam" panose="02000506000000020004" pitchFamily="2" charset="-34"/>
          </a:endParaRPr>
        </a:p>
      </dgm:t>
    </dgm:pt>
    <dgm:pt modelId="{EE51E0EE-73D7-4F2D-8F31-7CA5586AE2DE}" type="sibTrans" cxnId="{EF3F0292-441D-4B49-84EC-CF327FC181D2}">
      <dgm:prSet/>
      <dgm:spPr/>
      <dgm:t>
        <a:bodyPr/>
        <a:lstStyle/>
        <a:p>
          <a:endParaRPr lang="th-TH">
            <a:latin typeface="TH Baijam" panose="02000506000000020004" pitchFamily="2" charset="-34"/>
            <a:cs typeface="TH Baijam" panose="02000506000000020004" pitchFamily="2" charset="-34"/>
          </a:endParaRPr>
        </a:p>
      </dgm:t>
    </dgm:pt>
    <dgm:pt modelId="{68EC2CF7-575E-44D6-A2CC-8DDAB1B10AE8}">
      <dgm:prSet phldrT="[ข้อความ]"/>
      <dgm:spPr/>
      <dgm:t>
        <a:bodyPr/>
        <a:lstStyle/>
        <a:p>
          <a:r>
            <a:rPr lang="en-GB" dirty="0">
              <a:latin typeface="TH Baijam" panose="02000506000000020004" pitchFamily="2" charset="-34"/>
              <a:cs typeface="TH Baijam" panose="02000506000000020004" pitchFamily="2" charset="-34"/>
            </a:rPr>
            <a:t>Dependability and security</a:t>
          </a:r>
          <a:endParaRPr lang="th-TH" dirty="0">
            <a:latin typeface="TH Baijam" panose="02000506000000020004" pitchFamily="2" charset="-34"/>
            <a:cs typeface="TH Baijam" panose="02000506000000020004" pitchFamily="2" charset="-34"/>
          </a:endParaRPr>
        </a:p>
      </dgm:t>
    </dgm:pt>
    <dgm:pt modelId="{F26948FD-605A-4D22-A30F-300ED0FA52F9}" type="parTrans" cxnId="{783E64F7-B18C-40C4-81BB-6B365E4B6D87}">
      <dgm:prSet/>
      <dgm:spPr/>
      <dgm:t>
        <a:bodyPr/>
        <a:lstStyle/>
        <a:p>
          <a:endParaRPr lang="th-TH">
            <a:latin typeface="TH Baijam" panose="02000506000000020004" pitchFamily="2" charset="-34"/>
            <a:cs typeface="TH Baijam" panose="02000506000000020004" pitchFamily="2" charset="-34"/>
          </a:endParaRPr>
        </a:p>
      </dgm:t>
    </dgm:pt>
    <dgm:pt modelId="{2C12EDC1-C217-4CE1-B77D-7C8858D80B83}" type="sibTrans" cxnId="{783E64F7-B18C-40C4-81BB-6B365E4B6D87}">
      <dgm:prSet/>
      <dgm:spPr/>
      <dgm:t>
        <a:bodyPr/>
        <a:lstStyle/>
        <a:p>
          <a:endParaRPr lang="th-TH">
            <a:latin typeface="TH Baijam" panose="02000506000000020004" pitchFamily="2" charset="-34"/>
            <a:cs typeface="TH Baijam" panose="02000506000000020004" pitchFamily="2" charset="-34"/>
          </a:endParaRPr>
        </a:p>
      </dgm:t>
    </dgm:pt>
    <dgm:pt modelId="{29557567-6400-46C6-85F8-B6A3B760C6C6}">
      <dgm:prSet phldrT="[ข้อความ]"/>
      <dgm:spPr/>
      <dgm:t>
        <a:bodyPr/>
        <a:lstStyle/>
        <a:p>
          <a:r>
            <a:rPr lang="en-GB" dirty="0">
              <a:latin typeface="TH Baijam" panose="02000506000000020004" pitchFamily="2" charset="-34"/>
              <a:cs typeface="TH Baijam" panose="02000506000000020004" pitchFamily="2" charset="-34"/>
            </a:rPr>
            <a:t>Efficiency</a:t>
          </a:r>
          <a:endParaRPr lang="th-TH" dirty="0">
            <a:latin typeface="TH Baijam" panose="02000506000000020004" pitchFamily="2" charset="-34"/>
            <a:cs typeface="TH Baijam" panose="02000506000000020004" pitchFamily="2" charset="-34"/>
          </a:endParaRPr>
        </a:p>
      </dgm:t>
    </dgm:pt>
    <dgm:pt modelId="{A090BBF1-8B58-4A76-A00B-D0270D578ADC}" type="parTrans" cxnId="{8F43C324-56EC-4B60-9C30-3904B2B5C24B}">
      <dgm:prSet/>
      <dgm:spPr/>
      <dgm:t>
        <a:bodyPr/>
        <a:lstStyle/>
        <a:p>
          <a:endParaRPr lang="th-TH">
            <a:latin typeface="TH Baijam" panose="02000506000000020004" pitchFamily="2" charset="-34"/>
            <a:cs typeface="TH Baijam" panose="02000506000000020004" pitchFamily="2" charset="-34"/>
          </a:endParaRPr>
        </a:p>
      </dgm:t>
    </dgm:pt>
    <dgm:pt modelId="{A0A9C6B8-2822-4405-AC29-AB16F48E92FB}" type="sibTrans" cxnId="{8F43C324-56EC-4B60-9C30-3904B2B5C24B}">
      <dgm:prSet/>
      <dgm:spPr/>
      <dgm:t>
        <a:bodyPr/>
        <a:lstStyle/>
        <a:p>
          <a:endParaRPr lang="th-TH">
            <a:latin typeface="TH Baijam" panose="02000506000000020004" pitchFamily="2" charset="-34"/>
            <a:cs typeface="TH Baijam" panose="02000506000000020004" pitchFamily="2" charset="-34"/>
          </a:endParaRPr>
        </a:p>
      </dgm:t>
    </dgm:pt>
    <dgm:pt modelId="{A4763683-032F-4889-BE4D-6839BCFFE65D}">
      <dgm:prSet phldrT="[ข้อความ]"/>
      <dgm:spPr/>
      <dgm:t>
        <a:bodyPr/>
        <a:lstStyle/>
        <a:p>
          <a:r>
            <a:rPr lang="en-GB" dirty="0">
              <a:latin typeface="TH Baijam" panose="02000506000000020004" pitchFamily="2" charset="-34"/>
              <a:cs typeface="TH Baijam" panose="02000506000000020004" pitchFamily="2" charset="-34"/>
            </a:rPr>
            <a:t>Acceptability</a:t>
          </a:r>
          <a:endParaRPr lang="th-TH" dirty="0">
            <a:latin typeface="TH Baijam" panose="02000506000000020004" pitchFamily="2" charset="-34"/>
            <a:cs typeface="TH Baijam" panose="02000506000000020004" pitchFamily="2" charset="-34"/>
          </a:endParaRPr>
        </a:p>
      </dgm:t>
    </dgm:pt>
    <dgm:pt modelId="{1112CB05-C8D9-4BD8-8629-2D747F44922D}" type="parTrans" cxnId="{278B0225-7F45-44D1-868E-27AD0E0961A5}">
      <dgm:prSet/>
      <dgm:spPr/>
      <dgm:t>
        <a:bodyPr/>
        <a:lstStyle/>
        <a:p>
          <a:endParaRPr lang="th-TH">
            <a:latin typeface="TH Baijam" panose="02000506000000020004" pitchFamily="2" charset="-34"/>
            <a:cs typeface="TH Baijam" panose="02000506000000020004" pitchFamily="2" charset="-34"/>
          </a:endParaRPr>
        </a:p>
      </dgm:t>
    </dgm:pt>
    <dgm:pt modelId="{0EA986A0-F53C-4D97-A1E1-920471225083}" type="sibTrans" cxnId="{278B0225-7F45-44D1-868E-27AD0E0961A5}">
      <dgm:prSet/>
      <dgm:spPr/>
      <dgm:t>
        <a:bodyPr/>
        <a:lstStyle/>
        <a:p>
          <a:endParaRPr lang="th-TH">
            <a:latin typeface="TH Baijam" panose="02000506000000020004" pitchFamily="2" charset="-34"/>
            <a:cs typeface="TH Baijam" panose="02000506000000020004" pitchFamily="2" charset="-34"/>
          </a:endParaRPr>
        </a:p>
      </dgm:t>
    </dgm:pt>
    <dgm:pt modelId="{176615CA-1643-4688-9922-4CF6AFC516CC}" type="pres">
      <dgm:prSet presAssocID="{550C90AA-2AE5-49E9-B974-84381AD80248}" presName="Name0" presStyleCnt="0">
        <dgm:presLayoutVars>
          <dgm:chMax val="7"/>
          <dgm:chPref val="7"/>
          <dgm:dir/>
        </dgm:presLayoutVars>
      </dgm:prSet>
      <dgm:spPr/>
    </dgm:pt>
    <dgm:pt modelId="{2202B0EB-51A7-4E0D-8A41-61BED64F0EEB}" type="pres">
      <dgm:prSet presAssocID="{550C90AA-2AE5-49E9-B974-84381AD80248}" presName="Name1" presStyleCnt="0"/>
      <dgm:spPr/>
    </dgm:pt>
    <dgm:pt modelId="{6DEA57A2-D2A5-49C6-B79B-93025295DCC0}" type="pres">
      <dgm:prSet presAssocID="{550C90AA-2AE5-49E9-B974-84381AD80248}" presName="cycle" presStyleCnt="0"/>
      <dgm:spPr/>
    </dgm:pt>
    <dgm:pt modelId="{8FAD9459-2F28-42B8-A98A-C3DC6E494E56}" type="pres">
      <dgm:prSet presAssocID="{550C90AA-2AE5-49E9-B974-84381AD80248}" presName="srcNode" presStyleLbl="node1" presStyleIdx="0" presStyleCnt="4"/>
      <dgm:spPr/>
    </dgm:pt>
    <dgm:pt modelId="{D585F984-4E47-4916-BC0B-54C07188430F}" type="pres">
      <dgm:prSet presAssocID="{550C90AA-2AE5-49E9-B974-84381AD80248}" presName="conn" presStyleLbl="parChTrans1D2" presStyleIdx="0" presStyleCnt="1"/>
      <dgm:spPr/>
    </dgm:pt>
    <dgm:pt modelId="{2B61E158-92A5-4F0E-AFF6-5B25C055D2EE}" type="pres">
      <dgm:prSet presAssocID="{550C90AA-2AE5-49E9-B974-84381AD80248}" presName="extraNode" presStyleLbl="node1" presStyleIdx="0" presStyleCnt="4"/>
      <dgm:spPr/>
    </dgm:pt>
    <dgm:pt modelId="{E5170453-3C5D-44B3-8DD9-D9E3EB422B50}" type="pres">
      <dgm:prSet presAssocID="{550C90AA-2AE5-49E9-B974-84381AD80248}" presName="dstNode" presStyleLbl="node1" presStyleIdx="0" presStyleCnt="4"/>
      <dgm:spPr/>
    </dgm:pt>
    <dgm:pt modelId="{07945CD9-BCA7-4E68-B8FD-9E1C7AF2BEDF}" type="pres">
      <dgm:prSet presAssocID="{6A0C5C6D-A647-4E22-9E8B-81FB3EDD1FBE}" presName="text_1" presStyleLbl="node1" presStyleIdx="0" presStyleCnt="4">
        <dgm:presLayoutVars>
          <dgm:bulletEnabled val="1"/>
        </dgm:presLayoutVars>
      </dgm:prSet>
      <dgm:spPr/>
    </dgm:pt>
    <dgm:pt modelId="{7B1ED828-C801-47E6-A881-D3A3B316A9D1}" type="pres">
      <dgm:prSet presAssocID="{6A0C5C6D-A647-4E22-9E8B-81FB3EDD1FBE}" presName="accent_1" presStyleCnt="0"/>
      <dgm:spPr/>
    </dgm:pt>
    <dgm:pt modelId="{4F0F3073-4B6E-4B05-8052-90B653846CE4}" type="pres">
      <dgm:prSet presAssocID="{6A0C5C6D-A647-4E22-9E8B-81FB3EDD1FBE}" presName="accentRepeatNode" presStyleLbl="solidFgAcc1" presStyleIdx="0" presStyleCnt="4"/>
      <dgm:spPr/>
    </dgm:pt>
    <dgm:pt modelId="{A453525A-6976-445A-8E0C-5F7982161481}" type="pres">
      <dgm:prSet presAssocID="{68EC2CF7-575E-44D6-A2CC-8DDAB1B10AE8}" presName="text_2" presStyleLbl="node1" presStyleIdx="1" presStyleCnt="4">
        <dgm:presLayoutVars>
          <dgm:bulletEnabled val="1"/>
        </dgm:presLayoutVars>
      </dgm:prSet>
      <dgm:spPr/>
    </dgm:pt>
    <dgm:pt modelId="{E512A9B3-A0F7-41D4-B922-BC05679D70F8}" type="pres">
      <dgm:prSet presAssocID="{68EC2CF7-575E-44D6-A2CC-8DDAB1B10AE8}" presName="accent_2" presStyleCnt="0"/>
      <dgm:spPr/>
    </dgm:pt>
    <dgm:pt modelId="{0A61398C-A694-4C26-AEB5-82ED9FAEFACB}" type="pres">
      <dgm:prSet presAssocID="{68EC2CF7-575E-44D6-A2CC-8DDAB1B10AE8}" presName="accentRepeatNode" presStyleLbl="solidFgAcc1" presStyleIdx="1" presStyleCnt="4"/>
      <dgm:spPr/>
    </dgm:pt>
    <dgm:pt modelId="{6CA828B5-2204-4D7D-80FF-2E964B023CB3}" type="pres">
      <dgm:prSet presAssocID="{29557567-6400-46C6-85F8-B6A3B760C6C6}" presName="text_3" presStyleLbl="node1" presStyleIdx="2" presStyleCnt="4">
        <dgm:presLayoutVars>
          <dgm:bulletEnabled val="1"/>
        </dgm:presLayoutVars>
      </dgm:prSet>
      <dgm:spPr/>
    </dgm:pt>
    <dgm:pt modelId="{9FC909D4-6239-4329-8F04-292DB436230D}" type="pres">
      <dgm:prSet presAssocID="{29557567-6400-46C6-85F8-B6A3B760C6C6}" presName="accent_3" presStyleCnt="0"/>
      <dgm:spPr/>
    </dgm:pt>
    <dgm:pt modelId="{650EF7F6-75A9-4770-B8CE-8E472D5E3665}" type="pres">
      <dgm:prSet presAssocID="{29557567-6400-46C6-85F8-B6A3B760C6C6}" presName="accentRepeatNode" presStyleLbl="solidFgAcc1" presStyleIdx="2" presStyleCnt="4"/>
      <dgm:spPr/>
    </dgm:pt>
    <dgm:pt modelId="{FFC1B61E-14C6-487F-B469-0A9B5D2B8BE5}" type="pres">
      <dgm:prSet presAssocID="{A4763683-032F-4889-BE4D-6839BCFFE65D}" presName="text_4" presStyleLbl="node1" presStyleIdx="3" presStyleCnt="4">
        <dgm:presLayoutVars>
          <dgm:bulletEnabled val="1"/>
        </dgm:presLayoutVars>
      </dgm:prSet>
      <dgm:spPr/>
    </dgm:pt>
    <dgm:pt modelId="{D6A7D52E-79D6-42B7-8DA9-FF0F00ACF46E}" type="pres">
      <dgm:prSet presAssocID="{A4763683-032F-4889-BE4D-6839BCFFE65D}" presName="accent_4" presStyleCnt="0"/>
      <dgm:spPr/>
    </dgm:pt>
    <dgm:pt modelId="{98EBB7A4-C955-49B7-9A7E-9CF4C0E80015}" type="pres">
      <dgm:prSet presAssocID="{A4763683-032F-4889-BE4D-6839BCFFE65D}" presName="accentRepeatNode" presStyleLbl="solidFgAcc1" presStyleIdx="3" presStyleCnt="4"/>
      <dgm:spPr/>
    </dgm:pt>
  </dgm:ptLst>
  <dgm:cxnLst>
    <dgm:cxn modelId="{8F43C324-56EC-4B60-9C30-3904B2B5C24B}" srcId="{550C90AA-2AE5-49E9-B974-84381AD80248}" destId="{29557567-6400-46C6-85F8-B6A3B760C6C6}" srcOrd="2" destOrd="0" parTransId="{A090BBF1-8B58-4A76-A00B-D0270D578ADC}" sibTransId="{A0A9C6B8-2822-4405-AC29-AB16F48E92FB}"/>
    <dgm:cxn modelId="{278B0225-7F45-44D1-868E-27AD0E0961A5}" srcId="{550C90AA-2AE5-49E9-B974-84381AD80248}" destId="{A4763683-032F-4889-BE4D-6839BCFFE65D}" srcOrd="3" destOrd="0" parTransId="{1112CB05-C8D9-4BD8-8629-2D747F44922D}" sibTransId="{0EA986A0-F53C-4D97-A1E1-920471225083}"/>
    <dgm:cxn modelId="{5533BD63-EE3F-4570-89E7-45159C6E67CC}" type="presOf" srcId="{29557567-6400-46C6-85F8-B6A3B760C6C6}" destId="{6CA828B5-2204-4D7D-80FF-2E964B023CB3}" srcOrd="0" destOrd="0" presId="urn:microsoft.com/office/officeart/2008/layout/VerticalCurvedList"/>
    <dgm:cxn modelId="{C2DFDA52-26B9-4AFD-80F4-5A3C53C9567B}" type="presOf" srcId="{EE51E0EE-73D7-4F2D-8F31-7CA5586AE2DE}" destId="{D585F984-4E47-4916-BC0B-54C07188430F}" srcOrd="0" destOrd="0" presId="urn:microsoft.com/office/officeart/2008/layout/VerticalCurvedList"/>
    <dgm:cxn modelId="{EF3F0292-441D-4B49-84EC-CF327FC181D2}" srcId="{550C90AA-2AE5-49E9-B974-84381AD80248}" destId="{6A0C5C6D-A647-4E22-9E8B-81FB3EDD1FBE}" srcOrd="0" destOrd="0" parTransId="{A09B9363-4EB1-422F-AEB0-45D032F872A2}" sibTransId="{EE51E0EE-73D7-4F2D-8F31-7CA5586AE2DE}"/>
    <dgm:cxn modelId="{3EEF1F97-DBF1-4A6F-94E1-F92D88F1EC1E}" type="presOf" srcId="{68EC2CF7-575E-44D6-A2CC-8DDAB1B10AE8}" destId="{A453525A-6976-445A-8E0C-5F7982161481}" srcOrd="0" destOrd="0" presId="urn:microsoft.com/office/officeart/2008/layout/VerticalCurvedList"/>
    <dgm:cxn modelId="{9356179D-09DE-4F66-A07E-F33CE64B88EF}" type="presOf" srcId="{A4763683-032F-4889-BE4D-6839BCFFE65D}" destId="{FFC1B61E-14C6-487F-B469-0A9B5D2B8BE5}" srcOrd="0" destOrd="0" presId="urn:microsoft.com/office/officeart/2008/layout/VerticalCurvedList"/>
    <dgm:cxn modelId="{583FB5AC-B138-44FA-9112-157D13F6E86C}" type="presOf" srcId="{550C90AA-2AE5-49E9-B974-84381AD80248}" destId="{176615CA-1643-4688-9922-4CF6AFC516CC}" srcOrd="0" destOrd="0" presId="urn:microsoft.com/office/officeart/2008/layout/VerticalCurvedList"/>
    <dgm:cxn modelId="{ACAA59CC-351A-4A14-A250-3557302A0833}" type="presOf" srcId="{6A0C5C6D-A647-4E22-9E8B-81FB3EDD1FBE}" destId="{07945CD9-BCA7-4E68-B8FD-9E1C7AF2BEDF}" srcOrd="0" destOrd="0" presId="urn:microsoft.com/office/officeart/2008/layout/VerticalCurvedList"/>
    <dgm:cxn modelId="{783E64F7-B18C-40C4-81BB-6B365E4B6D87}" srcId="{550C90AA-2AE5-49E9-B974-84381AD80248}" destId="{68EC2CF7-575E-44D6-A2CC-8DDAB1B10AE8}" srcOrd="1" destOrd="0" parTransId="{F26948FD-605A-4D22-A30F-300ED0FA52F9}" sibTransId="{2C12EDC1-C217-4CE1-B77D-7C8858D80B83}"/>
    <dgm:cxn modelId="{3803EAA4-3F79-4289-8ABA-A60682D5C04B}" type="presParOf" srcId="{176615CA-1643-4688-9922-4CF6AFC516CC}" destId="{2202B0EB-51A7-4E0D-8A41-61BED64F0EEB}" srcOrd="0" destOrd="0" presId="urn:microsoft.com/office/officeart/2008/layout/VerticalCurvedList"/>
    <dgm:cxn modelId="{56F0E759-6918-4D87-9056-7D455228C559}" type="presParOf" srcId="{2202B0EB-51A7-4E0D-8A41-61BED64F0EEB}" destId="{6DEA57A2-D2A5-49C6-B79B-93025295DCC0}" srcOrd="0" destOrd="0" presId="urn:microsoft.com/office/officeart/2008/layout/VerticalCurvedList"/>
    <dgm:cxn modelId="{C753733F-1121-4316-862D-4353EA3CBDF1}" type="presParOf" srcId="{6DEA57A2-D2A5-49C6-B79B-93025295DCC0}" destId="{8FAD9459-2F28-42B8-A98A-C3DC6E494E56}" srcOrd="0" destOrd="0" presId="urn:microsoft.com/office/officeart/2008/layout/VerticalCurvedList"/>
    <dgm:cxn modelId="{B933FA1C-9BDD-41DA-B1FA-4972105A51E5}" type="presParOf" srcId="{6DEA57A2-D2A5-49C6-B79B-93025295DCC0}" destId="{D585F984-4E47-4916-BC0B-54C07188430F}" srcOrd="1" destOrd="0" presId="urn:microsoft.com/office/officeart/2008/layout/VerticalCurvedList"/>
    <dgm:cxn modelId="{5905F49F-B6C4-481E-8BFF-BB1CA8937B45}" type="presParOf" srcId="{6DEA57A2-D2A5-49C6-B79B-93025295DCC0}" destId="{2B61E158-92A5-4F0E-AFF6-5B25C055D2EE}" srcOrd="2" destOrd="0" presId="urn:microsoft.com/office/officeart/2008/layout/VerticalCurvedList"/>
    <dgm:cxn modelId="{DC274F64-A473-49C0-A517-8D5F17C402B5}" type="presParOf" srcId="{6DEA57A2-D2A5-49C6-B79B-93025295DCC0}" destId="{E5170453-3C5D-44B3-8DD9-D9E3EB422B50}" srcOrd="3" destOrd="0" presId="urn:microsoft.com/office/officeart/2008/layout/VerticalCurvedList"/>
    <dgm:cxn modelId="{E1B0269D-BB4B-4462-9C5B-D100E98BD60F}" type="presParOf" srcId="{2202B0EB-51A7-4E0D-8A41-61BED64F0EEB}" destId="{07945CD9-BCA7-4E68-B8FD-9E1C7AF2BEDF}" srcOrd="1" destOrd="0" presId="urn:microsoft.com/office/officeart/2008/layout/VerticalCurvedList"/>
    <dgm:cxn modelId="{9978E26B-47A7-4444-9722-F1D508C6744E}" type="presParOf" srcId="{2202B0EB-51A7-4E0D-8A41-61BED64F0EEB}" destId="{7B1ED828-C801-47E6-A881-D3A3B316A9D1}" srcOrd="2" destOrd="0" presId="urn:microsoft.com/office/officeart/2008/layout/VerticalCurvedList"/>
    <dgm:cxn modelId="{4C23C1B6-D87B-4487-9C31-CBEF3D0A39FF}" type="presParOf" srcId="{7B1ED828-C801-47E6-A881-D3A3B316A9D1}" destId="{4F0F3073-4B6E-4B05-8052-90B653846CE4}" srcOrd="0" destOrd="0" presId="urn:microsoft.com/office/officeart/2008/layout/VerticalCurvedList"/>
    <dgm:cxn modelId="{43463D1D-7579-4604-9252-749614F91488}" type="presParOf" srcId="{2202B0EB-51A7-4E0D-8A41-61BED64F0EEB}" destId="{A453525A-6976-445A-8E0C-5F7982161481}" srcOrd="3" destOrd="0" presId="urn:microsoft.com/office/officeart/2008/layout/VerticalCurvedList"/>
    <dgm:cxn modelId="{E7422825-6A79-4658-B1BE-C267F8C54954}" type="presParOf" srcId="{2202B0EB-51A7-4E0D-8A41-61BED64F0EEB}" destId="{E512A9B3-A0F7-41D4-B922-BC05679D70F8}" srcOrd="4" destOrd="0" presId="urn:microsoft.com/office/officeart/2008/layout/VerticalCurvedList"/>
    <dgm:cxn modelId="{366C1638-9FE6-486E-8A00-85EB26C089EA}" type="presParOf" srcId="{E512A9B3-A0F7-41D4-B922-BC05679D70F8}" destId="{0A61398C-A694-4C26-AEB5-82ED9FAEFACB}" srcOrd="0" destOrd="0" presId="urn:microsoft.com/office/officeart/2008/layout/VerticalCurvedList"/>
    <dgm:cxn modelId="{51A596C5-E421-496B-84FD-2C59E0748A22}" type="presParOf" srcId="{2202B0EB-51A7-4E0D-8A41-61BED64F0EEB}" destId="{6CA828B5-2204-4D7D-80FF-2E964B023CB3}" srcOrd="5" destOrd="0" presId="urn:microsoft.com/office/officeart/2008/layout/VerticalCurvedList"/>
    <dgm:cxn modelId="{0DA04C5D-4A41-44F6-9911-B828FA29FB63}" type="presParOf" srcId="{2202B0EB-51A7-4E0D-8A41-61BED64F0EEB}" destId="{9FC909D4-6239-4329-8F04-292DB436230D}" srcOrd="6" destOrd="0" presId="urn:microsoft.com/office/officeart/2008/layout/VerticalCurvedList"/>
    <dgm:cxn modelId="{2FDB8D86-053B-403F-A6CF-5D7A28DB7BF2}" type="presParOf" srcId="{9FC909D4-6239-4329-8F04-292DB436230D}" destId="{650EF7F6-75A9-4770-B8CE-8E472D5E3665}" srcOrd="0" destOrd="0" presId="urn:microsoft.com/office/officeart/2008/layout/VerticalCurvedList"/>
    <dgm:cxn modelId="{93E5768D-71AF-47BB-B96C-F20F67862BF6}" type="presParOf" srcId="{2202B0EB-51A7-4E0D-8A41-61BED64F0EEB}" destId="{FFC1B61E-14C6-487F-B469-0A9B5D2B8BE5}" srcOrd="7" destOrd="0" presId="urn:microsoft.com/office/officeart/2008/layout/VerticalCurvedList"/>
    <dgm:cxn modelId="{DDEB9EC1-D75E-421E-B1C8-F5102127DDD1}" type="presParOf" srcId="{2202B0EB-51A7-4E0D-8A41-61BED64F0EEB}" destId="{D6A7D52E-79D6-42B7-8DA9-FF0F00ACF46E}" srcOrd="8" destOrd="0" presId="urn:microsoft.com/office/officeart/2008/layout/VerticalCurvedList"/>
    <dgm:cxn modelId="{23061398-0307-4F4A-BB1C-8B42F93F99A0}" type="presParOf" srcId="{D6A7D52E-79D6-42B7-8DA9-FF0F00ACF46E}" destId="{98EBB7A4-C955-49B7-9A7E-9CF4C0E8001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921775-1F62-47E1-86DC-85EF01AE9580}">
      <dsp:nvSpPr>
        <dsp:cNvPr id="0" name=""/>
        <dsp:cNvSpPr/>
      </dsp:nvSpPr>
      <dsp:spPr>
        <a:xfrm>
          <a:off x="-5382866" y="-824687"/>
          <a:ext cx="6412671" cy="6412671"/>
        </a:xfrm>
        <a:prstGeom prst="blockArc">
          <a:avLst>
            <a:gd name="adj1" fmla="val 18900000"/>
            <a:gd name="adj2" fmla="val 2700000"/>
            <a:gd name="adj3" fmla="val 337"/>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25CBFF-2847-4D89-A569-A2DC584615EB}">
      <dsp:nvSpPr>
        <dsp:cNvPr id="0" name=""/>
        <dsp:cNvSpPr/>
      </dsp:nvSpPr>
      <dsp:spPr>
        <a:xfrm>
          <a:off x="334145" y="216539"/>
          <a:ext cx="10117864" cy="43288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3605" tIns="63500" rIns="63500" bIns="63500" numCol="1" spcCol="1270" anchor="ctr" anchorCtr="0">
          <a:noAutofit/>
        </a:bodyPr>
        <a:lstStyle/>
        <a:p>
          <a:pPr marL="0" lvl="0" indent="0" algn="l" defTabSz="1111250">
            <a:lnSpc>
              <a:spcPct val="90000"/>
            </a:lnSpc>
            <a:spcBef>
              <a:spcPct val="0"/>
            </a:spcBef>
            <a:spcAft>
              <a:spcPct val="35000"/>
            </a:spcAft>
            <a:buNone/>
          </a:pPr>
          <a:r>
            <a:rPr lang="th-TH" sz="2500" kern="1200">
              <a:ln/>
              <a:latin typeface="TH Baijam" panose="02000506000000020004" pitchFamily="2" charset="-34"/>
              <a:cs typeface="TH Baijam" panose="02000506000000020004" pitchFamily="2" charset="-34"/>
            </a:rPr>
            <a:t>วิศวกรรมซอฟต์แวร์เบื้องต้น</a:t>
          </a:r>
          <a:endParaRPr lang="th-TH" sz="2500" kern="1200" dirty="0">
            <a:ln/>
            <a:latin typeface="TH Baijam" panose="02000506000000020004" pitchFamily="2" charset="-34"/>
            <a:cs typeface="TH Baijam" panose="02000506000000020004" pitchFamily="2" charset="-34"/>
          </a:endParaRPr>
        </a:p>
      </dsp:txBody>
      <dsp:txXfrm>
        <a:off x="334145" y="216539"/>
        <a:ext cx="10117864" cy="432888"/>
      </dsp:txXfrm>
    </dsp:sp>
    <dsp:sp modelId="{F14C4C9C-FCC8-4981-82D4-13BEE24C69A0}">
      <dsp:nvSpPr>
        <dsp:cNvPr id="0" name=""/>
        <dsp:cNvSpPr/>
      </dsp:nvSpPr>
      <dsp:spPr>
        <a:xfrm>
          <a:off x="63590" y="162428"/>
          <a:ext cx="541110" cy="541110"/>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3AA7861-1DCD-4A8B-91A4-4DC9312A869B}">
      <dsp:nvSpPr>
        <dsp:cNvPr id="0" name=""/>
        <dsp:cNvSpPr/>
      </dsp:nvSpPr>
      <dsp:spPr>
        <a:xfrm>
          <a:off x="726164" y="866253"/>
          <a:ext cx="9725845" cy="43288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3605" tIns="63500" rIns="63500" bIns="63500" numCol="1" spcCol="1270" anchor="ctr" anchorCtr="0">
          <a:noAutofit/>
        </a:bodyPr>
        <a:lstStyle/>
        <a:p>
          <a:pPr marL="0" lvl="0" indent="0" algn="l" defTabSz="1111250">
            <a:lnSpc>
              <a:spcPct val="90000"/>
            </a:lnSpc>
            <a:spcBef>
              <a:spcPct val="0"/>
            </a:spcBef>
            <a:spcAft>
              <a:spcPct val="35000"/>
            </a:spcAft>
            <a:buNone/>
          </a:pPr>
          <a:r>
            <a:rPr lang="th-TH" sz="2500" kern="1200">
              <a:ln/>
              <a:latin typeface="TH Baijam" panose="02000506000000020004" pitchFamily="2" charset="-34"/>
              <a:cs typeface="TH Baijam" panose="02000506000000020004" pitchFamily="2" charset="-34"/>
            </a:rPr>
            <a:t>กระบวนการพัฒนาซอฟต์แวร์ (</a:t>
          </a:r>
          <a:r>
            <a:rPr lang="en-US" sz="2500" kern="1200">
              <a:ln/>
              <a:latin typeface="TH Baijam" panose="02000506000000020004" pitchFamily="2" charset="-34"/>
              <a:cs typeface="TH Baijam" panose="02000506000000020004" pitchFamily="2" charset="-34"/>
            </a:rPr>
            <a:t>Software Process)</a:t>
          </a:r>
          <a:endParaRPr lang="th-TH" sz="2500" kern="1200" dirty="0">
            <a:ln/>
            <a:latin typeface="TH Baijam" panose="02000506000000020004" pitchFamily="2" charset="-34"/>
            <a:cs typeface="TH Baijam" panose="02000506000000020004" pitchFamily="2" charset="-34"/>
          </a:endParaRPr>
        </a:p>
      </dsp:txBody>
      <dsp:txXfrm>
        <a:off x="726164" y="866253"/>
        <a:ext cx="9725845" cy="432888"/>
      </dsp:txXfrm>
    </dsp:sp>
    <dsp:sp modelId="{8CEB1655-8B6C-4A6F-9C88-A6E95029FADC}">
      <dsp:nvSpPr>
        <dsp:cNvPr id="0" name=""/>
        <dsp:cNvSpPr/>
      </dsp:nvSpPr>
      <dsp:spPr>
        <a:xfrm>
          <a:off x="455609" y="812142"/>
          <a:ext cx="541110" cy="541110"/>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2EA71B1-75B6-462D-BEEC-622A72E86E71}">
      <dsp:nvSpPr>
        <dsp:cNvPr id="0" name=""/>
        <dsp:cNvSpPr/>
      </dsp:nvSpPr>
      <dsp:spPr>
        <a:xfrm>
          <a:off x="940989" y="1515490"/>
          <a:ext cx="9511020" cy="43288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3605" tIns="63500" rIns="63500" bIns="63500" numCol="1" spcCol="1270" anchor="ctr" anchorCtr="0">
          <a:noAutofit/>
        </a:bodyPr>
        <a:lstStyle/>
        <a:p>
          <a:pPr marL="0" lvl="0" indent="0" algn="l" defTabSz="1111250">
            <a:lnSpc>
              <a:spcPct val="90000"/>
            </a:lnSpc>
            <a:spcBef>
              <a:spcPct val="0"/>
            </a:spcBef>
            <a:spcAft>
              <a:spcPct val="35000"/>
            </a:spcAft>
            <a:buNone/>
          </a:pPr>
          <a:r>
            <a:rPr lang="th-TH" sz="2500" kern="1200">
              <a:ln/>
              <a:latin typeface="TH Baijam" panose="02000506000000020004" pitchFamily="2" charset="-34"/>
              <a:cs typeface="TH Baijam" panose="02000506000000020004" pitchFamily="2" charset="-34"/>
            </a:rPr>
            <a:t>กระบวนการพัฒนาซอฟต์แวร์แบบอไจล์ (</a:t>
          </a:r>
          <a:r>
            <a:rPr lang="en-US" sz="2500" kern="1200">
              <a:ln/>
              <a:latin typeface="TH Baijam" panose="02000506000000020004" pitchFamily="2" charset="-34"/>
              <a:cs typeface="TH Baijam" panose="02000506000000020004" pitchFamily="2" charset="-34"/>
            </a:rPr>
            <a:t>Agile Software Development)</a:t>
          </a:r>
          <a:endParaRPr lang="th-TH" sz="2500" kern="1200" dirty="0">
            <a:ln/>
            <a:latin typeface="TH Baijam" panose="02000506000000020004" pitchFamily="2" charset="-34"/>
            <a:cs typeface="TH Baijam" panose="02000506000000020004" pitchFamily="2" charset="-34"/>
          </a:endParaRPr>
        </a:p>
      </dsp:txBody>
      <dsp:txXfrm>
        <a:off x="940989" y="1515490"/>
        <a:ext cx="9511020" cy="432888"/>
      </dsp:txXfrm>
    </dsp:sp>
    <dsp:sp modelId="{13B2D8CD-5BA3-4BDB-8199-B2A51437EBDB}">
      <dsp:nvSpPr>
        <dsp:cNvPr id="0" name=""/>
        <dsp:cNvSpPr/>
      </dsp:nvSpPr>
      <dsp:spPr>
        <a:xfrm>
          <a:off x="670434" y="1461379"/>
          <a:ext cx="541110" cy="541110"/>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F3EADF-52A1-4279-ADF5-2B6F5A3FA981}">
      <dsp:nvSpPr>
        <dsp:cNvPr id="0" name=""/>
        <dsp:cNvSpPr/>
      </dsp:nvSpPr>
      <dsp:spPr>
        <a:xfrm>
          <a:off x="1009580" y="2165204"/>
          <a:ext cx="9442429" cy="43288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3605" tIns="63500" rIns="63500" bIns="63500" numCol="1" spcCol="1270" anchor="ctr" anchorCtr="0">
          <a:noAutofit/>
        </a:bodyPr>
        <a:lstStyle/>
        <a:p>
          <a:pPr marL="0" lvl="0" indent="0" algn="l" defTabSz="1111250">
            <a:lnSpc>
              <a:spcPct val="90000"/>
            </a:lnSpc>
            <a:spcBef>
              <a:spcPct val="0"/>
            </a:spcBef>
            <a:spcAft>
              <a:spcPct val="35000"/>
            </a:spcAft>
            <a:buNone/>
          </a:pPr>
          <a:r>
            <a:rPr lang="th-TH" sz="2500" kern="1200">
              <a:ln/>
              <a:latin typeface="TH Baijam" panose="02000506000000020004" pitchFamily="2" charset="-34"/>
              <a:cs typeface="TH Baijam" panose="02000506000000020004" pitchFamily="2" charset="-34"/>
            </a:rPr>
            <a:t>การบริหารโครงการซอฟต์แวร์ (</a:t>
          </a:r>
          <a:r>
            <a:rPr lang="en-US" sz="2500" kern="1200">
              <a:ln/>
              <a:latin typeface="TH Baijam" panose="02000506000000020004" pitchFamily="2" charset="-34"/>
              <a:cs typeface="TH Baijam" panose="02000506000000020004" pitchFamily="2" charset="-34"/>
            </a:rPr>
            <a:t>Project Management)</a:t>
          </a:r>
          <a:endParaRPr lang="th-TH" sz="2500" kern="1200" dirty="0">
            <a:ln/>
            <a:latin typeface="TH Baijam" panose="02000506000000020004" pitchFamily="2" charset="-34"/>
            <a:cs typeface="TH Baijam" panose="02000506000000020004" pitchFamily="2" charset="-34"/>
          </a:endParaRPr>
        </a:p>
      </dsp:txBody>
      <dsp:txXfrm>
        <a:off x="1009580" y="2165204"/>
        <a:ext cx="9442429" cy="432888"/>
      </dsp:txXfrm>
    </dsp:sp>
    <dsp:sp modelId="{38B6CBBE-A6C5-43EA-A64D-7A1E7F8872C6}">
      <dsp:nvSpPr>
        <dsp:cNvPr id="0" name=""/>
        <dsp:cNvSpPr/>
      </dsp:nvSpPr>
      <dsp:spPr>
        <a:xfrm>
          <a:off x="739025" y="2111093"/>
          <a:ext cx="541110" cy="541110"/>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653336-BC3C-409E-AB61-F7AF73C14C3B}">
      <dsp:nvSpPr>
        <dsp:cNvPr id="0" name=""/>
        <dsp:cNvSpPr/>
      </dsp:nvSpPr>
      <dsp:spPr>
        <a:xfrm>
          <a:off x="940989" y="2814917"/>
          <a:ext cx="9511020" cy="43288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3605" tIns="63500" rIns="63500" bIns="63500" numCol="1" spcCol="1270" anchor="ctr" anchorCtr="0">
          <a:noAutofit/>
        </a:bodyPr>
        <a:lstStyle/>
        <a:p>
          <a:pPr marL="0" lvl="0" indent="0" algn="l" defTabSz="1111250">
            <a:lnSpc>
              <a:spcPct val="90000"/>
            </a:lnSpc>
            <a:spcBef>
              <a:spcPct val="0"/>
            </a:spcBef>
            <a:spcAft>
              <a:spcPct val="35000"/>
            </a:spcAft>
            <a:buNone/>
          </a:pPr>
          <a:r>
            <a:rPr lang="th-TH" sz="2500" kern="1200">
              <a:ln/>
              <a:latin typeface="TH Baijam" panose="02000506000000020004" pitchFamily="2" charset="-34"/>
              <a:cs typeface="TH Baijam" panose="02000506000000020004" pitchFamily="2" charset="-34"/>
            </a:rPr>
            <a:t>วิศวกรรมความต้องการ (</a:t>
          </a:r>
          <a:r>
            <a:rPr lang="en-US" sz="2500" kern="1200">
              <a:ln/>
              <a:latin typeface="TH Baijam" panose="02000506000000020004" pitchFamily="2" charset="-34"/>
              <a:cs typeface="TH Baijam" panose="02000506000000020004" pitchFamily="2" charset="-34"/>
            </a:rPr>
            <a:t>Requirement Engineering)</a:t>
          </a:r>
          <a:endParaRPr lang="th-TH" sz="2500" kern="1200" dirty="0">
            <a:ln/>
            <a:latin typeface="TH Baijam" panose="02000506000000020004" pitchFamily="2" charset="-34"/>
            <a:cs typeface="TH Baijam" panose="02000506000000020004" pitchFamily="2" charset="-34"/>
          </a:endParaRPr>
        </a:p>
      </dsp:txBody>
      <dsp:txXfrm>
        <a:off x="940989" y="2814917"/>
        <a:ext cx="9511020" cy="432888"/>
      </dsp:txXfrm>
    </dsp:sp>
    <dsp:sp modelId="{C36A3779-C44B-4311-842A-03333A03D8E7}">
      <dsp:nvSpPr>
        <dsp:cNvPr id="0" name=""/>
        <dsp:cNvSpPr/>
      </dsp:nvSpPr>
      <dsp:spPr>
        <a:xfrm>
          <a:off x="670434" y="2760806"/>
          <a:ext cx="541110" cy="541110"/>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6A6611-44EF-40B2-BF88-FDC26F0B96EA}">
      <dsp:nvSpPr>
        <dsp:cNvPr id="0" name=""/>
        <dsp:cNvSpPr/>
      </dsp:nvSpPr>
      <dsp:spPr>
        <a:xfrm>
          <a:off x="726164" y="3464155"/>
          <a:ext cx="9725845" cy="43288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3605" tIns="63500" rIns="63500" bIns="63500" numCol="1" spcCol="1270" anchor="ctr" anchorCtr="0">
          <a:noAutofit/>
        </a:bodyPr>
        <a:lstStyle/>
        <a:p>
          <a:pPr marL="0" lvl="0" indent="0" algn="l" defTabSz="1111250">
            <a:lnSpc>
              <a:spcPct val="90000"/>
            </a:lnSpc>
            <a:spcBef>
              <a:spcPct val="0"/>
            </a:spcBef>
            <a:spcAft>
              <a:spcPct val="35000"/>
            </a:spcAft>
            <a:buNone/>
          </a:pPr>
          <a:r>
            <a:rPr lang="th-TH" sz="2500" kern="1200">
              <a:ln/>
              <a:latin typeface="TH Baijam" panose="02000506000000020004" pitchFamily="2" charset="-34"/>
              <a:cs typeface="TH Baijam" panose="02000506000000020004" pitchFamily="2" charset="-34"/>
            </a:rPr>
            <a:t>แบบจำลองระบบ (</a:t>
          </a:r>
          <a:r>
            <a:rPr lang="en-US" sz="2500" kern="1200">
              <a:ln/>
              <a:latin typeface="TH Baijam" panose="02000506000000020004" pitchFamily="2" charset="-34"/>
              <a:cs typeface="TH Baijam" panose="02000506000000020004" pitchFamily="2" charset="-34"/>
            </a:rPr>
            <a:t>System Modeling)</a:t>
          </a:r>
          <a:endParaRPr lang="th-TH" sz="2500" kern="1200" dirty="0">
            <a:ln/>
            <a:latin typeface="TH Baijam" panose="02000506000000020004" pitchFamily="2" charset="-34"/>
            <a:cs typeface="TH Baijam" panose="02000506000000020004" pitchFamily="2" charset="-34"/>
          </a:endParaRPr>
        </a:p>
      </dsp:txBody>
      <dsp:txXfrm>
        <a:off x="726164" y="3464155"/>
        <a:ext cx="9725845" cy="432888"/>
      </dsp:txXfrm>
    </dsp:sp>
    <dsp:sp modelId="{7DB43690-96DB-4890-89F4-05AC624A9F2F}">
      <dsp:nvSpPr>
        <dsp:cNvPr id="0" name=""/>
        <dsp:cNvSpPr/>
      </dsp:nvSpPr>
      <dsp:spPr>
        <a:xfrm>
          <a:off x="455609" y="3410044"/>
          <a:ext cx="541110" cy="541110"/>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781DF1F-C144-42BC-91C4-A4381450CE95}">
      <dsp:nvSpPr>
        <dsp:cNvPr id="0" name=""/>
        <dsp:cNvSpPr/>
      </dsp:nvSpPr>
      <dsp:spPr>
        <a:xfrm>
          <a:off x="334145" y="4113869"/>
          <a:ext cx="10117864" cy="43288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3605" tIns="63500" rIns="63500" bIns="63500" numCol="1" spcCol="1270" anchor="ctr" anchorCtr="0">
          <a:noAutofit/>
        </a:bodyPr>
        <a:lstStyle/>
        <a:p>
          <a:pPr marL="0" lvl="0" indent="0" algn="l" defTabSz="1111250">
            <a:lnSpc>
              <a:spcPct val="90000"/>
            </a:lnSpc>
            <a:spcBef>
              <a:spcPct val="0"/>
            </a:spcBef>
            <a:spcAft>
              <a:spcPct val="35000"/>
            </a:spcAft>
            <a:buNone/>
          </a:pPr>
          <a:r>
            <a:rPr lang="th-TH" sz="2500" kern="1200">
              <a:ln/>
              <a:latin typeface="TH Baijam" panose="02000506000000020004" pitchFamily="2" charset="-34"/>
              <a:cs typeface="TH Baijam" panose="02000506000000020004" pitchFamily="2" charset="-34"/>
            </a:rPr>
            <a:t>การออกแบบซอฟต์แวร์ (</a:t>
          </a:r>
          <a:r>
            <a:rPr lang="en-US" sz="2500" kern="1200">
              <a:ln/>
              <a:latin typeface="TH Baijam" panose="02000506000000020004" pitchFamily="2" charset="-34"/>
              <a:cs typeface="TH Baijam" panose="02000506000000020004" pitchFamily="2" charset="-34"/>
            </a:rPr>
            <a:t>Software Design)</a:t>
          </a:r>
          <a:endParaRPr lang="th-TH" sz="2500" kern="1200" dirty="0">
            <a:ln/>
            <a:latin typeface="TH Baijam" panose="02000506000000020004" pitchFamily="2" charset="-34"/>
            <a:cs typeface="TH Baijam" panose="02000506000000020004" pitchFamily="2" charset="-34"/>
          </a:endParaRPr>
        </a:p>
      </dsp:txBody>
      <dsp:txXfrm>
        <a:off x="334145" y="4113869"/>
        <a:ext cx="10117864" cy="432888"/>
      </dsp:txXfrm>
    </dsp:sp>
    <dsp:sp modelId="{DF54A36E-5912-4C3B-811E-ED7B81A9B004}">
      <dsp:nvSpPr>
        <dsp:cNvPr id="0" name=""/>
        <dsp:cNvSpPr/>
      </dsp:nvSpPr>
      <dsp:spPr>
        <a:xfrm>
          <a:off x="63590" y="4059758"/>
          <a:ext cx="541110" cy="541110"/>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921775-1F62-47E1-86DC-85EF01AE9580}">
      <dsp:nvSpPr>
        <dsp:cNvPr id="0" name=""/>
        <dsp:cNvSpPr/>
      </dsp:nvSpPr>
      <dsp:spPr>
        <a:xfrm>
          <a:off x="-5540761" y="-848743"/>
          <a:ext cx="6600645" cy="6600645"/>
        </a:xfrm>
        <a:prstGeom prst="blockArc">
          <a:avLst>
            <a:gd name="adj1" fmla="val 18900000"/>
            <a:gd name="adj2" fmla="val 2700000"/>
            <a:gd name="adj3" fmla="val 327"/>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25CBFF-2847-4D89-A569-A2DC584615EB}">
      <dsp:nvSpPr>
        <dsp:cNvPr id="0" name=""/>
        <dsp:cNvSpPr/>
      </dsp:nvSpPr>
      <dsp:spPr>
        <a:xfrm>
          <a:off x="343956" y="222897"/>
          <a:ext cx="10106186" cy="44559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3694" tIns="63500" rIns="63500" bIns="63500" numCol="1" spcCol="1270" anchor="ctr" anchorCtr="0">
          <a:noAutofit/>
        </a:bodyPr>
        <a:lstStyle/>
        <a:p>
          <a:pPr marL="0" lvl="0" indent="0" algn="l" defTabSz="1111250">
            <a:lnSpc>
              <a:spcPct val="90000"/>
            </a:lnSpc>
            <a:spcBef>
              <a:spcPct val="0"/>
            </a:spcBef>
            <a:spcAft>
              <a:spcPct val="35000"/>
            </a:spcAft>
            <a:buNone/>
          </a:pPr>
          <a:r>
            <a:rPr lang="th-TH" sz="2500" kern="1200" dirty="0">
              <a:ln/>
              <a:latin typeface="TH Baijam" panose="02000506000000020004" pitchFamily="2" charset="-34"/>
              <a:cs typeface="TH Baijam" panose="02000506000000020004" pitchFamily="2" charset="-34"/>
            </a:rPr>
            <a:t>การพัฒนาซอฟต์แวร์ (</a:t>
          </a:r>
          <a:r>
            <a:rPr lang="en-US" sz="2500" kern="1200" dirty="0">
              <a:ln/>
              <a:latin typeface="TH Baijam" panose="02000506000000020004" pitchFamily="2" charset="-34"/>
              <a:cs typeface="TH Baijam" panose="02000506000000020004" pitchFamily="2" charset="-34"/>
            </a:rPr>
            <a:t>Software Implementation)</a:t>
          </a:r>
          <a:endParaRPr lang="th-TH" sz="2500" kern="1200" dirty="0">
            <a:ln/>
            <a:latin typeface="TH Baijam" panose="02000506000000020004" pitchFamily="2" charset="-34"/>
            <a:cs typeface="TH Baijam" panose="02000506000000020004" pitchFamily="2" charset="-34"/>
          </a:endParaRPr>
        </a:p>
      </dsp:txBody>
      <dsp:txXfrm>
        <a:off x="343956" y="222897"/>
        <a:ext cx="10106186" cy="445599"/>
      </dsp:txXfrm>
    </dsp:sp>
    <dsp:sp modelId="{F14C4C9C-FCC8-4981-82D4-13BEE24C69A0}">
      <dsp:nvSpPr>
        <dsp:cNvPr id="0" name=""/>
        <dsp:cNvSpPr/>
      </dsp:nvSpPr>
      <dsp:spPr>
        <a:xfrm>
          <a:off x="65457" y="167197"/>
          <a:ext cx="556998" cy="556998"/>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3AA7861-1DCD-4A8B-91A4-4DC9312A869B}">
      <dsp:nvSpPr>
        <dsp:cNvPr id="0" name=""/>
        <dsp:cNvSpPr/>
      </dsp:nvSpPr>
      <dsp:spPr>
        <a:xfrm>
          <a:off x="747486" y="891688"/>
          <a:ext cx="9702656" cy="44559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3694" tIns="63500" rIns="63500" bIns="63500" numCol="1" spcCol="1270" anchor="ctr" anchorCtr="0">
          <a:noAutofit/>
        </a:bodyPr>
        <a:lstStyle/>
        <a:p>
          <a:pPr marL="0" lvl="0" indent="0" algn="l" defTabSz="1111250">
            <a:lnSpc>
              <a:spcPct val="90000"/>
            </a:lnSpc>
            <a:spcBef>
              <a:spcPct val="0"/>
            </a:spcBef>
            <a:spcAft>
              <a:spcPct val="35000"/>
            </a:spcAft>
            <a:buNone/>
          </a:pPr>
          <a:r>
            <a:rPr lang="th-TH" sz="2500" kern="1200">
              <a:ln/>
              <a:latin typeface="TH Baijam" panose="02000506000000020004" pitchFamily="2" charset="-34"/>
              <a:cs typeface="TH Baijam" panose="02000506000000020004" pitchFamily="2" charset="-34"/>
            </a:rPr>
            <a:t>การเขียนซอฟต์แวร์ให้ใช้ได้ใหม่ (</a:t>
          </a:r>
          <a:r>
            <a:rPr lang="en-US" sz="2500" kern="1200">
              <a:ln/>
              <a:latin typeface="TH Baijam" panose="02000506000000020004" pitchFamily="2" charset="-34"/>
              <a:cs typeface="TH Baijam" panose="02000506000000020004" pitchFamily="2" charset="-34"/>
            </a:rPr>
            <a:t>Software Reuse) </a:t>
          </a:r>
          <a:endParaRPr lang="th-TH" sz="2500" kern="1200" dirty="0">
            <a:ln/>
            <a:latin typeface="TH Baijam" panose="02000506000000020004" pitchFamily="2" charset="-34"/>
            <a:cs typeface="TH Baijam" panose="02000506000000020004" pitchFamily="2" charset="-34"/>
          </a:endParaRPr>
        </a:p>
      </dsp:txBody>
      <dsp:txXfrm>
        <a:off x="747486" y="891688"/>
        <a:ext cx="9702656" cy="445599"/>
      </dsp:txXfrm>
    </dsp:sp>
    <dsp:sp modelId="{8CEB1655-8B6C-4A6F-9C88-A6E95029FADC}">
      <dsp:nvSpPr>
        <dsp:cNvPr id="0" name=""/>
        <dsp:cNvSpPr/>
      </dsp:nvSpPr>
      <dsp:spPr>
        <a:xfrm>
          <a:off x="468987" y="835988"/>
          <a:ext cx="556998" cy="556998"/>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2EA71B1-75B6-462D-BEEC-622A72E86E71}">
      <dsp:nvSpPr>
        <dsp:cNvPr id="0" name=""/>
        <dsp:cNvSpPr/>
      </dsp:nvSpPr>
      <dsp:spPr>
        <a:xfrm>
          <a:off x="1034076" y="1552369"/>
          <a:ext cx="9481523" cy="44559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3694" tIns="63500" rIns="63500" bIns="63500" numCol="1" spcCol="1270" anchor="ctr" anchorCtr="0">
          <a:noAutofit/>
        </a:bodyPr>
        <a:lstStyle/>
        <a:p>
          <a:pPr marL="0" lvl="0" indent="0" algn="l" defTabSz="1111250">
            <a:lnSpc>
              <a:spcPct val="90000"/>
            </a:lnSpc>
            <a:spcBef>
              <a:spcPct val="0"/>
            </a:spcBef>
            <a:spcAft>
              <a:spcPct val="35000"/>
            </a:spcAft>
            <a:buNone/>
          </a:pPr>
          <a:r>
            <a:rPr lang="th-TH" sz="2500" kern="1200">
              <a:ln/>
              <a:latin typeface="TH Baijam" panose="02000506000000020004" pitchFamily="2" charset="-34"/>
              <a:cs typeface="TH Baijam" panose="02000506000000020004" pitchFamily="2" charset="-34"/>
            </a:rPr>
            <a:t>การทดสอบซอฟต์แวร์ (</a:t>
          </a:r>
          <a:r>
            <a:rPr lang="en-US" sz="2500" kern="1200">
              <a:ln/>
              <a:latin typeface="TH Baijam" panose="02000506000000020004" pitchFamily="2" charset="-34"/>
              <a:cs typeface="TH Baijam" panose="02000506000000020004" pitchFamily="2" charset="-34"/>
            </a:rPr>
            <a:t>Software Testing) </a:t>
          </a:r>
          <a:endParaRPr lang="th-TH" sz="2500" kern="1200" dirty="0">
            <a:ln/>
            <a:latin typeface="TH Baijam" panose="02000506000000020004" pitchFamily="2" charset="-34"/>
            <a:cs typeface="TH Baijam" panose="02000506000000020004" pitchFamily="2" charset="-34"/>
          </a:endParaRPr>
        </a:p>
      </dsp:txBody>
      <dsp:txXfrm>
        <a:off x="1034076" y="1552369"/>
        <a:ext cx="9481523" cy="445599"/>
      </dsp:txXfrm>
    </dsp:sp>
    <dsp:sp modelId="{13B2D8CD-5BA3-4BDB-8199-B2A51437EBDB}">
      <dsp:nvSpPr>
        <dsp:cNvPr id="0" name=""/>
        <dsp:cNvSpPr/>
      </dsp:nvSpPr>
      <dsp:spPr>
        <a:xfrm>
          <a:off x="690119" y="1504289"/>
          <a:ext cx="556998" cy="556998"/>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F3EADF-52A1-4279-ADF5-2B6F5A3FA981}">
      <dsp:nvSpPr>
        <dsp:cNvPr id="0" name=""/>
        <dsp:cNvSpPr/>
      </dsp:nvSpPr>
      <dsp:spPr>
        <a:xfrm>
          <a:off x="1039224" y="2228779"/>
          <a:ext cx="9410918" cy="44559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3694" tIns="63500" rIns="63500" bIns="63500" numCol="1" spcCol="1270" anchor="ctr" anchorCtr="0">
          <a:noAutofit/>
        </a:bodyPr>
        <a:lstStyle/>
        <a:p>
          <a:pPr marL="0" lvl="0" indent="0" algn="l" defTabSz="1111250">
            <a:lnSpc>
              <a:spcPct val="90000"/>
            </a:lnSpc>
            <a:spcBef>
              <a:spcPct val="0"/>
            </a:spcBef>
            <a:spcAft>
              <a:spcPct val="35000"/>
            </a:spcAft>
            <a:buNone/>
          </a:pPr>
          <a:r>
            <a:rPr lang="th-TH" sz="2500" kern="1200">
              <a:ln/>
              <a:latin typeface="TH Baijam" panose="02000506000000020004" pitchFamily="2" charset="-34"/>
              <a:cs typeface="TH Baijam" panose="02000506000000020004" pitchFamily="2" charset="-34"/>
            </a:rPr>
            <a:t>การประกันคุณภาพ และตัวชี้วัดซอฟต์แวร์ (</a:t>
          </a:r>
          <a:r>
            <a:rPr lang="en-US" sz="2500" kern="1200">
              <a:ln/>
              <a:latin typeface="TH Baijam" panose="02000506000000020004" pitchFamily="2" charset="-34"/>
              <a:cs typeface="TH Baijam" panose="02000506000000020004" pitchFamily="2" charset="-34"/>
            </a:rPr>
            <a:t>Quality Management)</a:t>
          </a:r>
          <a:endParaRPr lang="th-TH" sz="2500" kern="1200" dirty="0">
            <a:ln/>
            <a:latin typeface="TH Baijam" panose="02000506000000020004" pitchFamily="2" charset="-34"/>
            <a:cs typeface="TH Baijam" panose="02000506000000020004" pitchFamily="2" charset="-34"/>
          </a:endParaRPr>
        </a:p>
      </dsp:txBody>
      <dsp:txXfrm>
        <a:off x="1039224" y="2228779"/>
        <a:ext cx="9410918" cy="445599"/>
      </dsp:txXfrm>
    </dsp:sp>
    <dsp:sp modelId="{38B6CBBE-A6C5-43EA-A64D-7A1E7F8872C6}">
      <dsp:nvSpPr>
        <dsp:cNvPr id="0" name=""/>
        <dsp:cNvSpPr/>
      </dsp:nvSpPr>
      <dsp:spPr>
        <a:xfrm>
          <a:off x="760725" y="2173080"/>
          <a:ext cx="556998" cy="556998"/>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653336-BC3C-409E-AB61-F7AF73C14C3B}">
      <dsp:nvSpPr>
        <dsp:cNvPr id="0" name=""/>
        <dsp:cNvSpPr/>
      </dsp:nvSpPr>
      <dsp:spPr>
        <a:xfrm>
          <a:off x="968619" y="2897570"/>
          <a:ext cx="9481523" cy="44559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3694" tIns="63500" rIns="63500" bIns="63500" numCol="1" spcCol="1270" anchor="ctr" anchorCtr="0">
          <a:noAutofit/>
        </a:bodyPr>
        <a:lstStyle/>
        <a:p>
          <a:pPr marL="0" lvl="0" indent="0" algn="l" defTabSz="1111250">
            <a:lnSpc>
              <a:spcPct val="90000"/>
            </a:lnSpc>
            <a:spcBef>
              <a:spcPct val="0"/>
            </a:spcBef>
            <a:spcAft>
              <a:spcPct val="35000"/>
            </a:spcAft>
            <a:buNone/>
          </a:pPr>
          <a:r>
            <a:rPr lang="th-TH" sz="2500" kern="1200">
              <a:ln/>
              <a:latin typeface="TH Baijam" panose="02000506000000020004" pitchFamily="2" charset="-34"/>
              <a:cs typeface="TH Baijam" panose="02000506000000020004" pitchFamily="2" charset="-34"/>
            </a:rPr>
            <a:t>การวิเคราะห์และบริหารความเสี่ยง (</a:t>
          </a:r>
          <a:r>
            <a:rPr lang="en-US" sz="2500" kern="1200">
              <a:ln/>
              <a:latin typeface="TH Baijam" panose="02000506000000020004" pitchFamily="2" charset="-34"/>
              <a:cs typeface="TH Baijam" panose="02000506000000020004" pitchFamily="2" charset="-34"/>
            </a:rPr>
            <a:t>Risk Management)</a:t>
          </a:r>
          <a:endParaRPr lang="th-TH" sz="2500" kern="1200" dirty="0">
            <a:ln/>
            <a:latin typeface="TH Baijam" panose="02000506000000020004" pitchFamily="2" charset="-34"/>
            <a:cs typeface="TH Baijam" panose="02000506000000020004" pitchFamily="2" charset="-34"/>
          </a:endParaRPr>
        </a:p>
      </dsp:txBody>
      <dsp:txXfrm>
        <a:off x="968619" y="2897570"/>
        <a:ext cx="9481523" cy="445599"/>
      </dsp:txXfrm>
    </dsp:sp>
    <dsp:sp modelId="{C36A3779-C44B-4311-842A-03333A03D8E7}">
      <dsp:nvSpPr>
        <dsp:cNvPr id="0" name=""/>
        <dsp:cNvSpPr/>
      </dsp:nvSpPr>
      <dsp:spPr>
        <a:xfrm>
          <a:off x="690119" y="2841870"/>
          <a:ext cx="556998" cy="556998"/>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6A6611-44EF-40B2-BF88-FDC26F0B96EA}">
      <dsp:nvSpPr>
        <dsp:cNvPr id="0" name=""/>
        <dsp:cNvSpPr/>
      </dsp:nvSpPr>
      <dsp:spPr>
        <a:xfrm>
          <a:off x="747486" y="3565871"/>
          <a:ext cx="9702656" cy="44559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3694" tIns="63500" rIns="63500" bIns="63500" numCol="1" spcCol="1270" anchor="ctr" anchorCtr="0">
          <a:noAutofit/>
        </a:bodyPr>
        <a:lstStyle/>
        <a:p>
          <a:pPr marL="0" lvl="0" indent="0" algn="l" defTabSz="1111250">
            <a:lnSpc>
              <a:spcPct val="90000"/>
            </a:lnSpc>
            <a:spcBef>
              <a:spcPct val="0"/>
            </a:spcBef>
            <a:spcAft>
              <a:spcPct val="35000"/>
            </a:spcAft>
            <a:buNone/>
          </a:pPr>
          <a:r>
            <a:rPr lang="th-TH" sz="2500" kern="1200">
              <a:ln/>
              <a:latin typeface="TH Baijam" panose="02000506000000020004" pitchFamily="2" charset="-34"/>
              <a:cs typeface="TH Baijam" panose="02000506000000020004" pitchFamily="2" charset="-34"/>
            </a:rPr>
            <a:t>การจัดการและควบคุมการเปลี่ยนแปลงในการพัฒนางานด้านซอฟต์แวร์ (</a:t>
          </a:r>
          <a:r>
            <a:rPr lang="en-US" sz="2500" kern="1200">
              <a:ln/>
              <a:latin typeface="TH Baijam" panose="02000506000000020004" pitchFamily="2" charset="-34"/>
              <a:cs typeface="TH Baijam" panose="02000506000000020004" pitchFamily="2" charset="-34"/>
            </a:rPr>
            <a:t>Configuration Management)</a:t>
          </a:r>
          <a:endParaRPr lang="th-TH" sz="2500" kern="1200" dirty="0">
            <a:ln/>
            <a:latin typeface="TH Baijam" panose="02000506000000020004" pitchFamily="2" charset="-34"/>
            <a:cs typeface="TH Baijam" panose="02000506000000020004" pitchFamily="2" charset="-34"/>
          </a:endParaRPr>
        </a:p>
      </dsp:txBody>
      <dsp:txXfrm>
        <a:off x="747486" y="3565871"/>
        <a:ext cx="9702656" cy="445599"/>
      </dsp:txXfrm>
    </dsp:sp>
    <dsp:sp modelId="{7DB43690-96DB-4890-89F4-05AC624A9F2F}">
      <dsp:nvSpPr>
        <dsp:cNvPr id="0" name=""/>
        <dsp:cNvSpPr/>
      </dsp:nvSpPr>
      <dsp:spPr>
        <a:xfrm>
          <a:off x="468987" y="3510171"/>
          <a:ext cx="556998" cy="556998"/>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781DF1F-C144-42BC-91C4-A4381450CE95}">
      <dsp:nvSpPr>
        <dsp:cNvPr id="0" name=""/>
        <dsp:cNvSpPr/>
      </dsp:nvSpPr>
      <dsp:spPr>
        <a:xfrm>
          <a:off x="343956" y="4234662"/>
          <a:ext cx="10106186" cy="44559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3694" tIns="63500" rIns="63500" bIns="63500" numCol="1" spcCol="1270" anchor="ctr" anchorCtr="0">
          <a:noAutofit/>
        </a:bodyPr>
        <a:lstStyle/>
        <a:p>
          <a:pPr marL="0" lvl="0" indent="0" algn="l" defTabSz="1111250">
            <a:lnSpc>
              <a:spcPct val="90000"/>
            </a:lnSpc>
            <a:spcBef>
              <a:spcPct val="0"/>
            </a:spcBef>
            <a:spcAft>
              <a:spcPct val="35000"/>
            </a:spcAft>
            <a:buNone/>
          </a:pPr>
          <a:r>
            <a:rPr lang="th-TH" sz="2500" kern="1200">
              <a:ln/>
              <a:latin typeface="TH Baijam" panose="02000506000000020004" pitchFamily="2" charset="-34"/>
              <a:cs typeface="TH Baijam" panose="02000506000000020004" pitchFamily="2" charset="-34"/>
            </a:rPr>
            <a:t>การบำรุงรักษาซอฟต์แวร์ (</a:t>
          </a:r>
          <a:r>
            <a:rPr lang="en-US" sz="2500" kern="1200">
              <a:ln/>
              <a:latin typeface="TH Baijam" panose="02000506000000020004" pitchFamily="2" charset="-34"/>
              <a:cs typeface="TH Baijam" panose="02000506000000020004" pitchFamily="2" charset="-34"/>
            </a:rPr>
            <a:t>Software Evolution)</a:t>
          </a:r>
          <a:endParaRPr lang="th-TH" sz="2500" kern="1200" dirty="0">
            <a:ln/>
            <a:latin typeface="TH Baijam" panose="02000506000000020004" pitchFamily="2" charset="-34"/>
            <a:cs typeface="TH Baijam" panose="02000506000000020004" pitchFamily="2" charset="-34"/>
          </a:endParaRPr>
        </a:p>
      </dsp:txBody>
      <dsp:txXfrm>
        <a:off x="343956" y="4234662"/>
        <a:ext cx="10106186" cy="445599"/>
      </dsp:txXfrm>
    </dsp:sp>
    <dsp:sp modelId="{DF54A36E-5912-4C3B-811E-ED7B81A9B004}">
      <dsp:nvSpPr>
        <dsp:cNvPr id="0" name=""/>
        <dsp:cNvSpPr/>
      </dsp:nvSpPr>
      <dsp:spPr>
        <a:xfrm>
          <a:off x="65457" y="4178962"/>
          <a:ext cx="556998" cy="556998"/>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A2FFB7-899A-44AE-8C1B-6B31E9685C98}">
      <dsp:nvSpPr>
        <dsp:cNvPr id="0" name=""/>
        <dsp:cNvSpPr/>
      </dsp:nvSpPr>
      <dsp:spPr>
        <a:xfrm>
          <a:off x="3719381" y="2306941"/>
          <a:ext cx="2830219" cy="1270398"/>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3600" kern="1200" dirty="0">
              <a:latin typeface="TH Baijam" panose="02000506000000020004" pitchFamily="2" charset="-34"/>
              <a:cs typeface="TH Baijam" panose="02000506000000020004" pitchFamily="2" charset="-34"/>
            </a:rPr>
            <a:t>Software Engineering</a:t>
          </a:r>
          <a:endParaRPr lang="th-TH" sz="3600" kern="1200" dirty="0">
            <a:latin typeface="TH Baijam" panose="02000506000000020004" pitchFamily="2" charset="-34"/>
            <a:cs typeface="TH Baijam" panose="02000506000000020004" pitchFamily="2" charset="-34"/>
          </a:endParaRPr>
        </a:p>
      </dsp:txBody>
      <dsp:txXfrm>
        <a:off x="4133857" y="2492986"/>
        <a:ext cx="2001267" cy="898308"/>
      </dsp:txXfrm>
    </dsp:sp>
    <dsp:sp modelId="{DCDAFF83-982E-42A5-A998-3DC4D25E901B}">
      <dsp:nvSpPr>
        <dsp:cNvPr id="0" name=""/>
        <dsp:cNvSpPr/>
      </dsp:nvSpPr>
      <dsp:spPr>
        <a:xfrm rot="5664073">
          <a:off x="4917062" y="1656309"/>
          <a:ext cx="434856" cy="505395"/>
        </a:xfrm>
        <a:prstGeom prst="rightArrow">
          <a:avLst>
            <a:gd name="adj1" fmla="val 60000"/>
            <a:gd name="adj2" fmla="val 5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th-TH" sz="1600" kern="1200">
            <a:latin typeface="TH Baijam" panose="02000506000000020004" pitchFamily="2" charset="-34"/>
            <a:cs typeface="TH Baijam" panose="02000506000000020004" pitchFamily="2" charset="-34"/>
          </a:endParaRPr>
        </a:p>
      </dsp:txBody>
      <dsp:txXfrm>
        <a:off x="4987296" y="1692352"/>
        <a:ext cx="304399" cy="303237"/>
      </dsp:txXfrm>
    </dsp:sp>
    <dsp:sp modelId="{F3BACB0E-10BC-453E-82D0-C47E6F3C82C4}">
      <dsp:nvSpPr>
        <dsp:cNvPr id="0" name=""/>
        <dsp:cNvSpPr/>
      </dsp:nvSpPr>
      <dsp:spPr>
        <a:xfrm>
          <a:off x="3922611" y="0"/>
          <a:ext cx="2423759" cy="1486458"/>
        </a:xfrm>
        <a:prstGeom prst="ellipse">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TH Baijam" panose="02000506000000020004" pitchFamily="2" charset="-34"/>
              <a:cs typeface="TH Baijam" panose="02000506000000020004" pitchFamily="2" charset="-34"/>
            </a:rPr>
            <a:t>Theories</a:t>
          </a:r>
          <a:endParaRPr lang="th-TH" sz="4000" kern="1200" dirty="0">
            <a:latin typeface="TH Baijam" panose="02000506000000020004" pitchFamily="2" charset="-34"/>
            <a:cs typeface="TH Baijam" panose="02000506000000020004" pitchFamily="2" charset="-34"/>
          </a:endParaRPr>
        </a:p>
      </dsp:txBody>
      <dsp:txXfrm>
        <a:off x="4277562" y="217687"/>
        <a:ext cx="1713857" cy="1051084"/>
      </dsp:txXfrm>
    </dsp:sp>
    <dsp:sp modelId="{0D4BE14A-9A3C-4856-81E5-A9F7D36580F6}">
      <dsp:nvSpPr>
        <dsp:cNvPr id="0" name=""/>
        <dsp:cNvSpPr/>
      </dsp:nvSpPr>
      <dsp:spPr>
        <a:xfrm rot="12699329">
          <a:off x="6567823" y="3132094"/>
          <a:ext cx="540818" cy="505395"/>
        </a:xfrm>
        <a:prstGeom prst="rightArrow">
          <a:avLst>
            <a:gd name="adj1" fmla="val 60000"/>
            <a:gd name="adj2" fmla="val 50000"/>
          </a:avLst>
        </a:prstGeom>
        <a:gradFill rotWithShape="0">
          <a:gsLst>
            <a:gs pos="0">
              <a:schemeClr val="accent2">
                <a:hueOff val="-727682"/>
                <a:satOff val="-41964"/>
                <a:lumOff val="4314"/>
                <a:alphaOff val="0"/>
                <a:lumMod val="110000"/>
                <a:satMod val="105000"/>
                <a:tint val="67000"/>
              </a:schemeClr>
            </a:gs>
            <a:gs pos="50000">
              <a:schemeClr val="accent2">
                <a:hueOff val="-727682"/>
                <a:satOff val="-41964"/>
                <a:lumOff val="4314"/>
                <a:alphaOff val="0"/>
                <a:lumMod val="105000"/>
                <a:satMod val="103000"/>
                <a:tint val="73000"/>
              </a:schemeClr>
            </a:gs>
            <a:gs pos="100000">
              <a:schemeClr val="accent2">
                <a:hueOff val="-727682"/>
                <a:satOff val="-41964"/>
                <a:lumOff val="4314"/>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th-TH" sz="1600" kern="1200">
            <a:latin typeface="TH Baijam" panose="02000506000000020004" pitchFamily="2" charset="-34"/>
            <a:cs typeface="TH Baijam" panose="02000506000000020004" pitchFamily="2" charset="-34"/>
          </a:endParaRPr>
        </a:p>
      </dsp:txBody>
      <dsp:txXfrm>
        <a:off x="6708162" y="3272958"/>
        <a:ext cx="389200" cy="303237"/>
      </dsp:txXfrm>
    </dsp:sp>
    <dsp:sp modelId="{1812881C-CA4F-46F2-8E6D-C6F2ADDEC870}">
      <dsp:nvSpPr>
        <dsp:cNvPr id="0" name=""/>
        <dsp:cNvSpPr/>
      </dsp:nvSpPr>
      <dsp:spPr>
        <a:xfrm>
          <a:off x="7188843" y="3200399"/>
          <a:ext cx="2569550" cy="1218568"/>
        </a:xfrm>
        <a:prstGeom prst="ellipse">
          <a:avLst/>
        </a:prstGeom>
        <a:gradFill rotWithShape="0">
          <a:gsLst>
            <a:gs pos="0">
              <a:schemeClr val="accent2">
                <a:hueOff val="-727682"/>
                <a:satOff val="-41964"/>
                <a:lumOff val="4314"/>
                <a:alphaOff val="0"/>
                <a:lumMod val="110000"/>
                <a:satMod val="105000"/>
                <a:tint val="67000"/>
              </a:schemeClr>
            </a:gs>
            <a:gs pos="50000">
              <a:schemeClr val="accent2">
                <a:hueOff val="-727682"/>
                <a:satOff val="-41964"/>
                <a:lumOff val="4314"/>
                <a:alphaOff val="0"/>
                <a:lumMod val="105000"/>
                <a:satMod val="103000"/>
                <a:tint val="73000"/>
              </a:schemeClr>
            </a:gs>
            <a:gs pos="100000">
              <a:schemeClr val="accent2">
                <a:hueOff val="-727682"/>
                <a:satOff val="-41964"/>
                <a:lumOff val="431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TH Baijam" panose="02000506000000020004" pitchFamily="2" charset="-34"/>
              <a:cs typeface="TH Baijam" panose="02000506000000020004" pitchFamily="2" charset="-34"/>
            </a:rPr>
            <a:t>Methods</a:t>
          </a:r>
          <a:endParaRPr lang="th-TH" sz="4000" kern="1200" dirty="0">
            <a:latin typeface="TH Baijam" panose="02000506000000020004" pitchFamily="2" charset="-34"/>
            <a:cs typeface="TH Baijam" panose="02000506000000020004" pitchFamily="2" charset="-34"/>
          </a:endParaRPr>
        </a:p>
      </dsp:txBody>
      <dsp:txXfrm>
        <a:off x="7565145" y="3378854"/>
        <a:ext cx="1816946" cy="861658"/>
      </dsp:txXfrm>
    </dsp:sp>
    <dsp:sp modelId="{A6AC148C-225B-4938-AB15-0257B012BA2C}">
      <dsp:nvSpPr>
        <dsp:cNvPr id="0" name=""/>
        <dsp:cNvSpPr/>
      </dsp:nvSpPr>
      <dsp:spPr>
        <a:xfrm rot="20229704">
          <a:off x="2962630" y="3058401"/>
          <a:ext cx="628059" cy="505395"/>
        </a:xfrm>
        <a:prstGeom prst="rightArrow">
          <a:avLst>
            <a:gd name="adj1" fmla="val 60000"/>
            <a:gd name="adj2" fmla="val 50000"/>
          </a:avLst>
        </a:prstGeom>
        <a:gradFill rotWithShape="0">
          <a:gsLst>
            <a:gs pos="0">
              <a:schemeClr val="accent2">
                <a:hueOff val="-1455363"/>
                <a:satOff val="-83928"/>
                <a:lumOff val="8628"/>
                <a:alphaOff val="0"/>
                <a:lumMod val="110000"/>
                <a:satMod val="105000"/>
                <a:tint val="67000"/>
              </a:schemeClr>
            </a:gs>
            <a:gs pos="50000">
              <a:schemeClr val="accent2">
                <a:hueOff val="-1455363"/>
                <a:satOff val="-83928"/>
                <a:lumOff val="8628"/>
                <a:alphaOff val="0"/>
                <a:lumMod val="105000"/>
                <a:satMod val="103000"/>
                <a:tint val="73000"/>
              </a:schemeClr>
            </a:gs>
            <a:gs pos="100000">
              <a:schemeClr val="accent2">
                <a:hueOff val="-1455363"/>
                <a:satOff val="-83928"/>
                <a:lumOff val="8628"/>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th-TH" sz="1600" kern="1200">
            <a:latin typeface="TH Baijam" panose="02000506000000020004" pitchFamily="2" charset="-34"/>
            <a:cs typeface="TH Baijam" panose="02000506000000020004" pitchFamily="2" charset="-34"/>
          </a:endParaRPr>
        </a:p>
      </dsp:txBody>
      <dsp:txXfrm rot="10800000">
        <a:off x="2968573" y="3188904"/>
        <a:ext cx="476441" cy="303237"/>
      </dsp:txXfrm>
    </dsp:sp>
    <dsp:sp modelId="{0D6DDDCD-4FFF-49B6-A51D-D210C0E9D6AC}">
      <dsp:nvSpPr>
        <dsp:cNvPr id="0" name=""/>
        <dsp:cNvSpPr/>
      </dsp:nvSpPr>
      <dsp:spPr>
        <a:xfrm>
          <a:off x="639529" y="2885420"/>
          <a:ext cx="2076314" cy="1486458"/>
        </a:xfrm>
        <a:prstGeom prst="ellipse">
          <a:avLst/>
        </a:prstGeom>
        <a:gradFill rotWithShape="0">
          <a:gsLst>
            <a:gs pos="0">
              <a:schemeClr val="accent2">
                <a:hueOff val="-1455363"/>
                <a:satOff val="-83928"/>
                <a:lumOff val="8628"/>
                <a:alphaOff val="0"/>
                <a:lumMod val="110000"/>
                <a:satMod val="105000"/>
                <a:tint val="67000"/>
              </a:schemeClr>
            </a:gs>
            <a:gs pos="50000">
              <a:schemeClr val="accent2">
                <a:hueOff val="-1455363"/>
                <a:satOff val="-83928"/>
                <a:lumOff val="8628"/>
                <a:alphaOff val="0"/>
                <a:lumMod val="105000"/>
                <a:satMod val="103000"/>
                <a:tint val="73000"/>
              </a:schemeClr>
            </a:gs>
            <a:gs pos="100000">
              <a:schemeClr val="accent2">
                <a:hueOff val="-1455363"/>
                <a:satOff val="-83928"/>
                <a:lumOff val="862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latin typeface="TH Baijam" panose="02000506000000020004" pitchFamily="2" charset="-34"/>
              <a:cs typeface="TH Baijam" panose="02000506000000020004" pitchFamily="2" charset="-34"/>
            </a:rPr>
            <a:t>Tools</a:t>
          </a:r>
          <a:endParaRPr lang="th-TH" sz="4800" kern="1200" dirty="0">
            <a:latin typeface="TH Baijam" panose="02000506000000020004" pitchFamily="2" charset="-34"/>
            <a:cs typeface="TH Baijam" panose="02000506000000020004" pitchFamily="2" charset="-34"/>
          </a:endParaRPr>
        </a:p>
      </dsp:txBody>
      <dsp:txXfrm>
        <a:off x="943598" y="3103107"/>
        <a:ext cx="1468176" cy="10510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9848BD-0F4E-44BD-B4F2-0CDB0F3F3572}">
      <dsp:nvSpPr>
        <dsp:cNvPr id="0" name=""/>
        <dsp:cNvSpPr/>
      </dsp:nvSpPr>
      <dsp:spPr>
        <a:xfrm>
          <a:off x="-5547718" y="-849347"/>
          <a:ext cx="6605365" cy="6605365"/>
        </a:xfrm>
        <a:prstGeom prst="blockArc">
          <a:avLst>
            <a:gd name="adj1" fmla="val 18900000"/>
            <a:gd name="adj2" fmla="val 2700000"/>
            <a:gd name="adj3" fmla="val 327"/>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179CEA-5547-4690-8F93-6E58FDCB580E}">
      <dsp:nvSpPr>
        <dsp:cNvPr id="0" name=""/>
        <dsp:cNvSpPr/>
      </dsp:nvSpPr>
      <dsp:spPr>
        <a:xfrm>
          <a:off x="394203" y="258385"/>
          <a:ext cx="9420492" cy="51657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0031" tIns="48260" rIns="48260" bIns="48260" numCol="1" spcCol="1270" anchor="ctr" anchorCtr="0">
          <a:noAutofit/>
        </a:bodyPr>
        <a:lstStyle/>
        <a:p>
          <a:pPr marL="0" lvl="0" indent="0" algn="l" defTabSz="844550">
            <a:lnSpc>
              <a:spcPct val="90000"/>
            </a:lnSpc>
            <a:spcBef>
              <a:spcPct val="0"/>
            </a:spcBef>
            <a:spcAft>
              <a:spcPct val="35000"/>
            </a:spcAft>
            <a:buNone/>
          </a:pPr>
          <a:r>
            <a:rPr lang="en-GB" sz="1900" kern="1200" dirty="0">
              <a:latin typeface="Arial"/>
              <a:cs typeface="Arial"/>
            </a:rPr>
            <a:t>What is software?</a:t>
          </a:r>
          <a:endParaRPr lang="th-TH" sz="1900" kern="1200" dirty="0"/>
        </a:p>
      </dsp:txBody>
      <dsp:txXfrm>
        <a:off x="394203" y="258385"/>
        <a:ext cx="9420492" cy="516574"/>
      </dsp:txXfrm>
    </dsp:sp>
    <dsp:sp modelId="{436EC9DA-0B07-4F65-90C6-13374BDB06A4}">
      <dsp:nvSpPr>
        <dsp:cNvPr id="0" name=""/>
        <dsp:cNvSpPr/>
      </dsp:nvSpPr>
      <dsp:spPr>
        <a:xfrm>
          <a:off x="71344" y="193813"/>
          <a:ext cx="645717" cy="645717"/>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05CFDB-27FB-417D-A485-2ABD7CFE3C7B}">
      <dsp:nvSpPr>
        <dsp:cNvPr id="0" name=""/>
        <dsp:cNvSpPr/>
      </dsp:nvSpPr>
      <dsp:spPr>
        <a:xfrm>
          <a:off x="819121" y="1033148"/>
          <a:ext cx="8995575" cy="51657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0031" tIns="48260" rIns="48260" bIns="48260" numCol="1" spcCol="1270" anchor="ctr" anchorCtr="0">
          <a:noAutofit/>
        </a:bodyPr>
        <a:lstStyle/>
        <a:p>
          <a:pPr marL="0" lvl="0" indent="0" algn="l" defTabSz="844550">
            <a:lnSpc>
              <a:spcPct val="90000"/>
            </a:lnSpc>
            <a:spcBef>
              <a:spcPct val="0"/>
            </a:spcBef>
            <a:spcAft>
              <a:spcPct val="35000"/>
            </a:spcAft>
            <a:buNone/>
          </a:pPr>
          <a:r>
            <a:rPr lang="en-GB" sz="1900" kern="1200" dirty="0">
              <a:latin typeface="Arial"/>
              <a:cs typeface="Arial"/>
            </a:rPr>
            <a:t>What are the attributes of good software?</a:t>
          </a:r>
          <a:endParaRPr lang="th-TH" sz="1900" kern="1200" dirty="0"/>
        </a:p>
      </dsp:txBody>
      <dsp:txXfrm>
        <a:off x="819121" y="1033148"/>
        <a:ext cx="8995575" cy="516574"/>
      </dsp:txXfrm>
    </dsp:sp>
    <dsp:sp modelId="{06B11E20-CE0B-460C-A354-AC6C83770777}">
      <dsp:nvSpPr>
        <dsp:cNvPr id="0" name=""/>
        <dsp:cNvSpPr/>
      </dsp:nvSpPr>
      <dsp:spPr>
        <a:xfrm>
          <a:off x="496262" y="968576"/>
          <a:ext cx="645717" cy="645717"/>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9A1A42-B846-4A80-91A5-60D4712A8990}">
      <dsp:nvSpPr>
        <dsp:cNvPr id="0" name=""/>
        <dsp:cNvSpPr/>
      </dsp:nvSpPr>
      <dsp:spPr>
        <a:xfrm>
          <a:off x="1013425" y="1807911"/>
          <a:ext cx="8801271" cy="51657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0031" tIns="48260" rIns="48260" bIns="48260" numCol="1" spcCol="1270" anchor="ctr" anchorCtr="0">
          <a:noAutofit/>
        </a:bodyPr>
        <a:lstStyle/>
        <a:p>
          <a:pPr marL="0" lvl="0" indent="0" algn="l" defTabSz="844550">
            <a:lnSpc>
              <a:spcPct val="90000"/>
            </a:lnSpc>
            <a:spcBef>
              <a:spcPct val="0"/>
            </a:spcBef>
            <a:spcAft>
              <a:spcPct val="35000"/>
            </a:spcAft>
            <a:buNone/>
          </a:pPr>
          <a:r>
            <a:rPr lang="en-GB" sz="1900" kern="1200" dirty="0">
              <a:latin typeface="Arial"/>
              <a:cs typeface="Arial"/>
            </a:rPr>
            <a:t>What is software engineering?</a:t>
          </a:r>
          <a:endParaRPr lang="th-TH" sz="1900" kern="1200" dirty="0"/>
        </a:p>
      </dsp:txBody>
      <dsp:txXfrm>
        <a:off x="1013425" y="1807911"/>
        <a:ext cx="8801271" cy="516574"/>
      </dsp:txXfrm>
    </dsp:sp>
    <dsp:sp modelId="{7966B9A9-2187-4934-92ED-1A82551368AF}">
      <dsp:nvSpPr>
        <dsp:cNvPr id="0" name=""/>
        <dsp:cNvSpPr/>
      </dsp:nvSpPr>
      <dsp:spPr>
        <a:xfrm>
          <a:off x="690566" y="1743340"/>
          <a:ext cx="645717" cy="645717"/>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76708F1-C2B4-4BB9-9BFD-DDF1B9FE3F68}">
      <dsp:nvSpPr>
        <dsp:cNvPr id="0" name=""/>
        <dsp:cNvSpPr/>
      </dsp:nvSpPr>
      <dsp:spPr>
        <a:xfrm>
          <a:off x="1013425" y="2582184"/>
          <a:ext cx="8801271" cy="51657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0031" tIns="48260" rIns="48260" bIns="48260" numCol="1" spcCol="1270" anchor="ctr" anchorCtr="0">
          <a:noAutofit/>
        </a:bodyPr>
        <a:lstStyle/>
        <a:p>
          <a:pPr marL="0" lvl="0" indent="0" algn="l" defTabSz="844550">
            <a:lnSpc>
              <a:spcPct val="90000"/>
            </a:lnSpc>
            <a:spcBef>
              <a:spcPct val="0"/>
            </a:spcBef>
            <a:spcAft>
              <a:spcPct val="35000"/>
            </a:spcAft>
            <a:buNone/>
          </a:pPr>
          <a:r>
            <a:rPr lang="en-GB" sz="1900" kern="1200" dirty="0">
              <a:latin typeface="Arial"/>
              <a:cs typeface="Arial"/>
            </a:rPr>
            <a:t>What are the fundamental software engineering activities?</a:t>
          </a:r>
          <a:endParaRPr lang="th-TH" sz="1900" kern="1200" dirty="0"/>
        </a:p>
      </dsp:txBody>
      <dsp:txXfrm>
        <a:off x="1013425" y="2582184"/>
        <a:ext cx="8801271" cy="516574"/>
      </dsp:txXfrm>
    </dsp:sp>
    <dsp:sp modelId="{247E4D2D-4803-4EB4-9E5D-F73B109853A5}">
      <dsp:nvSpPr>
        <dsp:cNvPr id="0" name=""/>
        <dsp:cNvSpPr/>
      </dsp:nvSpPr>
      <dsp:spPr>
        <a:xfrm>
          <a:off x="690566" y="2517612"/>
          <a:ext cx="645717" cy="645717"/>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3FABB9-6C07-4E73-8B10-B36365D89C97}">
      <dsp:nvSpPr>
        <dsp:cNvPr id="0" name=""/>
        <dsp:cNvSpPr/>
      </dsp:nvSpPr>
      <dsp:spPr>
        <a:xfrm>
          <a:off x="819121" y="3356948"/>
          <a:ext cx="8995575" cy="51657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0031" tIns="48260" rIns="48260" bIns="48260" numCol="1" spcCol="1270" anchor="ctr" anchorCtr="0">
          <a:noAutofit/>
        </a:bodyPr>
        <a:lstStyle/>
        <a:p>
          <a:pPr marL="0" lvl="0" indent="0" algn="l" defTabSz="844550">
            <a:lnSpc>
              <a:spcPct val="90000"/>
            </a:lnSpc>
            <a:spcBef>
              <a:spcPct val="0"/>
            </a:spcBef>
            <a:spcAft>
              <a:spcPct val="35000"/>
            </a:spcAft>
            <a:buNone/>
          </a:pPr>
          <a:r>
            <a:rPr lang="en-GB" sz="1900" kern="1200" dirty="0">
              <a:latin typeface="Arial"/>
              <a:cs typeface="Arial"/>
            </a:rPr>
            <a:t>What is the difference between software engineering and computer science?</a:t>
          </a:r>
          <a:endParaRPr lang="th-TH" sz="1900" kern="1200" dirty="0"/>
        </a:p>
      </dsp:txBody>
      <dsp:txXfrm>
        <a:off x="819121" y="3356948"/>
        <a:ext cx="8995575" cy="516574"/>
      </dsp:txXfrm>
    </dsp:sp>
    <dsp:sp modelId="{B56A9CC6-E83C-4816-94CF-4E502E475788}">
      <dsp:nvSpPr>
        <dsp:cNvPr id="0" name=""/>
        <dsp:cNvSpPr/>
      </dsp:nvSpPr>
      <dsp:spPr>
        <a:xfrm>
          <a:off x="496262" y="3292376"/>
          <a:ext cx="645717" cy="645717"/>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56CD52-D5FC-42E6-8200-E33F98AE401A}">
      <dsp:nvSpPr>
        <dsp:cNvPr id="0" name=""/>
        <dsp:cNvSpPr/>
      </dsp:nvSpPr>
      <dsp:spPr>
        <a:xfrm>
          <a:off x="394203" y="4131711"/>
          <a:ext cx="9420492" cy="51657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0031" tIns="48260" rIns="48260" bIns="48260" numCol="1" spcCol="1270" anchor="ctr" anchorCtr="0">
          <a:noAutofit/>
        </a:bodyPr>
        <a:lstStyle/>
        <a:p>
          <a:pPr marL="0" lvl="0" indent="0" algn="l" defTabSz="844550">
            <a:lnSpc>
              <a:spcPct val="90000"/>
            </a:lnSpc>
            <a:spcBef>
              <a:spcPct val="0"/>
            </a:spcBef>
            <a:spcAft>
              <a:spcPct val="35000"/>
            </a:spcAft>
            <a:buNone/>
          </a:pPr>
          <a:r>
            <a:rPr lang="en-GB" sz="1900" kern="1200" dirty="0">
              <a:latin typeface="Arial"/>
              <a:cs typeface="Arial"/>
            </a:rPr>
            <a:t>What is the difference between software engineering and system engineering?</a:t>
          </a:r>
          <a:endParaRPr lang="th-TH" sz="1900" kern="1200" dirty="0">
            <a:latin typeface="Arial"/>
            <a:cs typeface="Arial"/>
          </a:endParaRPr>
        </a:p>
      </dsp:txBody>
      <dsp:txXfrm>
        <a:off x="394203" y="4131711"/>
        <a:ext cx="9420492" cy="516574"/>
      </dsp:txXfrm>
    </dsp:sp>
    <dsp:sp modelId="{9FB3EE70-3481-4BD5-A3E6-C3531C851365}">
      <dsp:nvSpPr>
        <dsp:cNvPr id="0" name=""/>
        <dsp:cNvSpPr/>
      </dsp:nvSpPr>
      <dsp:spPr>
        <a:xfrm>
          <a:off x="71344" y="4067139"/>
          <a:ext cx="645717" cy="645717"/>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9848BD-0F4E-44BD-B4F2-0CDB0F3F3572}">
      <dsp:nvSpPr>
        <dsp:cNvPr id="0" name=""/>
        <dsp:cNvSpPr/>
      </dsp:nvSpPr>
      <dsp:spPr>
        <a:xfrm>
          <a:off x="-5547718" y="-849347"/>
          <a:ext cx="6605365" cy="6605365"/>
        </a:xfrm>
        <a:prstGeom prst="blockArc">
          <a:avLst>
            <a:gd name="adj1" fmla="val 18900000"/>
            <a:gd name="adj2" fmla="val 2700000"/>
            <a:gd name="adj3" fmla="val 327"/>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179CEA-5547-4690-8F93-6E58FDCB580E}">
      <dsp:nvSpPr>
        <dsp:cNvPr id="0" name=""/>
        <dsp:cNvSpPr/>
      </dsp:nvSpPr>
      <dsp:spPr>
        <a:xfrm>
          <a:off x="553670" y="377224"/>
          <a:ext cx="9261026" cy="75484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9156"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Arial"/>
              <a:cs typeface="Arial"/>
            </a:rPr>
            <a:t>What are the key challenges facing software engineering?</a:t>
          </a:r>
          <a:endParaRPr lang="th-TH" sz="2200" kern="1200" dirty="0">
            <a:latin typeface="Arial"/>
          </a:endParaRPr>
        </a:p>
      </dsp:txBody>
      <dsp:txXfrm>
        <a:off x="553670" y="377224"/>
        <a:ext cx="9261026" cy="754842"/>
      </dsp:txXfrm>
    </dsp:sp>
    <dsp:sp modelId="{436EC9DA-0B07-4F65-90C6-13374BDB06A4}">
      <dsp:nvSpPr>
        <dsp:cNvPr id="0" name=""/>
        <dsp:cNvSpPr/>
      </dsp:nvSpPr>
      <dsp:spPr>
        <a:xfrm>
          <a:off x="81893" y="282869"/>
          <a:ext cx="943552" cy="943552"/>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05CFDB-27FB-417D-A485-2ABD7CFE3C7B}">
      <dsp:nvSpPr>
        <dsp:cNvPr id="0" name=""/>
        <dsp:cNvSpPr/>
      </dsp:nvSpPr>
      <dsp:spPr>
        <a:xfrm>
          <a:off x="986438" y="1509684"/>
          <a:ext cx="8828257" cy="75484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9156"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Arial"/>
              <a:cs typeface="Arial"/>
            </a:rPr>
            <a:t>What are the costs of software engineering?</a:t>
          </a:r>
          <a:endParaRPr lang="th-TH" sz="2200" kern="1200" dirty="0">
            <a:latin typeface="Arial"/>
          </a:endParaRPr>
        </a:p>
      </dsp:txBody>
      <dsp:txXfrm>
        <a:off x="986438" y="1509684"/>
        <a:ext cx="8828257" cy="754842"/>
      </dsp:txXfrm>
    </dsp:sp>
    <dsp:sp modelId="{06B11E20-CE0B-460C-A354-AC6C83770777}">
      <dsp:nvSpPr>
        <dsp:cNvPr id="0" name=""/>
        <dsp:cNvSpPr/>
      </dsp:nvSpPr>
      <dsp:spPr>
        <a:xfrm>
          <a:off x="514662" y="1415329"/>
          <a:ext cx="943552" cy="943552"/>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9A1A42-B846-4A80-91A5-60D4712A8990}">
      <dsp:nvSpPr>
        <dsp:cNvPr id="0" name=""/>
        <dsp:cNvSpPr/>
      </dsp:nvSpPr>
      <dsp:spPr>
        <a:xfrm>
          <a:off x="986438" y="2642144"/>
          <a:ext cx="8828257" cy="75484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9156"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Arial"/>
              <a:cs typeface="Arial"/>
            </a:rPr>
            <a:t>What are the best software engineering techniques and methods?</a:t>
          </a:r>
          <a:endParaRPr lang="th-TH" sz="2200" kern="1200" dirty="0"/>
        </a:p>
      </dsp:txBody>
      <dsp:txXfrm>
        <a:off x="986438" y="2642144"/>
        <a:ext cx="8828257" cy="754842"/>
      </dsp:txXfrm>
    </dsp:sp>
    <dsp:sp modelId="{7966B9A9-2187-4934-92ED-1A82551368AF}">
      <dsp:nvSpPr>
        <dsp:cNvPr id="0" name=""/>
        <dsp:cNvSpPr/>
      </dsp:nvSpPr>
      <dsp:spPr>
        <a:xfrm>
          <a:off x="514662" y="2547788"/>
          <a:ext cx="943552" cy="943552"/>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76708F1-C2B4-4BB9-9BFD-DDF1B9FE3F68}">
      <dsp:nvSpPr>
        <dsp:cNvPr id="0" name=""/>
        <dsp:cNvSpPr/>
      </dsp:nvSpPr>
      <dsp:spPr>
        <a:xfrm>
          <a:off x="553670" y="3774603"/>
          <a:ext cx="9261026" cy="75484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9156" tIns="55880" rIns="55880" bIns="55880" numCol="1" spcCol="1270" anchor="ctr" anchorCtr="0">
          <a:noAutofit/>
        </a:bodyPr>
        <a:lstStyle/>
        <a:p>
          <a:pPr marL="0" lvl="0" indent="0" algn="l" defTabSz="977900">
            <a:lnSpc>
              <a:spcPct val="90000"/>
            </a:lnSpc>
            <a:spcBef>
              <a:spcPct val="0"/>
            </a:spcBef>
            <a:spcAft>
              <a:spcPct val="35000"/>
            </a:spcAft>
            <a:buNone/>
          </a:pPr>
          <a:r>
            <a:rPr lang="en-GB" sz="2200" kern="1200" dirty="0">
              <a:latin typeface="Arial"/>
              <a:cs typeface="Arial"/>
            </a:rPr>
            <a:t>What differences has the web made to software engineering?</a:t>
          </a:r>
          <a:endParaRPr lang="th-TH" sz="2200" kern="1200" dirty="0"/>
        </a:p>
      </dsp:txBody>
      <dsp:txXfrm>
        <a:off x="553670" y="3774603"/>
        <a:ext cx="9261026" cy="754842"/>
      </dsp:txXfrm>
    </dsp:sp>
    <dsp:sp modelId="{247E4D2D-4803-4EB4-9E5D-F73B109853A5}">
      <dsp:nvSpPr>
        <dsp:cNvPr id="0" name=""/>
        <dsp:cNvSpPr/>
      </dsp:nvSpPr>
      <dsp:spPr>
        <a:xfrm>
          <a:off x="81893" y="3680248"/>
          <a:ext cx="943552" cy="943552"/>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85F984-4E47-4916-BC0B-54C07188430F}">
      <dsp:nvSpPr>
        <dsp:cNvPr id="0" name=""/>
        <dsp:cNvSpPr/>
      </dsp:nvSpPr>
      <dsp:spPr>
        <a:xfrm>
          <a:off x="-4919424" y="-753830"/>
          <a:ext cx="5858998" cy="5858998"/>
        </a:xfrm>
        <a:prstGeom prst="blockArc">
          <a:avLst>
            <a:gd name="adj1" fmla="val 18900000"/>
            <a:gd name="adj2" fmla="val 2700000"/>
            <a:gd name="adj3" fmla="val 369"/>
          </a:avLst>
        </a:pr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7945CD9-BCA7-4E68-B8FD-9E1C7AF2BEDF}">
      <dsp:nvSpPr>
        <dsp:cNvPr id="0" name=""/>
        <dsp:cNvSpPr/>
      </dsp:nvSpPr>
      <dsp:spPr>
        <a:xfrm>
          <a:off x="492024" y="334530"/>
          <a:ext cx="9963850" cy="669409"/>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96520" rIns="96520" bIns="96520" numCol="1" spcCol="1270" anchor="ctr" anchorCtr="0">
          <a:noAutofit/>
        </a:bodyPr>
        <a:lstStyle/>
        <a:p>
          <a:pPr marL="0" lvl="0" indent="0" algn="l" defTabSz="1689100">
            <a:lnSpc>
              <a:spcPct val="90000"/>
            </a:lnSpc>
            <a:spcBef>
              <a:spcPct val="0"/>
            </a:spcBef>
            <a:spcAft>
              <a:spcPct val="35000"/>
            </a:spcAft>
            <a:buNone/>
          </a:pPr>
          <a:r>
            <a:rPr lang="en-GB" sz="3800" kern="1200" dirty="0">
              <a:latin typeface="TH Baijam" panose="02000506000000020004" pitchFamily="2" charset="-34"/>
              <a:cs typeface="TH Baijam" panose="02000506000000020004" pitchFamily="2" charset="-34"/>
            </a:rPr>
            <a:t>Maintainability</a:t>
          </a:r>
          <a:endParaRPr lang="th-TH" sz="3800" kern="1200" dirty="0">
            <a:latin typeface="TH Baijam" panose="02000506000000020004" pitchFamily="2" charset="-34"/>
            <a:cs typeface="TH Baijam" panose="02000506000000020004" pitchFamily="2" charset="-34"/>
          </a:endParaRPr>
        </a:p>
      </dsp:txBody>
      <dsp:txXfrm>
        <a:off x="492024" y="334530"/>
        <a:ext cx="9963850" cy="669409"/>
      </dsp:txXfrm>
    </dsp:sp>
    <dsp:sp modelId="{4F0F3073-4B6E-4B05-8052-90B653846CE4}">
      <dsp:nvSpPr>
        <dsp:cNvPr id="0" name=""/>
        <dsp:cNvSpPr/>
      </dsp:nvSpPr>
      <dsp:spPr>
        <a:xfrm>
          <a:off x="73643" y="250854"/>
          <a:ext cx="836762" cy="836762"/>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453525A-6976-445A-8E0C-5F7982161481}">
      <dsp:nvSpPr>
        <dsp:cNvPr id="0" name=""/>
        <dsp:cNvSpPr/>
      </dsp:nvSpPr>
      <dsp:spPr>
        <a:xfrm>
          <a:off x="875812" y="1338819"/>
          <a:ext cx="9580062" cy="669409"/>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96520" rIns="96520" bIns="96520" numCol="1" spcCol="1270" anchor="ctr" anchorCtr="0">
          <a:noAutofit/>
        </a:bodyPr>
        <a:lstStyle/>
        <a:p>
          <a:pPr marL="0" lvl="0" indent="0" algn="l" defTabSz="1689100">
            <a:lnSpc>
              <a:spcPct val="90000"/>
            </a:lnSpc>
            <a:spcBef>
              <a:spcPct val="0"/>
            </a:spcBef>
            <a:spcAft>
              <a:spcPct val="35000"/>
            </a:spcAft>
            <a:buNone/>
          </a:pPr>
          <a:r>
            <a:rPr lang="en-GB" sz="3800" kern="1200" dirty="0">
              <a:latin typeface="TH Baijam" panose="02000506000000020004" pitchFamily="2" charset="-34"/>
              <a:cs typeface="TH Baijam" panose="02000506000000020004" pitchFamily="2" charset="-34"/>
            </a:rPr>
            <a:t>Dependability and security</a:t>
          </a:r>
          <a:endParaRPr lang="th-TH" sz="3800" kern="1200" dirty="0">
            <a:latin typeface="TH Baijam" panose="02000506000000020004" pitchFamily="2" charset="-34"/>
            <a:cs typeface="TH Baijam" panose="02000506000000020004" pitchFamily="2" charset="-34"/>
          </a:endParaRPr>
        </a:p>
      </dsp:txBody>
      <dsp:txXfrm>
        <a:off x="875812" y="1338819"/>
        <a:ext cx="9580062" cy="669409"/>
      </dsp:txXfrm>
    </dsp:sp>
    <dsp:sp modelId="{0A61398C-A694-4C26-AEB5-82ED9FAEFACB}">
      <dsp:nvSpPr>
        <dsp:cNvPr id="0" name=""/>
        <dsp:cNvSpPr/>
      </dsp:nvSpPr>
      <dsp:spPr>
        <a:xfrm>
          <a:off x="457431" y="1255143"/>
          <a:ext cx="836762" cy="836762"/>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A828B5-2204-4D7D-80FF-2E964B023CB3}">
      <dsp:nvSpPr>
        <dsp:cNvPr id="0" name=""/>
        <dsp:cNvSpPr/>
      </dsp:nvSpPr>
      <dsp:spPr>
        <a:xfrm>
          <a:off x="875812" y="2343108"/>
          <a:ext cx="9580062" cy="669409"/>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96520" rIns="96520" bIns="96520" numCol="1" spcCol="1270" anchor="ctr" anchorCtr="0">
          <a:noAutofit/>
        </a:bodyPr>
        <a:lstStyle/>
        <a:p>
          <a:pPr marL="0" lvl="0" indent="0" algn="l" defTabSz="1689100">
            <a:lnSpc>
              <a:spcPct val="90000"/>
            </a:lnSpc>
            <a:spcBef>
              <a:spcPct val="0"/>
            </a:spcBef>
            <a:spcAft>
              <a:spcPct val="35000"/>
            </a:spcAft>
            <a:buNone/>
          </a:pPr>
          <a:r>
            <a:rPr lang="en-GB" sz="3800" kern="1200" dirty="0">
              <a:latin typeface="TH Baijam" panose="02000506000000020004" pitchFamily="2" charset="-34"/>
              <a:cs typeface="TH Baijam" panose="02000506000000020004" pitchFamily="2" charset="-34"/>
            </a:rPr>
            <a:t>Efficiency</a:t>
          </a:r>
          <a:endParaRPr lang="th-TH" sz="3800" kern="1200" dirty="0">
            <a:latin typeface="TH Baijam" panose="02000506000000020004" pitchFamily="2" charset="-34"/>
            <a:cs typeface="TH Baijam" panose="02000506000000020004" pitchFamily="2" charset="-34"/>
          </a:endParaRPr>
        </a:p>
      </dsp:txBody>
      <dsp:txXfrm>
        <a:off x="875812" y="2343108"/>
        <a:ext cx="9580062" cy="669409"/>
      </dsp:txXfrm>
    </dsp:sp>
    <dsp:sp modelId="{650EF7F6-75A9-4770-B8CE-8E472D5E3665}">
      <dsp:nvSpPr>
        <dsp:cNvPr id="0" name=""/>
        <dsp:cNvSpPr/>
      </dsp:nvSpPr>
      <dsp:spPr>
        <a:xfrm>
          <a:off x="457431" y="2259432"/>
          <a:ext cx="836762" cy="836762"/>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C1B61E-14C6-487F-B469-0A9B5D2B8BE5}">
      <dsp:nvSpPr>
        <dsp:cNvPr id="0" name=""/>
        <dsp:cNvSpPr/>
      </dsp:nvSpPr>
      <dsp:spPr>
        <a:xfrm>
          <a:off x="492024" y="3347397"/>
          <a:ext cx="9963850" cy="669409"/>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96520" rIns="96520" bIns="96520" numCol="1" spcCol="1270" anchor="ctr" anchorCtr="0">
          <a:noAutofit/>
        </a:bodyPr>
        <a:lstStyle/>
        <a:p>
          <a:pPr marL="0" lvl="0" indent="0" algn="l" defTabSz="1689100">
            <a:lnSpc>
              <a:spcPct val="90000"/>
            </a:lnSpc>
            <a:spcBef>
              <a:spcPct val="0"/>
            </a:spcBef>
            <a:spcAft>
              <a:spcPct val="35000"/>
            </a:spcAft>
            <a:buNone/>
          </a:pPr>
          <a:r>
            <a:rPr lang="en-GB" sz="3800" kern="1200" dirty="0">
              <a:latin typeface="TH Baijam" panose="02000506000000020004" pitchFamily="2" charset="-34"/>
              <a:cs typeface="TH Baijam" panose="02000506000000020004" pitchFamily="2" charset="-34"/>
            </a:rPr>
            <a:t>Acceptability</a:t>
          </a:r>
          <a:endParaRPr lang="th-TH" sz="3800" kern="1200" dirty="0">
            <a:latin typeface="TH Baijam" panose="02000506000000020004" pitchFamily="2" charset="-34"/>
            <a:cs typeface="TH Baijam" panose="02000506000000020004" pitchFamily="2" charset="-34"/>
          </a:endParaRPr>
        </a:p>
      </dsp:txBody>
      <dsp:txXfrm>
        <a:off x="492024" y="3347397"/>
        <a:ext cx="9963850" cy="669409"/>
      </dsp:txXfrm>
    </dsp:sp>
    <dsp:sp modelId="{98EBB7A4-C955-49B7-9A7E-9CF4C0E80015}">
      <dsp:nvSpPr>
        <dsp:cNvPr id="0" name=""/>
        <dsp:cNvSpPr/>
      </dsp:nvSpPr>
      <dsp:spPr>
        <a:xfrm>
          <a:off x="73643" y="3263721"/>
          <a:ext cx="836762" cy="836762"/>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ตัวแทนหัวกระดาษ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h-TH"/>
          </a:p>
        </p:txBody>
      </p:sp>
      <p:sp>
        <p:nvSpPr>
          <p:cNvPr id="3" name="ตัวแทนวันที่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ED3F63-9CC3-4C63-884F-D7B1F428E7FA}" type="datetimeFigureOut">
              <a:rPr lang="th-TH" smtClean="0"/>
              <a:t>10/08/62</a:t>
            </a:fld>
            <a:endParaRPr lang="th-TH"/>
          </a:p>
        </p:txBody>
      </p:sp>
      <p:sp>
        <p:nvSpPr>
          <p:cNvPr id="4" name="ตัวแทนรูปบนสไลด์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h-TH"/>
          </a:p>
        </p:txBody>
      </p:sp>
      <p:sp>
        <p:nvSpPr>
          <p:cNvPr id="5" name="ตัวแทนบันทึกย่อ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6" name="ตัวแทนท้ายกระดา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h-TH"/>
          </a:p>
        </p:txBody>
      </p:sp>
      <p:sp>
        <p:nvSpPr>
          <p:cNvPr id="7" name="ตัวแทนหมายเลขสไลด์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FEE209-2E51-4AD9-AE2F-CE03B29B0487}" type="slidenum">
              <a:rPr lang="th-TH" smtClean="0"/>
              <a:t>‹#›</a:t>
            </a:fld>
            <a:endParaRPr lang="th-TH"/>
          </a:p>
        </p:txBody>
      </p:sp>
    </p:spTree>
    <p:extLst>
      <p:ext uri="{BB962C8B-B14F-4D97-AF65-F5344CB8AC3E}">
        <p14:creationId xmlns:p14="http://schemas.microsoft.com/office/powerpoint/2010/main" val="2306883239"/>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สไลด์ชื่อเรื่อง">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FAD6CC03-99B7-4A40-B441-EEF0B8F46F48}"/>
              </a:ext>
            </a:extLst>
          </p:cNvPr>
          <p:cNvSpPr>
            <a:spLocks noGrp="1"/>
          </p:cNvSpPr>
          <p:nvPr>
            <p:ph type="ctrTitle"/>
          </p:nvPr>
        </p:nvSpPr>
        <p:spPr>
          <a:xfrm>
            <a:off x="1524000" y="1122363"/>
            <a:ext cx="9144000" cy="2387600"/>
          </a:xfrm>
        </p:spPr>
        <p:txBody>
          <a:bodyPr anchor="b"/>
          <a:lstStyle>
            <a:lvl1pPr algn="ctr">
              <a:defRPr sz="6000"/>
            </a:lvl1pPr>
          </a:lstStyle>
          <a:p>
            <a:r>
              <a:rPr lang="th-TH"/>
              <a:t>คลิกเพื่อแก้ไขสไตล์ชื่อเรื่องต้นแบบ</a:t>
            </a:r>
          </a:p>
        </p:txBody>
      </p:sp>
      <p:sp>
        <p:nvSpPr>
          <p:cNvPr id="3" name="ชื่อเรื่องรอง 2">
            <a:extLst>
              <a:ext uri="{FF2B5EF4-FFF2-40B4-BE49-F238E27FC236}">
                <a16:creationId xmlns:a16="http://schemas.microsoft.com/office/drawing/2014/main" id="{9EAB11EE-A203-4DFD-976D-24082E1D1F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h-TH"/>
              <a:t>คลิกเพื่อแก้ไขสไตล์ชื่อเรื่องรองต้นแบบ</a:t>
            </a:r>
          </a:p>
        </p:txBody>
      </p:sp>
      <p:sp>
        <p:nvSpPr>
          <p:cNvPr id="4" name="ตัวแทนวันที่ 3">
            <a:extLst>
              <a:ext uri="{FF2B5EF4-FFF2-40B4-BE49-F238E27FC236}">
                <a16:creationId xmlns:a16="http://schemas.microsoft.com/office/drawing/2014/main" id="{4A7FF39F-7687-4C2F-9C73-54FB3875E827}"/>
              </a:ext>
            </a:extLst>
          </p:cNvPr>
          <p:cNvSpPr>
            <a:spLocks noGrp="1"/>
          </p:cNvSpPr>
          <p:nvPr>
            <p:ph type="dt" sz="half" idx="10"/>
          </p:nvPr>
        </p:nvSpPr>
        <p:spPr/>
        <p:txBody>
          <a:bodyPr/>
          <a:lstStyle>
            <a:lvl1pPr>
              <a:defRPr sz="1800">
                <a:latin typeface="TH Chakra Petch" panose="02000506000000020004" pitchFamily="2" charset="-34"/>
                <a:cs typeface="TH Chakra Petch" panose="02000506000000020004" pitchFamily="2" charset="-34"/>
              </a:defRPr>
            </a:lvl1pPr>
          </a:lstStyle>
          <a:p>
            <a:fld id="{F1DFDF29-65A8-47EA-AFAE-D8DC6BE9EBE4}" type="datetime1">
              <a:rPr lang="th-TH" smtClean="0"/>
              <a:t>10/08/62</a:t>
            </a:fld>
            <a:endParaRPr lang="th-TH"/>
          </a:p>
        </p:txBody>
      </p:sp>
      <p:sp>
        <p:nvSpPr>
          <p:cNvPr id="5" name="ตัวแทนท้ายกระดาษ 4">
            <a:extLst>
              <a:ext uri="{FF2B5EF4-FFF2-40B4-BE49-F238E27FC236}">
                <a16:creationId xmlns:a16="http://schemas.microsoft.com/office/drawing/2014/main" id="{EBB64794-C70A-4D74-9AEA-E2E3D5644138}"/>
              </a:ext>
            </a:extLst>
          </p:cNvPr>
          <p:cNvSpPr>
            <a:spLocks noGrp="1"/>
          </p:cNvSpPr>
          <p:nvPr>
            <p:ph type="ftr" sz="quarter" idx="11"/>
          </p:nvPr>
        </p:nvSpPr>
        <p:spPr/>
        <p:txBody>
          <a:bodyPr/>
          <a:lstStyle>
            <a:lvl1pPr>
              <a:defRPr sz="1800">
                <a:latin typeface="TH Chakra Petch" panose="02000506000000020004" pitchFamily="2" charset="-34"/>
                <a:cs typeface="TH Chakra Petch" panose="02000506000000020004" pitchFamily="2" charset="-34"/>
              </a:defRPr>
            </a:lvl1pPr>
          </a:lstStyle>
          <a:p>
            <a:r>
              <a:rPr lang="th-TH"/>
              <a:t>03376806 วิศวกรรมซอฟต์แวร์ </a:t>
            </a:r>
            <a:r>
              <a:rPr lang="en-US"/>
              <a:t>week 1</a:t>
            </a:r>
            <a:endParaRPr lang="th-TH" dirty="0"/>
          </a:p>
        </p:txBody>
      </p:sp>
      <p:sp>
        <p:nvSpPr>
          <p:cNvPr id="6" name="ตัวแทนหมายเลขสไลด์ 5">
            <a:extLst>
              <a:ext uri="{FF2B5EF4-FFF2-40B4-BE49-F238E27FC236}">
                <a16:creationId xmlns:a16="http://schemas.microsoft.com/office/drawing/2014/main" id="{82085726-9656-45C8-AD6F-F8654E1A44AB}"/>
              </a:ext>
            </a:extLst>
          </p:cNvPr>
          <p:cNvSpPr>
            <a:spLocks noGrp="1"/>
          </p:cNvSpPr>
          <p:nvPr>
            <p:ph type="sldNum" sz="quarter" idx="12"/>
          </p:nvPr>
        </p:nvSpPr>
        <p:spPr/>
        <p:txBody>
          <a:bodyPr/>
          <a:lstStyle>
            <a:lvl1pPr>
              <a:defRPr sz="1800">
                <a:latin typeface="TH Chakra Petch" panose="02000506000000020004" pitchFamily="2" charset="-34"/>
                <a:cs typeface="TH Chakra Petch" panose="02000506000000020004" pitchFamily="2" charset="-34"/>
              </a:defRPr>
            </a:lvl1pPr>
          </a:lstStyle>
          <a:p>
            <a:fld id="{0C468570-60A3-4ADB-9380-76B48A372335}" type="slidenum">
              <a:rPr lang="th-TH" smtClean="0"/>
              <a:pPr/>
              <a:t>‹#›</a:t>
            </a:fld>
            <a:endParaRPr lang="th-TH"/>
          </a:p>
        </p:txBody>
      </p:sp>
    </p:spTree>
    <p:extLst>
      <p:ext uri="{BB962C8B-B14F-4D97-AF65-F5344CB8AC3E}">
        <p14:creationId xmlns:p14="http://schemas.microsoft.com/office/powerpoint/2010/main" val="243340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ชื่อเรื่องและข้อความแนวตั้ง">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560B2CB2-1B1E-4E82-9AAE-52E175F6568F}"/>
              </a:ext>
            </a:extLst>
          </p:cNvPr>
          <p:cNvSpPr>
            <a:spLocks noGrp="1"/>
          </p:cNvSpPr>
          <p:nvPr>
            <p:ph type="title"/>
          </p:nvPr>
        </p:nvSpPr>
        <p:spPr/>
        <p:txBody>
          <a:bodyPr/>
          <a:lstStyle/>
          <a:p>
            <a:r>
              <a:rPr lang="th-TH"/>
              <a:t>คลิกเพื่อแก้ไขสไตล์ชื่อเรื่องต้นแบบ</a:t>
            </a:r>
          </a:p>
        </p:txBody>
      </p:sp>
      <p:sp>
        <p:nvSpPr>
          <p:cNvPr id="3" name="ตัวแทนข้อความแนวตั้ง 2">
            <a:extLst>
              <a:ext uri="{FF2B5EF4-FFF2-40B4-BE49-F238E27FC236}">
                <a16:creationId xmlns:a16="http://schemas.microsoft.com/office/drawing/2014/main" id="{29AF853A-0C4D-45D6-801C-A8C2AF62E592}"/>
              </a:ext>
            </a:extLst>
          </p:cNvPr>
          <p:cNvSpPr>
            <a:spLocks noGrp="1"/>
          </p:cNvSpPr>
          <p:nvPr>
            <p:ph type="body" orient="vert" idx="1"/>
          </p:nvPr>
        </p:nvSpPr>
        <p:spPr/>
        <p:txBody>
          <a:bodyPr vert="eaVert"/>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4" name="ตัวแทนวันที่ 3">
            <a:extLst>
              <a:ext uri="{FF2B5EF4-FFF2-40B4-BE49-F238E27FC236}">
                <a16:creationId xmlns:a16="http://schemas.microsoft.com/office/drawing/2014/main" id="{9CA3D643-0B8C-4B6B-A3B2-F5CB24927B3C}"/>
              </a:ext>
            </a:extLst>
          </p:cNvPr>
          <p:cNvSpPr>
            <a:spLocks noGrp="1"/>
          </p:cNvSpPr>
          <p:nvPr>
            <p:ph type="dt" sz="half" idx="10"/>
          </p:nvPr>
        </p:nvSpPr>
        <p:spPr/>
        <p:txBody>
          <a:bodyPr/>
          <a:lstStyle>
            <a:lvl1pPr>
              <a:defRPr sz="1800">
                <a:latin typeface="TH Chakra Petch" panose="02000506000000020004" pitchFamily="2" charset="-34"/>
                <a:cs typeface="TH Chakra Petch" panose="02000506000000020004" pitchFamily="2" charset="-34"/>
              </a:defRPr>
            </a:lvl1pPr>
          </a:lstStyle>
          <a:p>
            <a:fld id="{C4059FAB-3BD3-4EDF-A80A-E3999FB533D7}" type="datetime1">
              <a:rPr lang="th-TH" smtClean="0"/>
              <a:t>10/08/62</a:t>
            </a:fld>
            <a:endParaRPr lang="th-TH"/>
          </a:p>
        </p:txBody>
      </p:sp>
      <p:sp>
        <p:nvSpPr>
          <p:cNvPr id="5" name="ตัวแทนท้ายกระดาษ 4">
            <a:extLst>
              <a:ext uri="{FF2B5EF4-FFF2-40B4-BE49-F238E27FC236}">
                <a16:creationId xmlns:a16="http://schemas.microsoft.com/office/drawing/2014/main" id="{604ED5F2-65BF-4888-B6FA-1753DA09E98E}"/>
              </a:ext>
            </a:extLst>
          </p:cNvPr>
          <p:cNvSpPr>
            <a:spLocks noGrp="1"/>
          </p:cNvSpPr>
          <p:nvPr>
            <p:ph type="ftr" sz="quarter" idx="11"/>
          </p:nvPr>
        </p:nvSpPr>
        <p:spPr/>
        <p:txBody>
          <a:bodyPr/>
          <a:lstStyle>
            <a:lvl1pPr>
              <a:defRPr sz="1800">
                <a:latin typeface="TH Chakra Petch" panose="02000506000000020004" pitchFamily="2" charset="-34"/>
                <a:cs typeface="TH Chakra Petch" panose="02000506000000020004" pitchFamily="2" charset="-34"/>
              </a:defRPr>
            </a:lvl1pPr>
          </a:lstStyle>
          <a:p>
            <a:r>
              <a:rPr lang="th-TH"/>
              <a:t>03376806 วิศวกรรมซอฟต์แวร์ </a:t>
            </a:r>
            <a:r>
              <a:rPr lang="en-US"/>
              <a:t>week 1</a:t>
            </a:r>
            <a:endParaRPr lang="th-TH"/>
          </a:p>
        </p:txBody>
      </p:sp>
      <p:sp>
        <p:nvSpPr>
          <p:cNvPr id="6" name="ตัวแทนหมายเลขสไลด์ 5">
            <a:extLst>
              <a:ext uri="{FF2B5EF4-FFF2-40B4-BE49-F238E27FC236}">
                <a16:creationId xmlns:a16="http://schemas.microsoft.com/office/drawing/2014/main" id="{85F008A2-99FC-461A-914C-B68A79D9F2D4}"/>
              </a:ext>
            </a:extLst>
          </p:cNvPr>
          <p:cNvSpPr>
            <a:spLocks noGrp="1"/>
          </p:cNvSpPr>
          <p:nvPr>
            <p:ph type="sldNum" sz="quarter" idx="12"/>
          </p:nvPr>
        </p:nvSpPr>
        <p:spPr/>
        <p:txBody>
          <a:bodyPr/>
          <a:lstStyle>
            <a:lvl1pPr>
              <a:defRPr sz="1800">
                <a:latin typeface="TH Chakra Petch" panose="02000506000000020004" pitchFamily="2" charset="-34"/>
                <a:cs typeface="TH Chakra Petch" panose="02000506000000020004" pitchFamily="2" charset="-34"/>
              </a:defRPr>
            </a:lvl1pPr>
          </a:lstStyle>
          <a:p>
            <a:fld id="{0C468570-60A3-4ADB-9380-76B48A372335}" type="slidenum">
              <a:rPr lang="th-TH" smtClean="0"/>
              <a:pPr/>
              <a:t>‹#›</a:t>
            </a:fld>
            <a:endParaRPr lang="th-TH"/>
          </a:p>
        </p:txBody>
      </p:sp>
    </p:spTree>
    <p:extLst>
      <p:ext uri="{BB962C8B-B14F-4D97-AF65-F5344CB8AC3E}">
        <p14:creationId xmlns:p14="http://schemas.microsoft.com/office/powerpoint/2010/main" val="1049508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ข้อความและชื่อเรื่องแนวตั้ง">
    <p:spTree>
      <p:nvGrpSpPr>
        <p:cNvPr id="1" name=""/>
        <p:cNvGrpSpPr/>
        <p:nvPr/>
      </p:nvGrpSpPr>
      <p:grpSpPr>
        <a:xfrm>
          <a:off x="0" y="0"/>
          <a:ext cx="0" cy="0"/>
          <a:chOff x="0" y="0"/>
          <a:chExt cx="0" cy="0"/>
        </a:xfrm>
      </p:grpSpPr>
      <p:sp>
        <p:nvSpPr>
          <p:cNvPr id="2" name="ชื่อเรื่องแนวตั้ง 1">
            <a:extLst>
              <a:ext uri="{FF2B5EF4-FFF2-40B4-BE49-F238E27FC236}">
                <a16:creationId xmlns:a16="http://schemas.microsoft.com/office/drawing/2014/main" id="{3CAE580A-1DFF-4EEC-A11E-42CB1A3E7A76}"/>
              </a:ext>
            </a:extLst>
          </p:cNvPr>
          <p:cNvSpPr>
            <a:spLocks noGrp="1"/>
          </p:cNvSpPr>
          <p:nvPr>
            <p:ph type="title" orient="vert"/>
          </p:nvPr>
        </p:nvSpPr>
        <p:spPr>
          <a:xfrm>
            <a:off x="8724900" y="365125"/>
            <a:ext cx="2628900" cy="5811838"/>
          </a:xfrm>
        </p:spPr>
        <p:txBody>
          <a:bodyPr vert="eaVert"/>
          <a:lstStyle/>
          <a:p>
            <a:r>
              <a:rPr lang="th-TH"/>
              <a:t>คลิกเพื่อแก้ไขสไตล์ชื่อเรื่องต้นแบบ</a:t>
            </a:r>
          </a:p>
        </p:txBody>
      </p:sp>
      <p:sp>
        <p:nvSpPr>
          <p:cNvPr id="3" name="ตัวแทนข้อความแนวตั้ง 2">
            <a:extLst>
              <a:ext uri="{FF2B5EF4-FFF2-40B4-BE49-F238E27FC236}">
                <a16:creationId xmlns:a16="http://schemas.microsoft.com/office/drawing/2014/main" id="{D32464CC-4D20-496D-BD0D-F4B6B2296ED6}"/>
              </a:ext>
            </a:extLst>
          </p:cNvPr>
          <p:cNvSpPr>
            <a:spLocks noGrp="1"/>
          </p:cNvSpPr>
          <p:nvPr>
            <p:ph type="body" orient="vert" idx="1"/>
          </p:nvPr>
        </p:nvSpPr>
        <p:spPr>
          <a:xfrm>
            <a:off x="838200" y="365125"/>
            <a:ext cx="7734300" cy="5811838"/>
          </a:xfrm>
        </p:spPr>
        <p:txBody>
          <a:bodyPr vert="eaVert"/>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4" name="ตัวแทนวันที่ 3">
            <a:extLst>
              <a:ext uri="{FF2B5EF4-FFF2-40B4-BE49-F238E27FC236}">
                <a16:creationId xmlns:a16="http://schemas.microsoft.com/office/drawing/2014/main" id="{0DF64D99-EF1E-45FA-90A3-4BA7C8A405EF}"/>
              </a:ext>
            </a:extLst>
          </p:cNvPr>
          <p:cNvSpPr>
            <a:spLocks noGrp="1"/>
          </p:cNvSpPr>
          <p:nvPr>
            <p:ph type="dt" sz="half" idx="10"/>
          </p:nvPr>
        </p:nvSpPr>
        <p:spPr/>
        <p:txBody>
          <a:bodyPr/>
          <a:lstStyle>
            <a:lvl1pPr>
              <a:defRPr sz="1800">
                <a:latin typeface="TH Chakra Petch" panose="02000506000000020004" pitchFamily="2" charset="-34"/>
                <a:cs typeface="TH Chakra Petch" panose="02000506000000020004" pitchFamily="2" charset="-34"/>
              </a:defRPr>
            </a:lvl1pPr>
          </a:lstStyle>
          <a:p>
            <a:fld id="{65823DC6-E5EA-4209-878D-ADBA9C2EC690}" type="datetime1">
              <a:rPr lang="th-TH" smtClean="0"/>
              <a:t>10/08/62</a:t>
            </a:fld>
            <a:endParaRPr lang="th-TH"/>
          </a:p>
        </p:txBody>
      </p:sp>
      <p:sp>
        <p:nvSpPr>
          <p:cNvPr id="5" name="ตัวแทนท้ายกระดาษ 4">
            <a:extLst>
              <a:ext uri="{FF2B5EF4-FFF2-40B4-BE49-F238E27FC236}">
                <a16:creationId xmlns:a16="http://schemas.microsoft.com/office/drawing/2014/main" id="{95B20D8C-6E2D-4D7C-8941-20948E001AD9}"/>
              </a:ext>
            </a:extLst>
          </p:cNvPr>
          <p:cNvSpPr>
            <a:spLocks noGrp="1"/>
          </p:cNvSpPr>
          <p:nvPr>
            <p:ph type="ftr" sz="quarter" idx="11"/>
          </p:nvPr>
        </p:nvSpPr>
        <p:spPr/>
        <p:txBody>
          <a:bodyPr/>
          <a:lstStyle>
            <a:lvl1pPr>
              <a:defRPr sz="1800">
                <a:latin typeface="TH Chakra Petch" panose="02000506000000020004" pitchFamily="2" charset="-34"/>
                <a:cs typeface="TH Chakra Petch" panose="02000506000000020004" pitchFamily="2" charset="-34"/>
              </a:defRPr>
            </a:lvl1pPr>
          </a:lstStyle>
          <a:p>
            <a:r>
              <a:rPr lang="th-TH"/>
              <a:t>03376806 วิศวกรรมซอฟต์แวร์ </a:t>
            </a:r>
            <a:r>
              <a:rPr lang="en-US"/>
              <a:t>week 1</a:t>
            </a:r>
            <a:endParaRPr lang="th-TH"/>
          </a:p>
        </p:txBody>
      </p:sp>
      <p:sp>
        <p:nvSpPr>
          <p:cNvPr id="6" name="ตัวแทนหมายเลขสไลด์ 5">
            <a:extLst>
              <a:ext uri="{FF2B5EF4-FFF2-40B4-BE49-F238E27FC236}">
                <a16:creationId xmlns:a16="http://schemas.microsoft.com/office/drawing/2014/main" id="{A18CA2F2-9FF5-41CE-9315-6E3D592CD092}"/>
              </a:ext>
            </a:extLst>
          </p:cNvPr>
          <p:cNvSpPr>
            <a:spLocks noGrp="1"/>
          </p:cNvSpPr>
          <p:nvPr>
            <p:ph type="sldNum" sz="quarter" idx="12"/>
          </p:nvPr>
        </p:nvSpPr>
        <p:spPr/>
        <p:txBody>
          <a:bodyPr/>
          <a:lstStyle>
            <a:lvl1pPr>
              <a:defRPr sz="1800">
                <a:latin typeface="TH Chakra Petch" panose="02000506000000020004" pitchFamily="2" charset="-34"/>
                <a:cs typeface="TH Chakra Petch" panose="02000506000000020004" pitchFamily="2" charset="-34"/>
              </a:defRPr>
            </a:lvl1pPr>
          </a:lstStyle>
          <a:p>
            <a:fld id="{0C468570-60A3-4ADB-9380-76B48A372335}" type="slidenum">
              <a:rPr lang="th-TH" smtClean="0"/>
              <a:pPr/>
              <a:t>‹#›</a:t>
            </a:fld>
            <a:endParaRPr lang="th-TH"/>
          </a:p>
        </p:txBody>
      </p:sp>
    </p:spTree>
    <p:extLst>
      <p:ext uri="{BB962C8B-B14F-4D97-AF65-F5344CB8AC3E}">
        <p14:creationId xmlns:p14="http://schemas.microsoft.com/office/powerpoint/2010/main" val="1923668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ชื่อเรื่องและเนื้อหา">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EE67AE1-EF2A-4DD5-A7B6-346B64B9D549}"/>
              </a:ext>
            </a:extLst>
          </p:cNvPr>
          <p:cNvSpPr>
            <a:spLocks noGrp="1"/>
          </p:cNvSpPr>
          <p:nvPr>
            <p:ph type="title"/>
          </p:nvPr>
        </p:nvSpPr>
        <p:spPr/>
        <p:txBody>
          <a:bodyPr/>
          <a:lstStyle/>
          <a:p>
            <a:r>
              <a:rPr lang="th-TH"/>
              <a:t>คลิกเพื่อแก้ไขสไตล์ชื่อเรื่องต้นแบบ</a:t>
            </a:r>
          </a:p>
        </p:txBody>
      </p:sp>
      <p:sp>
        <p:nvSpPr>
          <p:cNvPr id="3" name="ตัวแทนเนื้อหา 2">
            <a:extLst>
              <a:ext uri="{FF2B5EF4-FFF2-40B4-BE49-F238E27FC236}">
                <a16:creationId xmlns:a16="http://schemas.microsoft.com/office/drawing/2014/main" id="{00CEE845-B850-421A-A99F-52B803CC4A9B}"/>
              </a:ext>
            </a:extLst>
          </p:cNvPr>
          <p:cNvSpPr>
            <a:spLocks noGrp="1"/>
          </p:cNvSpPr>
          <p:nvPr>
            <p:ph idx="1"/>
          </p:nvPr>
        </p:nvSpPr>
        <p:spPr/>
        <p:txBody>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4" name="ตัวแทนวันที่ 3">
            <a:extLst>
              <a:ext uri="{FF2B5EF4-FFF2-40B4-BE49-F238E27FC236}">
                <a16:creationId xmlns:a16="http://schemas.microsoft.com/office/drawing/2014/main" id="{29FBB86C-0C17-42F7-9EEB-5D01BF92C691}"/>
              </a:ext>
            </a:extLst>
          </p:cNvPr>
          <p:cNvSpPr>
            <a:spLocks noGrp="1"/>
          </p:cNvSpPr>
          <p:nvPr>
            <p:ph type="dt" sz="half" idx="10"/>
          </p:nvPr>
        </p:nvSpPr>
        <p:spPr/>
        <p:txBody>
          <a:bodyPr/>
          <a:lstStyle>
            <a:lvl1pPr>
              <a:defRPr sz="1800">
                <a:latin typeface="TH Chakra Petch" panose="02000506000000020004" pitchFamily="2" charset="-34"/>
                <a:cs typeface="TH Chakra Petch" panose="02000506000000020004" pitchFamily="2" charset="-34"/>
              </a:defRPr>
            </a:lvl1pPr>
          </a:lstStyle>
          <a:p>
            <a:fld id="{B7CCCE80-310B-4644-9FBE-BA97050A19C5}" type="datetime1">
              <a:rPr lang="th-TH" smtClean="0"/>
              <a:t>10/08/62</a:t>
            </a:fld>
            <a:endParaRPr lang="th-TH"/>
          </a:p>
        </p:txBody>
      </p:sp>
      <p:sp>
        <p:nvSpPr>
          <p:cNvPr id="5" name="ตัวแทนท้ายกระดาษ 4">
            <a:extLst>
              <a:ext uri="{FF2B5EF4-FFF2-40B4-BE49-F238E27FC236}">
                <a16:creationId xmlns:a16="http://schemas.microsoft.com/office/drawing/2014/main" id="{D9B06FE5-5049-405A-90F5-99A8F187DE2B}"/>
              </a:ext>
            </a:extLst>
          </p:cNvPr>
          <p:cNvSpPr>
            <a:spLocks noGrp="1"/>
          </p:cNvSpPr>
          <p:nvPr>
            <p:ph type="ftr" sz="quarter" idx="11"/>
          </p:nvPr>
        </p:nvSpPr>
        <p:spPr/>
        <p:txBody>
          <a:bodyPr/>
          <a:lstStyle>
            <a:lvl1pPr>
              <a:defRPr sz="1800">
                <a:latin typeface="TH Chakra Petch" panose="02000506000000020004" pitchFamily="2" charset="-34"/>
                <a:cs typeface="TH Chakra Petch" panose="02000506000000020004" pitchFamily="2" charset="-34"/>
              </a:defRPr>
            </a:lvl1pPr>
          </a:lstStyle>
          <a:p>
            <a:r>
              <a:rPr lang="th-TH"/>
              <a:t>03376806 วิศวกรรมซอฟต์แวร์ </a:t>
            </a:r>
            <a:r>
              <a:rPr lang="en-US"/>
              <a:t>week 1</a:t>
            </a:r>
            <a:endParaRPr lang="th-TH"/>
          </a:p>
        </p:txBody>
      </p:sp>
      <p:sp>
        <p:nvSpPr>
          <p:cNvPr id="6" name="ตัวแทนหมายเลขสไลด์ 5">
            <a:extLst>
              <a:ext uri="{FF2B5EF4-FFF2-40B4-BE49-F238E27FC236}">
                <a16:creationId xmlns:a16="http://schemas.microsoft.com/office/drawing/2014/main" id="{E83EB02F-4551-4532-8281-BC36183E9BC8}"/>
              </a:ext>
            </a:extLst>
          </p:cNvPr>
          <p:cNvSpPr>
            <a:spLocks noGrp="1"/>
          </p:cNvSpPr>
          <p:nvPr>
            <p:ph type="sldNum" sz="quarter" idx="12"/>
          </p:nvPr>
        </p:nvSpPr>
        <p:spPr/>
        <p:txBody>
          <a:bodyPr/>
          <a:lstStyle>
            <a:lvl1pPr>
              <a:defRPr sz="1800">
                <a:latin typeface="TH Chakra Petch" panose="02000506000000020004" pitchFamily="2" charset="-34"/>
                <a:cs typeface="TH Chakra Petch" panose="02000506000000020004" pitchFamily="2" charset="-34"/>
              </a:defRPr>
            </a:lvl1pPr>
          </a:lstStyle>
          <a:p>
            <a:fld id="{0C468570-60A3-4ADB-9380-76B48A372335}" type="slidenum">
              <a:rPr lang="th-TH" smtClean="0"/>
              <a:pPr/>
              <a:t>‹#›</a:t>
            </a:fld>
            <a:endParaRPr lang="th-TH"/>
          </a:p>
        </p:txBody>
      </p:sp>
    </p:spTree>
    <p:extLst>
      <p:ext uri="{BB962C8B-B14F-4D97-AF65-F5344CB8AC3E}">
        <p14:creationId xmlns:p14="http://schemas.microsoft.com/office/powerpoint/2010/main" val="2312164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ส่วนหัวของส่วน">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B4D23A01-9A2A-4B7E-8B6B-4C54C4AB719B}"/>
              </a:ext>
            </a:extLst>
          </p:cNvPr>
          <p:cNvSpPr>
            <a:spLocks noGrp="1"/>
          </p:cNvSpPr>
          <p:nvPr>
            <p:ph type="title"/>
          </p:nvPr>
        </p:nvSpPr>
        <p:spPr>
          <a:xfrm>
            <a:off x="831850" y="1709738"/>
            <a:ext cx="10515600" cy="2852737"/>
          </a:xfrm>
        </p:spPr>
        <p:txBody>
          <a:bodyPr anchor="b"/>
          <a:lstStyle>
            <a:lvl1pPr>
              <a:defRPr sz="6000"/>
            </a:lvl1pPr>
          </a:lstStyle>
          <a:p>
            <a:r>
              <a:rPr lang="th-TH"/>
              <a:t>คลิกเพื่อแก้ไขสไตล์ชื่อเรื่องต้นแบบ</a:t>
            </a:r>
          </a:p>
        </p:txBody>
      </p:sp>
      <p:sp>
        <p:nvSpPr>
          <p:cNvPr id="3" name="ตัวแทนข้อความ 2">
            <a:extLst>
              <a:ext uri="{FF2B5EF4-FFF2-40B4-BE49-F238E27FC236}">
                <a16:creationId xmlns:a16="http://schemas.microsoft.com/office/drawing/2014/main" id="{48F7F97B-FDC0-4947-ADCF-DE8FACE507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h-TH"/>
              <a:t>แก้ไขสไตล์ของข้อความต้นแบบ</a:t>
            </a:r>
          </a:p>
        </p:txBody>
      </p:sp>
      <p:sp>
        <p:nvSpPr>
          <p:cNvPr id="4" name="ตัวแทนวันที่ 3">
            <a:extLst>
              <a:ext uri="{FF2B5EF4-FFF2-40B4-BE49-F238E27FC236}">
                <a16:creationId xmlns:a16="http://schemas.microsoft.com/office/drawing/2014/main" id="{A2B3A840-FFED-4A25-9829-AB014B48640B}"/>
              </a:ext>
            </a:extLst>
          </p:cNvPr>
          <p:cNvSpPr>
            <a:spLocks noGrp="1"/>
          </p:cNvSpPr>
          <p:nvPr>
            <p:ph type="dt" sz="half" idx="10"/>
          </p:nvPr>
        </p:nvSpPr>
        <p:spPr>
          <a:xfrm>
            <a:off x="838200" y="6356350"/>
            <a:ext cx="2743200" cy="365125"/>
          </a:xfrm>
        </p:spPr>
        <p:txBody>
          <a:bodyPr/>
          <a:lstStyle>
            <a:lvl1pPr>
              <a:defRPr sz="1800">
                <a:latin typeface="TH Chakra Petch" panose="02000506000000020004" pitchFamily="2" charset="-34"/>
                <a:cs typeface="TH Chakra Petch" panose="02000506000000020004" pitchFamily="2" charset="-34"/>
              </a:defRPr>
            </a:lvl1pPr>
          </a:lstStyle>
          <a:p>
            <a:fld id="{DBFCDF09-C0ED-4C62-864C-746A3A213D64}" type="datetime1">
              <a:rPr lang="th-TH" smtClean="0"/>
              <a:t>10/08/62</a:t>
            </a:fld>
            <a:endParaRPr lang="th-TH"/>
          </a:p>
        </p:txBody>
      </p:sp>
      <p:sp>
        <p:nvSpPr>
          <p:cNvPr id="5" name="ตัวแทนท้ายกระดาษ 4">
            <a:extLst>
              <a:ext uri="{FF2B5EF4-FFF2-40B4-BE49-F238E27FC236}">
                <a16:creationId xmlns:a16="http://schemas.microsoft.com/office/drawing/2014/main" id="{5AAAEB8A-3F59-4C0F-9790-AD9E773F79E7}"/>
              </a:ext>
            </a:extLst>
          </p:cNvPr>
          <p:cNvSpPr>
            <a:spLocks noGrp="1"/>
          </p:cNvSpPr>
          <p:nvPr>
            <p:ph type="ftr" sz="quarter" idx="11"/>
          </p:nvPr>
        </p:nvSpPr>
        <p:spPr/>
        <p:txBody>
          <a:bodyPr/>
          <a:lstStyle>
            <a:lvl1pPr>
              <a:defRPr sz="1800">
                <a:latin typeface="TH Chakra Petch" panose="02000506000000020004" pitchFamily="2" charset="-34"/>
                <a:cs typeface="TH Chakra Petch" panose="02000506000000020004" pitchFamily="2" charset="-34"/>
              </a:defRPr>
            </a:lvl1pPr>
          </a:lstStyle>
          <a:p>
            <a:r>
              <a:rPr lang="th-TH"/>
              <a:t>03376806 วิศวกรรมซอฟต์แวร์ </a:t>
            </a:r>
            <a:r>
              <a:rPr lang="en-US"/>
              <a:t>week 1</a:t>
            </a:r>
            <a:endParaRPr lang="th-TH"/>
          </a:p>
        </p:txBody>
      </p:sp>
      <p:sp>
        <p:nvSpPr>
          <p:cNvPr id="6" name="ตัวแทนหมายเลขสไลด์ 5">
            <a:extLst>
              <a:ext uri="{FF2B5EF4-FFF2-40B4-BE49-F238E27FC236}">
                <a16:creationId xmlns:a16="http://schemas.microsoft.com/office/drawing/2014/main" id="{4BEB733C-FFFF-4A9C-A17E-9757F6944E10}"/>
              </a:ext>
            </a:extLst>
          </p:cNvPr>
          <p:cNvSpPr>
            <a:spLocks noGrp="1"/>
          </p:cNvSpPr>
          <p:nvPr>
            <p:ph type="sldNum" sz="quarter" idx="12"/>
          </p:nvPr>
        </p:nvSpPr>
        <p:spPr/>
        <p:txBody>
          <a:bodyPr/>
          <a:lstStyle>
            <a:lvl1pPr>
              <a:defRPr sz="1800">
                <a:latin typeface="TH Chakra Petch" panose="02000506000000020004" pitchFamily="2" charset="-34"/>
                <a:cs typeface="TH Chakra Petch" panose="02000506000000020004" pitchFamily="2" charset="-34"/>
              </a:defRPr>
            </a:lvl1pPr>
          </a:lstStyle>
          <a:p>
            <a:fld id="{0C468570-60A3-4ADB-9380-76B48A372335}" type="slidenum">
              <a:rPr lang="th-TH" smtClean="0"/>
              <a:pPr/>
              <a:t>‹#›</a:t>
            </a:fld>
            <a:endParaRPr lang="th-TH"/>
          </a:p>
        </p:txBody>
      </p:sp>
    </p:spTree>
    <p:extLst>
      <p:ext uri="{BB962C8B-B14F-4D97-AF65-F5344CB8AC3E}">
        <p14:creationId xmlns:p14="http://schemas.microsoft.com/office/powerpoint/2010/main" val="3582922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เนื้อหา 2 ส่วน">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C42C48CA-82FD-4E9E-ACAD-E4F0B5188701}"/>
              </a:ext>
            </a:extLst>
          </p:cNvPr>
          <p:cNvSpPr>
            <a:spLocks noGrp="1"/>
          </p:cNvSpPr>
          <p:nvPr>
            <p:ph type="title"/>
          </p:nvPr>
        </p:nvSpPr>
        <p:spPr/>
        <p:txBody>
          <a:bodyPr/>
          <a:lstStyle/>
          <a:p>
            <a:r>
              <a:rPr lang="th-TH"/>
              <a:t>คลิกเพื่อแก้ไขสไตล์ชื่อเรื่องต้นแบบ</a:t>
            </a:r>
          </a:p>
        </p:txBody>
      </p:sp>
      <p:sp>
        <p:nvSpPr>
          <p:cNvPr id="3" name="ตัวแทนเนื้อหา 2">
            <a:extLst>
              <a:ext uri="{FF2B5EF4-FFF2-40B4-BE49-F238E27FC236}">
                <a16:creationId xmlns:a16="http://schemas.microsoft.com/office/drawing/2014/main" id="{83761B90-A760-4322-8FD1-C1AE5CF14E79}"/>
              </a:ext>
            </a:extLst>
          </p:cNvPr>
          <p:cNvSpPr>
            <a:spLocks noGrp="1"/>
          </p:cNvSpPr>
          <p:nvPr>
            <p:ph sz="half" idx="1"/>
          </p:nvPr>
        </p:nvSpPr>
        <p:spPr>
          <a:xfrm>
            <a:off x="838200" y="1825625"/>
            <a:ext cx="5181600" cy="4351338"/>
          </a:xfrm>
        </p:spPr>
        <p:txBody>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4" name="ตัวแทนเนื้อหา 3">
            <a:extLst>
              <a:ext uri="{FF2B5EF4-FFF2-40B4-BE49-F238E27FC236}">
                <a16:creationId xmlns:a16="http://schemas.microsoft.com/office/drawing/2014/main" id="{A5F74868-D665-4595-98D5-CAA8499DD4D0}"/>
              </a:ext>
            </a:extLst>
          </p:cNvPr>
          <p:cNvSpPr>
            <a:spLocks noGrp="1"/>
          </p:cNvSpPr>
          <p:nvPr>
            <p:ph sz="half" idx="2"/>
          </p:nvPr>
        </p:nvSpPr>
        <p:spPr>
          <a:xfrm>
            <a:off x="6172200" y="1825625"/>
            <a:ext cx="5181600" cy="4351338"/>
          </a:xfrm>
        </p:spPr>
        <p:txBody>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5" name="ตัวแทนวันที่ 4">
            <a:extLst>
              <a:ext uri="{FF2B5EF4-FFF2-40B4-BE49-F238E27FC236}">
                <a16:creationId xmlns:a16="http://schemas.microsoft.com/office/drawing/2014/main" id="{D08F2144-E5D1-4202-8EE5-7DB69A1A8B21}"/>
              </a:ext>
            </a:extLst>
          </p:cNvPr>
          <p:cNvSpPr>
            <a:spLocks noGrp="1"/>
          </p:cNvSpPr>
          <p:nvPr>
            <p:ph type="dt" sz="half" idx="10"/>
          </p:nvPr>
        </p:nvSpPr>
        <p:spPr/>
        <p:txBody>
          <a:bodyPr/>
          <a:lstStyle>
            <a:lvl1pPr>
              <a:defRPr sz="1800">
                <a:latin typeface="TH Chakra Petch" panose="02000506000000020004" pitchFamily="2" charset="-34"/>
                <a:cs typeface="TH Chakra Petch" panose="02000506000000020004" pitchFamily="2" charset="-34"/>
              </a:defRPr>
            </a:lvl1pPr>
          </a:lstStyle>
          <a:p>
            <a:fld id="{C32E9216-54DD-4655-B294-8D3E58ACD1EB}" type="datetime1">
              <a:rPr lang="th-TH" smtClean="0"/>
              <a:t>10/08/62</a:t>
            </a:fld>
            <a:endParaRPr lang="th-TH"/>
          </a:p>
        </p:txBody>
      </p:sp>
      <p:sp>
        <p:nvSpPr>
          <p:cNvPr id="6" name="ตัวแทนท้ายกระดาษ 5">
            <a:extLst>
              <a:ext uri="{FF2B5EF4-FFF2-40B4-BE49-F238E27FC236}">
                <a16:creationId xmlns:a16="http://schemas.microsoft.com/office/drawing/2014/main" id="{BCD3C078-D580-4A09-8173-B8EF57FB2660}"/>
              </a:ext>
            </a:extLst>
          </p:cNvPr>
          <p:cNvSpPr>
            <a:spLocks noGrp="1"/>
          </p:cNvSpPr>
          <p:nvPr>
            <p:ph type="ftr" sz="quarter" idx="11"/>
          </p:nvPr>
        </p:nvSpPr>
        <p:spPr/>
        <p:txBody>
          <a:bodyPr/>
          <a:lstStyle>
            <a:lvl1pPr>
              <a:defRPr sz="1800">
                <a:latin typeface="TH Chakra Petch" panose="02000506000000020004" pitchFamily="2" charset="-34"/>
                <a:cs typeface="TH Chakra Petch" panose="02000506000000020004" pitchFamily="2" charset="-34"/>
              </a:defRPr>
            </a:lvl1pPr>
          </a:lstStyle>
          <a:p>
            <a:r>
              <a:rPr lang="th-TH"/>
              <a:t>03376806 วิศวกรรมซอฟต์แวร์ </a:t>
            </a:r>
            <a:r>
              <a:rPr lang="en-US"/>
              <a:t>week 1</a:t>
            </a:r>
            <a:endParaRPr lang="th-TH"/>
          </a:p>
        </p:txBody>
      </p:sp>
      <p:sp>
        <p:nvSpPr>
          <p:cNvPr id="7" name="ตัวแทนหมายเลขสไลด์ 6">
            <a:extLst>
              <a:ext uri="{FF2B5EF4-FFF2-40B4-BE49-F238E27FC236}">
                <a16:creationId xmlns:a16="http://schemas.microsoft.com/office/drawing/2014/main" id="{38FD9E32-87E3-468B-B9BA-B1C3130B23F3}"/>
              </a:ext>
            </a:extLst>
          </p:cNvPr>
          <p:cNvSpPr>
            <a:spLocks noGrp="1"/>
          </p:cNvSpPr>
          <p:nvPr>
            <p:ph type="sldNum" sz="quarter" idx="12"/>
          </p:nvPr>
        </p:nvSpPr>
        <p:spPr/>
        <p:txBody>
          <a:bodyPr/>
          <a:lstStyle>
            <a:lvl1pPr>
              <a:defRPr sz="1800">
                <a:latin typeface="TH Chakra Petch" panose="02000506000000020004" pitchFamily="2" charset="-34"/>
                <a:cs typeface="TH Chakra Petch" panose="02000506000000020004" pitchFamily="2" charset="-34"/>
              </a:defRPr>
            </a:lvl1pPr>
          </a:lstStyle>
          <a:p>
            <a:fld id="{0C468570-60A3-4ADB-9380-76B48A372335}" type="slidenum">
              <a:rPr lang="th-TH" smtClean="0"/>
              <a:pPr/>
              <a:t>‹#›</a:t>
            </a:fld>
            <a:endParaRPr lang="th-TH"/>
          </a:p>
        </p:txBody>
      </p:sp>
    </p:spTree>
    <p:extLst>
      <p:ext uri="{BB962C8B-B14F-4D97-AF65-F5344CB8AC3E}">
        <p14:creationId xmlns:p14="http://schemas.microsoft.com/office/powerpoint/2010/main" val="2972889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การเปรียบเทียบ">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75F2E102-997F-437F-95F3-53F9F8EA001B}"/>
              </a:ext>
            </a:extLst>
          </p:cNvPr>
          <p:cNvSpPr>
            <a:spLocks noGrp="1"/>
          </p:cNvSpPr>
          <p:nvPr>
            <p:ph type="title"/>
          </p:nvPr>
        </p:nvSpPr>
        <p:spPr>
          <a:xfrm>
            <a:off x="839788" y="365125"/>
            <a:ext cx="10515600" cy="1325563"/>
          </a:xfrm>
        </p:spPr>
        <p:txBody>
          <a:bodyPr/>
          <a:lstStyle/>
          <a:p>
            <a:r>
              <a:rPr lang="th-TH"/>
              <a:t>คลิกเพื่อแก้ไขสไตล์ชื่อเรื่องต้นแบบ</a:t>
            </a:r>
          </a:p>
        </p:txBody>
      </p:sp>
      <p:sp>
        <p:nvSpPr>
          <p:cNvPr id="3" name="ตัวแทนข้อความ 2">
            <a:extLst>
              <a:ext uri="{FF2B5EF4-FFF2-40B4-BE49-F238E27FC236}">
                <a16:creationId xmlns:a16="http://schemas.microsoft.com/office/drawing/2014/main" id="{EA52B0EA-31EB-4B1E-B9B9-84B9F0D784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แก้ไขสไตล์ของข้อความต้นแบบ</a:t>
            </a:r>
          </a:p>
        </p:txBody>
      </p:sp>
      <p:sp>
        <p:nvSpPr>
          <p:cNvPr id="4" name="ตัวแทนเนื้อหา 3">
            <a:extLst>
              <a:ext uri="{FF2B5EF4-FFF2-40B4-BE49-F238E27FC236}">
                <a16:creationId xmlns:a16="http://schemas.microsoft.com/office/drawing/2014/main" id="{40C8EA6B-8168-4770-A3B1-47786791BB4A}"/>
              </a:ext>
            </a:extLst>
          </p:cNvPr>
          <p:cNvSpPr>
            <a:spLocks noGrp="1"/>
          </p:cNvSpPr>
          <p:nvPr>
            <p:ph sz="half" idx="2"/>
          </p:nvPr>
        </p:nvSpPr>
        <p:spPr>
          <a:xfrm>
            <a:off x="839788" y="2505075"/>
            <a:ext cx="5157787" cy="3684588"/>
          </a:xfrm>
        </p:spPr>
        <p:txBody>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5" name="ตัวแทนข้อความ 4">
            <a:extLst>
              <a:ext uri="{FF2B5EF4-FFF2-40B4-BE49-F238E27FC236}">
                <a16:creationId xmlns:a16="http://schemas.microsoft.com/office/drawing/2014/main" id="{620E052A-B5F0-4A1D-A57D-34226248AF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แก้ไขสไตล์ของข้อความต้นแบบ</a:t>
            </a:r>
          </a:p>
        </p:txBody>
      </p:sp>
      <p:sp>
        <p:nvSpPr>
          <p:cNvPr id="6" name="ตัวแทนเนื้อหา 5">
            <a:extLst>
              <a:ext uri="{FF2B5EF4-FFF2-40B4-BE49-F238E27FC236}">
                <a16:creationId xmlns:a16="http://schemas.microsoft.com/office/drawing/2014/main" id="{4A032E31-7CA8-4993-83B4-9F5A3917255C}"/>
              </a:ext>
            </a:extLst>
          </p:cNvPr>
          <p:cNvSpPr>
            <a:spLocks noGrp="1"/>
          </p:cNvSpPr>
          <p:nvPr>
            <p:ph sz="quarter" idx="4"/>
          </p:nvPr>
        </p:nvSpPr>
        <p:spPr>
          <a:xfrm>
            <a:off x="6172200" y="2505075"/>
            <a:ext cx="5183188" cy="3684588"/>
          </a:xfrm>
        </p:spPr>
        <p:txBody>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7" name="ตัวแทนวันที่ 6">
            <a:extLst>
              <a:ext uri="{FF2B5EF4-FFF2-40B4-BE49-F238E27FC236}">
                <a16:creationId xmlns:a16="http://schemas.microsoft.com/office/drawing/2014/main" id="{7E1FB786-41BF-4BC9-8CCE-8B62B4A5AA3B}"/>
              </a:ext>
            </a:extLst>
          </p:cNvPr>
          <p:cNvSpPr>
            <a:spLocks noGrp="1"/>
          </p:cNvSpPr>
          <p:nvPr>
            <p:ph type="dt" sz="half" idx="10"/>
          </p:nvPr>
        </p:nvSpPr>
        <p:spPr/>
        <p:txBody>
          <a:bodyPr/>
          <a:lstStyle>
            <a:lvl1pPr>
              <a:defRPr sz="1800">
                <a:latin typeface="TH Chakra Petch" panose="02000506000000020004" pitchFamily="2" charset="-34"/>
                <a:cs typeface="TH Chakra Petch" panose="02000506000000020004" pitchFamily="2" charset="-34"/>
              </a:defRPr>
            </a:lvl1pPr>
          </a:lstStyle>
          <a:p>
            <a:fld id="{DC1B1CCD-EDF3-4E9E-921D-0C14E85E1A61}" type="datetime1">
              <a:rPr lang="th-TH" smtClean="0"/>
              <a:t>10/08/62</a:t>
            </a:fld>
            <a:endParaRPr lang="th-TH"/>
          </a:p>
        </p:txBody>
      </p:sp>
      <p:sp>
        <p:nvSpPr>
          <p:cNvPr id="8" name="ตัวแทนท้ายกระดาษ 7">
            <a:extLst>
              <a:ext uri="{FF2B5EF4-FFF2-40B4-BE49-F238E27FC236}">
                <a16:creationId xmlns:a16="http://schemas.microsoft.com/office/drawing/2014/main" id="{00E1F8D3-53EA-4420-B9A5-9C3D9022CE07}"/>
              </a:ext>
            </a:extLst>
          </p:cNvPr>
          <p:cNvSpPr>
            <a:spLocks noGrp="1"/>
          </p:cNvSpPr>
          <p:nvPr>
            <p:ph type="ftr" sz="quarter" idx="11"/>
          </p:nvPr>
        </p:nvSpPr>
        <p:spPr/>
        <p:txBody>
          <a:bodyPr/>
          <a:lstStyle>
            <a:lvl1pPr>
              <a:defRPr sz="1800">
                <a:latin typeface="TH Chakra Petch" panose="02000506000000020004" pitchFamily="2" charset="-34"/>
                <a:cs typeface="TH Chakra Petch" panose="02000506000000020004" pitchFamily="2" charset="-34"/>
              </a:defRPr>
            </a:lvl1pPr>
          </a:lstStyle>
          <a:p>
            <a:r>
              <a:rPr lang="th-TH"/>
              <a:t>03376806 วิศวกรรมซอฟต์แวร์ </a:t>
            </a:r>
            <a:r>
              <a:rPr lang="en-US"/>
              <a:t>week 1</a:t>
            </a:r>
            <a:endParaRPr lang="th-TH"/>
          </a:p>
        </p:txBody>
      </p:sp>
      <p:sp>
        <p:nvSpPr>
          <p:cNvPr id="9" name="ตัวแทนหมายเลขสไลด์ 8">
            <a:extLst>
              <a:ext uri="{FF2B5EF4-FFF2-40B4-BE49-F238E27FC236}">
                <a16:creationId xmlns:a16="http://schemas.microsoft.com/office/drawing/2014/main" id="{3848CC47-E29D-4EFE-BBB2-C0C0E47A7DBC}"/>
              </a:ext>
            </a:extLst>
          </p:cNvPr>
          <p:cNvSpPr>
            <a:spLocks noGrp="1"/>
          </p:cNvSpPr>
          <p:nvPr>
            <p:ph type="sldNum" sz="quarter" idx="12"/>
          </p:nvPr>
        </p:nvSpPr>
        <p:spPr/>
        <p:txBody>
          <a:bodyPr/>
          <a:lstStyle>
            <a:lvl1pPr>
              <a:defRPr sz="1800">
                <a:latin typeface="TH Chakra Petch" panose="02000506000000020004" pitchFamily="2" charset="-34"/>
                <a:cs typeface="TH Chakra Petch" panose="02000506000000020004" pitchFamily="2" charset="-34"/>
              </a:defRPr>
            </a:lvl1pPr>
          </a:lstStyle>
          <a:p>
            <a:fld id="{0C468570-60A3-4ADB-9380-76B48A372335}" type="slidenum">
              <a:rPr lang="th-TH" smtClean="0"/>
              <a:pPr/>
              <a:t>‹#›</a:t>
            </a:fld>
            <a:endParaRPr lang="th-TH"/>
          </a:p>
        </p:txBody>
      </p:sp>
    </p:spTree>
    <p:extLst>
      <p:ext uri="{BB962C8B-B14F-4D97-AF65-F5344CB8AC3E}">
        <p14:creationId xmlns:p14="http://schemas.microsoft.com/office/powerpoint/2010/main" val="973948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เฉพาะชื่อเรื่อง">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F13A4B93-8964-47E2-AC71-AD8D3F6DE9D0}"/>
              </a:ext>
            </a:extLst>
          </p:cNvPr>
          <p:cNvSpPr>
            <a:spLocks noGrp="1"/>
          </p:cNvSpPr>
          <p:nvPr>
            <p:ph type="title"/>
          </p:nvPr>
        </p:nvSpPr>
        <p:spPr/>
        <p:txBody>
          <a:bodyPr/>
          <a:lstStyle/>
          <a:p>
            <a:r>
              <a:rPr lang="th-TH"/>
              <a:t>คลิกเพื่อแก้ไขสไตล์ชื่อเรื่องต้นแบบ</a:t>
            </a:r>
          </a:p>
        </p:txBody>
      </p:sp>
      <p:sp>
        <p:nvSpPr>
          <p:cNvPr id="3" name="ตัวแทนวันที่ 2">
            <a:extLst>
              <a:ext uri="{FF2B5EF4-FFF2-40B4-BE49-F238E27FC236}">
                <a16:creationId xmlns:a16="http://schemas.microsoft.com/office/drawing/2014/main" id="{1212F436-E992-4B3F-B612-03E24120FB0D}"/>
              </a:ext>
            </a:extLst>
          </p:cNvPr>
          <p:cNvSpPr>
            <a:spLocks noGrp="1"/>
          </p:cNvSpPr>
          <p:nvPr>
            <p:ph type="dt" sz="half" idx="10"/>
          </p:nvPr>
        </p:nvSpPr>
        <p:spPr/>
        <p:txBody>
          <a:bodyPr/>
          <a:lstStyle>
            <a:lvl1pPr>
              <a:defRPr sz="1800">
                <a:latin typeface="TH Chakra Petch" panose="02000506000000020004" pitchFamily="2" charset="-34"/>
                <a:cs typeface="TH Chakra Petch" panose="02000506000000020004" pitchFamily="2" charset="-34"/>
              </a:defRPr>
            </a:lvl1pPr>
          </a:lstStyle>
          <a:p>
            <a:fld id="{662928D6-51A3-4D31-8FBD-014C35A82645}" type="datetime1">
              <a:rPr lang="th-TH" smtClean="0"/>
              <a:t>10/08/62</a:t>
            </a:fld>
            <a:endParaRPr lang="th-TH"/>
          </a:p>
        </p:txBody>
      </p:sp>
      <p:sp>
        <p:nvSpPr>
          <p:cNvPr id="4" name="ตัวแทนท้ายกระดาษ 3">
            <a:extLst>
              <a:ext uri="{FF2B5EF4-FFF2-40B4-BE49-F238E27FC236}">
                <a16:creationId xmlns:a16="http://schemas.microsoft.com/office/drawing/2014/main" id="{B26F2C58-A84A-4A72-83ED-CD7B2DA95FFA}"/>
              </a:ext>
            </a:extLst>
          </p:cNvPr>
          <p:cNvSpPr>
            <a:spLocks noGrp="1"/>
          </p:cNvSpPr>
          <p:nvPr>
            <p:ph type="ftr" sz="quarter" idx="11"/>
          </p:nvPr>
        </p:nvSpPr>
        <p:spPr/>
        <p:txBody>
          <a:bodyPr/>
          <a:lstStyle>
            <a:lvl1pPr>
              <a:defRPr sz="1800">
                <a:latin typeface="TH Chakra Petch" panose="02000506000000020004" pitchFamily="2" charset="-34"/>
                <a:cs typeface="TH Chakra Petch" panose="02000506000000020004" pitchFamily="2" charset="-34"/>
              </a:defRPr>
            </a:lvl1p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101DF003-EC27-4A33-B4F1-5472CD12E1D3}"/>
              </a:ext>
            </a:extLst>
          </p:cNvPr>
          <p:cNvSpPr>
            <a:spLocks noGrp="1"/>
          </p:cNvSpPr>
          <p:nvPr>
            <p:ph type="sldNum" sz="quarter" idx="12"/>
          </p:nvPr>
        </p:nvSpPr>
        <p:spPr/>
        <p:txBody>
          <a:bodyPr/>
          <a:lstStyle>
            <a:lvl1pPr>
              <a:defRPr sz="1800">
                <a:latin typeface="TH Chakra Petch" panose="02000506000000020004" pitchFamily="2" charset="-34"/>
                <a:cs typeface="TH Chakra Petch" panose="02000506000000020004" pitchFamily="2" charset="-34"/>
              </a:defRPr>
            </a:lvl1pPr>
          </a:lstStyle>
          <a:p>
            <a:fld id="{0C468570-60A3-4ADB-9380-76B48A372335}" type="slidenum">
              <a:rPr lang="th-TH" smtClean="0"/>
              <a:pPr/>
              <a:t>‹#›</a:t>
            </a:fld>
            <a:endParaRPr lang="th-TH"/>
          </a:p>
        </p:txBody>
      </p:sp>
    </p:spTree>
    <p:extLst>
      <p:ext uri="{BB962C8B-B14F-4D97-AF65-F5344CB8AC3E}">
        <p14:creationId xmlns:p14="http://schemas.microsoft.com/office/powerpoint/2010/main" val="951536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ว่างเปล่า">
    <p:spTree>
      <p:nvGrpSpPr>
        <p:cNvPr id="1" name=""/>
        <p:cNvGrpSpPr/>
        <p:nvPr/>
      </p:nvGrpSpPr>
      <p:grpSpPr>
        <a:xfrm>
          <a:off x="0" y="0"/>
          <a:ext cx="0" cy="0"/>
          <a:chOff x="0" y="0"/>
          <a:chExt cx="0" cy="0"/>
        </a:xfrm>
      </p:grpSpPr>
      <p:sp>
        <p:nvSpPr>
          <p:cNvPr id="2" name="ตัวแทนวันที่ 1">
            <a:extLst>
              <a:ext uri="{FF2B5EF4-FFF2-40B4-BE49-F238E27FC236}">
                <a16:creationId xmlns:a16="http://schemas.microsoft.com/office/drawing/2014/main" id="{E429184C-CC14-4A23-9277-89B31C75604B}"/>
              </a:ext>
            </a:extLst>
          </p:cNvPr>
          <p:cNvSpPr>
            <a:spLocks noGrp="1"/>
          </p:cNvSpPr>
          <p:nvPr>
            <p:ph type="dt" sz="half" idx="10"/>
          </p:nvPr>
        </p:nvSpPr>
        <p:spPr/>
        <p:txBody>
          <a:bodyPr/>
          <a:lstStyle>
            <a:lvl1pPr>
              <a:defRPr sz="1800">
                <a:latin typeface="TH Chakra Petch" panose="02000506000000020004" pitchFamily="2" charset="-34"/>
                <a:cs typeface="TH Chakra Petch" panose="02000506000000020004" pitchFamily="2" charset="-34"/>
              </a:defRPr>
            </a:lvl1pPr>
          </a:lstStyle>
          <a:p>
            <a:fld id="{BB9B6965-6920-4391-844C-BF7D6577B661}" type="datetime1">
              <a:rPr lang="th-TH" smtClean="0"/>
              <a:t>10/08/62</a:t>
            </a:fld>
            <a:endParaRPr lang="th-TH"/>
          </a:p>
        </p:txBody>
      </p:sp>
      <p:sp>
        <p:nvSpPr>
          <p:cNvPr id="3" name="ตัวแทนท้ายกระดาษ 2">
            <a:extLst>
              <a:ext uri="{FF2B5EF4-FFF2-40B4-BE49-F238E27FC236}">
                <a16:creationId xmlns:a16="http://schemas.microsoft.com/office/drawing/2014/main" id="{E7286918-0FE4-4494-95E2-7BDBF2C0DB88}"/>
              </a:ext>
            </a:extLst>
          </p:cNvPr>
          <p:cNvSpPr>
            <a:spLocks noGrp="1"/>
          </p:cNvSpPr>
          <p:nvPr>
            <p:ph type="ftr" sz="quarter" idx="11"/>
          </p:nvPr>
        </p:nvSpPr>
        <p:spPr/>
        <p:txBody>
          <a:bodyPr/>
          <a:lstStyle>
            <a:lvl1pPr>
              <a:defRPr sz="1800">
                <a:latin typeface="TH Chakra Petch" panose="02000506000000020004" pitchFamily="2" charset="-34"/>
                <a:cs typeface="TH Chakra Petch" panose="02000506000000020004" pitchFamily="2" charset="-34"/>
              </a:defRPr>
            </a:lvl1pPr>
          </a:lstStyle>
          <a:p>
            <a:r>
              <a:rPr lang="th-TH"/>
              <a:t>03376806 วิศวกรรมซอฟต์แวร์ </a:t>
            </a:r>
            <a:r>
              <a:rPr lang="en-US"/>
              <a:t>week 1</a:t>
            </a:r>
            <a:endParaRPr lang="th-TH"/>
          </a:p>
        </p:txBody>
      </p:sp>
      <p:sp>
        <p:nvSpPr>
          <p:cNvPr id="4" name="ตัวแทนหมายเลขสไลด์ 3">
            <a:extLst>
              <a:ext uri="{FF2B5EF4-FFF2-40B4-BE49-F238E27FC236}">
                <a16:creationId xmlns:a16="http://schemas.microsoft.com/office/drawing/2014/main" id="{CD5701BC-CFC9-4530-BF3A-3E9A3BF5DE72}"/>
              </a:ext>
            </a:extLst>
          </p:cNvPr>
          <p:cNvSpPr>
            <a:spLocks noGrp="1"/>
          </p:cNvSpPr>
          <p:nvPr>
            <p:ph type="sldNum" sz="quarter" idx="12"/>
          </p:nvPr>
        </p:nvSpPr>
        <p:spPr/>
        <p:txBody>
          <a:bodyPr/>
          <a:lstStyle>
            <a:lvl1pPr>
              <a:defRPr sz="1800">
                <a:latin typeface="TH Chakra Petch" panose="02000506000000020004" pitchFamily="2" charset="-34"/>
                <a:cs typeface="TH Chakra Petch" panose="02000506000000020004" pitchFamily="2" charset="-34"/>
              </a:defRPr>
            </a:lvl1pPr>
          </a:lstStyle>
          <a:p>
            <a:fld id="{0C468570-60A3-4ADB-9380-76B48A372335}" type="slidenum">
              <a:rPr lang="th-TH" smtClean="0"/>
              <a:pPr/>
              <a:t>‹#›</a:t>
            </a:fld>
            <a:endParaRPr lang="th-TH"/>
          </a:p>
        </p:txBody>
      </p:sp>
    </p:spTree>
    <p:extLst>
      <p:ext uri="{BB962C8B-B14F-4D97-AF65-F5344CB8AC3E}">
        <p14:creationId xmlns:p14="http://schemas.microsoft.com/office/powerpoint/2010/main" val="3377485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เนื้อหาพร้อมคำอธิบายภาพ">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2623AB0-1153-4EBE-8605-538F5A09542C}"/>
              </a:ext>
            </a:extLst>
          </p:cNvPr>
          <p:cNvSpPr>
            <a:spLocks noGrp="1"/>
          </p:cNvSpPr>
          <p:nvPr>
            <p:ph type="title"/>
          </p:nvPr>
        </p:nvSpPr>
        <p:spPr>
          <a:xfrm>
            <a:off x="839788" y="457200"/>
            <a:ext cx="3932237" cy="1600200"/>
          </a:xfrm>
        </p:spPr>
        <p:txBody>
          <a:bodyPr anchor="b"/>
          <a:lstStyle>
            <a:lvl1pPr>
              <a:defRPr sz="3200"/>
            </a:lvl1pPr>
          </a:lstStyle>
          <a:p>
            <a:r>
              <a:rPr lang="th-TH"/>
              <a:t>คลิกเพื่อแก้ไขสไตล์ชื่อเรื่องต้นแบบ</a:t>
            </a:r>
          </a:p>
        </p:txBody>
      </p:sp>
      <p:sp>
        <p:nvSpPr>
          <p:cNvPr id="3" name="ตัวแทนเนื้อหา 2">
            <a:extLst>
              <a:ext uri="{FF2B5EF4-FFF2-40B4-BE49-F238E27FC236}">
                <a16:creationId xmlns:a16="http://schemas.microsoft.com/office/drawing/2014/main" id="{6C63C994-A21A-4B8F-8371-6DBBE11462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4" name="ตัวแทนข้อความ 3">
            <a:extLst>
              <a:ext uri="{FF2B5EF4-FFF2-40B4-BE49-F238E27FC236}">
                <a16:creationId xmlns:a16="http://schemas.microsoft.com/office/drawing/2014/main" id="{E269AD1E-D41F-46B9-A9A3-4CE6948F11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a:t>แก้ไขสไตล์ของข้อความต้นแบบ</a:t>
            </a:r>
          </a:p>
        </p:txBody>
      </p:sp>
      <p:sp>
        <p:nvSpPr>
          <p:cNvPr id="5" name="ตัวแทนวันที่ 4">
            <a:extLst>
              <a:ext uri="{FF2B5EF4-FFF2-40B4-BE49-F238E27FC236}">
                <a16:creationId xmlns:a16="http://schemas.microsoft.com/office/drawing/2014/main" id="{F54FC99F-E996-4953-BDB4-C521EFA9572E}"/>
              </a:ext>
            </a:extLst>
          </p:cNvPr>
          <p:cNvSpPr>
            <a:spLocks noGrp="1"/>
          </p:cNvSpPr>
          <p:nvPr>
            <p:ph type="dt" sz="half" idx="10"/>
          </p:nvPr>
        </p:nvSpPr>
        <p:spPr/>
        <p:txBody>
          <a:bodyPr/>
          <a:lstStyle>
            <a:lvl1pPr>
              <a:defRPr sz="1800">
                <a:latin typeface="TH Chakra Petch" panose="02000506000000020004" pitchFamily="2" charset="-34"/>
                <a:cs typeface="TH Chakra Petch" panose="02000506000000020004" pitchFamily="2" charset="-34"/>
              </a:defRPr>
            </a:lvl1pPr>
          </a:lstStyle>
          <a:p>
            <a:fld id="{8872A2DC-C4AD-4315-AA21-82EC6726988D}" type="datetime1">
              <a:rPr lang="th-TH" smtClean="0"/>
              <a:t>10/08/62</a:t>
            </a:fld>
            <a:endParaRPr lang="th-TH"/>
          </a:p>
        </p:txBody>
      </p:sp>
      <p:sp>
        <p:nvSpPr>
          <p:cNvPr id="6" name="ตัวแทนท้ายกระดาษ 5">
            <a:extLst>
              <a:ext uri="{FF2B5EF4-FFF2-40B4-BE49-F238E27FC236}">
                <a16:creationId xmlns:a16="http://schemas.microsoft.com/office/drawing/2014/main" id="{F2B9B7B1-2FA0-43E3-80AB-F1087BC19421}"/>
              </a:ext>
            </a:extLst>
          </p:cNvPr>
          <p:cNvSpPr>
            <a:spLocks noGrp="1"/>
          </p:cNvSpPr>
          <p:nvPr>
            <p:ph type="ftr" sz="quarter" idx="11"/>
          </p:nvPr>
        </p:nvSpPr>
        <p:spPr/>
        <p:txBody>
          <a:bodyPr/>
          <a:lstStyle>
            <a:lvl1pPr>
              <a:defRPr sz="1800">
                <a:latin typeface="TH Chakra Petch" panose="02000506000000020004" pitchFamily="2" charset="-34"/>
                <a:cs typeface="TH Chakra Petch" panose="02000506000000020004" pitchFamily="2" charset="-34"/>
              </a:defRPr>
            </a:lvl1pPr>
          </a:lstStyle>
          <a:p>
            <a:r>
              <a:rPr lang="th-TH"/>
              <a:t>03376806 วิศวกรรมซอฟต์แวร์ </a:t>
            </a:r>
            <a:r>
              <a:rPr lang="en-US"/>
              <a:t>week 1</a:t>
            </a:r>
            <a:endParaRPr lang="th-TH"/>
          </a:p>
        </p:txBody>
      </p:sp>
      <p:sp>
        <p:nvSpPr>
          <p:cNvPr id="7" name="ตัวแทนหมายเลขสไลด์ 6">
            <a:extLst>
              <a:ext uri="{FF2B5EF4-FFF2-40B4-BE49-F238E27FC236}">
                <a16:creationId xmlns:a16="http://schemas.microsoft.com/office/drawing/2014/main" id="{F104E0AD-6B95-4F5D-9E5F-6CDA00AA3C05}"/>
              </a:ext>
            </a:extLst>
          </p:cNvPr>
          <p:cNvSpPr>
            <a:spLocks noGrp="1"/>
          </p:cNvSpPr>
          <p:nvPr>
            <p:ph type="sldNum" sz="quarter" idx="12"/>
          </p:nvPr>
        </p:nvSpPr>
        <p:spPr/>
        <p:txBody>
          <a:bodyPr/>
          <a:lstStyle>
            <a:lvl1pPr>
              <a:defRPr sz="1800">
                <a:latin typeface="TH Chakra Petch" panose="02000506000000020004" pitchFamily="2" charset="-34"/>
                <a:cs typeface="TH Chakra Petch" panose="02000506000000020004" pitchFamily="2" charset="-34"/>
              </a:defRPr>
            </a:lvl1pPr>
          </a:lstStyle>
          <a:p>
            <a:fld id="{0C468570-60A3-4ADB-9380-76B48A372335}" type="slidenum">
              <a:rPr lang="th-TH" smtClean="0"/>
              <a:pPr/>
              <a:t>‹#›</a:t>
            </a:fld>
            <a:endParaRPr lang="th-TH"/>
          </a:p>
        </p:txBody>
      </p:sp>
    </p:spTree>
    <p:extLst>
      <p:ext uri="{BB962C8B-B14F-4D97-AF65-F5344CB8AC3E}">
        <p14:creationId xmlns:p14="http://schemas.microsoft.com/office/powerpoint/2010/main" val="285710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รูปภาพพร้อมคำอธิบายภาพ">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B10C9B16-34F4-41D8-A7CD-7EF8DDDF54B4}"/>
              </a:ext>
            </a:extLst>
          </p:cNvPr>
          <p:cNvSpPr>
            <a:spLocks noGrp="1"/>
          </p:cNvSpPr>
          <p:nvPr>
            <p:ph type="title"/>
          </p:nvPr>
        </p:nvSpPr>
        <p:spPr>
          <a:xfrm>
            <a:off x="839788" y="457200"/>
            <a:ext cx="3932237" cy="1600200"/>
          </a:xfrm>
        </p:spPr>
        <p:txBody>
          <a:bodyPr anchor="b"/>
          <a:lstStyle>
            <a:lvl1pPr>
              <a:defRPr sz="3200"/>
            </a:lvl1pPr>
          </a:lstStyle>
          <a:p>
            <a:r>
              <a:rPr lang="th-TH"/>
              <a:t>คลิกเพื่อแก้ไขสไตล์ชื่อเรื่องต้นแบบ</a:t>
            </a:r>
          </a:p>
        </p:txBody>
      </p:sp>
      <p:sp>
        <p:nvSpPr>
          <p:cNvPr id="3" name="ตัวแทนรูปภาพ 2">
            <a:extLst>
              <a:ext uri="{FF2B5EF4-FFF2-40B4-BE49-F238E27FC236}">
                <a16:creationId xmlns:a16="http://schemas.microsoft.com/office/drawing/2014/main" id="{DA0D49F7-C8CA-4D24-B6B6-55083368D7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ตัวแทนข้อความ 3">
            <a:extLst>
              <a:ext uri="{FF2B5EF4-FFF2-40B4-BE49-F238E27FC236}">
                <a16:creationId xmlns:a16="http://schemas.microsoft.com/office/drawing/2014/main" id="{078A45FA-5A83-43ED-8303-64D580DA3F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a:t>แก้ไขสไตล์ของข้อความต้นแบบ</a:t>
            </a:r>
          </a:p>
        </p:txBody>
      </p:sp>
      <p:sp>
        <p:nvSpPr>
          <p:cNvPr id="5" name="ตัวแทนวันที่ 4">
            <a:extLst>
              <a:ext uri="{FF2B5EF4-FFF2-40B4-BE49-F238E27FC236}">
                <a16:creationId xmlns:a16="http://schemas.microsoft.com/office/drawing/2014/main" id="{E81E77BD-FB30-439B-AA20-F69AFDFAE762}"/>
              </a:ext>
            </a:extLst>
          </p:cNvPr>
          <p:cNvSpPr>
            <a:spLocks noGrp="1"/>
          </p:cNvSpPr>
          <p:nvPr>
            <p:ph type="dt" sz="half" idx="10"/>
          </p:nvPr>
        </p:nvSpPr>
        <p:spPr/>
        <p:txBody>
          <a:bodyPr/>
          <a:lstStyle>
            <a:lvl1pPr>
              <a:defRPr sz="1800">
                <a:latin typeface="TH Chakra Petch" panose="02000506000000020004" pitchFamily="2" charset="-34"/>
                <a:cs typeface="TH Chakra Petch" panose="02000506000000020004" pitchFamily="2" charset="-34"/>
              </a:defRPr>
            </a:lvl1pPr>
          </a:lstStyle>
          <a:p>
            <a:fld id="{9ADBC62A-0E1F-4532-9537-243E4FFC2FD6}" type="datetime1">
              <a:rPr lang="th-TH" smtClean="0"/>
              <a:t>10/08/62</a:t>
            </a:fld>
            <a:endParaRPr lang="th-TH"/>
          </a:p>
        </p:txBody>
      </p:sp>
      <p:sp>
        <p:nvSpPr>
          <p:cNvPr id="6" name="ตัวแทนท้ายกระดาษ 5">
            <a:extLst>
              <a:ext uri="{FF2B5EF4-FFF2-40B4-BE49-F238E27FC236}">
                <a16:creationId xmlns:a16="http://schemas.microsoft.com/office/drawing/2014/main" id="{274F072D-D072-4CBD-9DB3-004C6F356DD3}"/>
              </a:ext>
            </a:extLst>
          </p:cNvPr>
          <p:cNvSpPr>
            <a:spLocks noGrp="1"/>
          </p:cNvSpPr>
          <p:nvPr>
            <p:ph type="ftr" sz="quarter" idx="11"/>
          </p:nvPr>
        </p:nvSpPr>
        <p:spPr/>
        <p:txBody>
          <a:bodyPr/>
          <a:lstStyle>
            <a:lvl1pPr>
              <a:defRPr sz="1800">
                <a:latin typeface="TH Chakra Petch" panose="02000506000000020004" pitchFamily="2" charset="-34"/>
                <a:cs typeface="TH Chakra Petch" panose="02000506000000020004" pitchFamily="2" charset="-34"/>
              </a:defRPr>
            </a:lvl1pPr>
          </a:lstStyle>
          <a:p>
            <a:r>
              <a:rPr lang="th-TH"/>
              <a:t>03376806 วิศวกรรมซอฟต์แวร์ </a:t>
            </a:r>
            <a:r>
              <a:rPr lang="en-US"/>
              <a:t>week 1</a:t>
            </a:r>
            <a:endParaRPr lang="th-TH"/>
          </a:p>
        </p:txBody>
      </p:sp>
      <p:sp>
        <p:nvSpPr>
          <p:cNvPr id="7" name="ตัวแทนหมายเลขสไลด์ 6">
            <a:extLst>
              <a:ext uri="{FF2B5EF4-FFF2-40B4-BE49-F238E27FC236}">
                <a16:creationId xmlns:a16="http://schemas.microsoft.com/office/drawing/2014/main" id="{83B74C81-2F23-46E5-9BD1-798E68B69B16}"/>
              </a:ext>
            </a:extLst>
          </p:cNvPr>
          <p:cNvSpPr>
            <a:spLocks noGrp="1"/>
          </p:cNvSpPr>
          <p:nvPr>
            <p:ph type="sldNum" sz="quarter" idx="12"/>
          </p:nvPr>
        </p:nvSpPr>
        <p:spPr/>
        <p:txBody>
          <a:bodyPr/>
          <a:lstStyle>
            <a:lvl1pPr>
              <a:defRPr sz="1800">
                <a:latin typeface="TH Chakra Petch" panose="02000506000000020004" pitchFamily="2" charset="-34"/>
                <a:cs typeface="TH Chakra Petch" panose="02000506000000020004" pitchFamily="2" charset="-34"/>
              </a:defRPr>
            </a:lvl1pPr>
          </a:lstStyle>
          <a:p>
            <a:fld id="{0C468570-60A3-4ADB-9380-76B48A372335}" type="slidenum">
              <a:rPr lang="th-TH" smtClean="0"/>
              <a:pPr/>
              <a:t>‹#›</a:t>
            </a:fld>
            <a:endParaRPr lang="th-TH"/>
          </a:p>
        </p:txBody>
      </p:sp>
    </p:spTree>
    <p:extLst>
      <p:ext uri="{BB962C8B-B14F-4D97-AF65-F5344CB8AC3E}">
        <p14:creationId xmlns:p14="http://schemas.microsoft.com/office/powerpoint/2010/main" val="319742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ตัวแทนชื่อเรื่อง 1">
            <a:extLst>
              <a:ext uri="{FF2B5EF4-FFF2-40B4-BE49-F238E27FC236}">
                <a16:creationId xmlns:a16="http://schemas.microsoft.com/office/drawing/2014/main" id="{9FF1304C-3B8C-4E57-BB61-C76FE0F83F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h-TH"/>
              <a:t>คลิกเพื่อแก้ไขสไตล์ชื่อเรื่องต้นแบบ</a:t>
            </a:r>
          </a:p>
        </p:txBody>
      </p:sp>
      <p:sp>
        <p:nvSpPr>
          <p:cNvPr id="3" name="ตัวแทนข้อความ 2">
            <a:extLst>
              <a:ext uri="{FF2B5EF4-FFF2-40B4-BE49-F238E27FC236}">
                <a16:creationId xmlns:a16="http://schemas.microsoft.com/office/drawing/2014/main" id="{BAD4ED6B-1535-4E3C-B5AC-AE8073420F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4" name="ตัวแทนวันที่ 3">
            <a:extLst>
              <a:ext uri="{FF2B5EF4-FFF2-40B4-BE49-F238E27FC236}">
                <a16:creationId xmlns:a16="http://schemas.microsoft.com/office/drawing/2014/main" id="{2797A195-8CF3-4674-8542-2849FBC662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530D5-3762-47B5-BDCE-03F0B33A7F91}" type="datetime1">
              <a:rPr lang="th-TH" smtClean="0"/>
              <a:t>10/08/62</a:t>
            </a:fld>
            <a:endParaRPr lang="th-TH"/>
          </a:p>
        </p:txBody>
      </p:sp>
      <p:sp>
        <p:nvSpPr>
          <p:cNvPr id="5" name="ตัวแทนท้ายกระดาษ 4">
            <a:extLst>
              <a:ext uri="{FF2B5EF4-FFF2-40B4-BE49-F238E27FC236}">
                <a16:creationId xmlns:a16="http://schemas.microsoft.com/office/drawing/2014/main" id="{76400FFA-A792-42C1-B13F-631D6FBDD1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th-TH"/>
              <a:t>03376806 วิศวกรรมซอฟต์แวร์ </a:t>
            </a:r>
            <a:r>
              <a:rPr lang="en-US"/>
              <a:t>week 1</a:t>
            </a:r>
            <a:endParaRPr lang="th-TH"/>
          </a:p>
        </p:txBody>
      </p:sp>
      <p:sp>
        <p:nvSpPr>
          <p:cNvPr id="6" name="ตัวแทนหมายเลขสไลด์ 5">
            <a:extLst>
              <a:ext uri="{FF2B5EF4-FFF2-40B4-BE49-F238E27FC236}">
                <a16:creationId xmlns:a16="http://schemas.microsoft.com/office/drawing/2014/main" id="{EE4BF623-DE53-444E-ABE4-8D3A3AE02A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468570-60A3-4ADB-9380-76B48A372335}" type="slidenum">
              <a:rPr lang="th-TH" smtClean="0"/>
              <a:t>‹#›</a:t>
            </a:fld>
            <a:endParaRPr lang="th-TH"/>
          </a:p>
        </p:txBody>
      </p:sp>
    </p:spTree>
    <p:extLst>
      <p:ext uri="{BB962C8B-B14F-4D97-AF65-F5344CB8AC3E}">
        <p14:creationId xmlns:p14="http://schemas.microsoft.com/office/powerpoint/2010/main" val="1416357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bsnow.com/wp-content/uploads/2014/11/Project-Management-Tree-Example.jp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iansommerville.com/software-engineering-boo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4D7AF887-6E3A-4A88-AFE4-C9A900539AF1}"/>
              </a:ext>
            </a:extLst>
          </p:cNvPr>
          <p:cNvSpPr>
            <a:spLocks noGrp="1"/>
          </p:cNvSpPr>
          <p:nvPr>
            <p:ph type="ctrTitle"/>
          </p:nvPr>
        </p:nvSpPr>
        <p:spPr/>
        <p:txBody>
          <a:bodyPr/>
          <a:lstStyle/>
          <a:p>
            <a:r>
              <a:rPr lang="en-US" dirty="0">
                <a:solidFill>
                  <a:schemeClr val="accent5">
                    <a:lumMod val="75000"/>
                  </a:schemeClr>
                </a:solidFill>
                <a:effectLst>
                  <a:outerShdw blurRad="38100" dist="38100" dir="2700000" algn="tl">
                    <a:srgbClr val="000000">
                      <a:alpha val="43137"/>
                    </a:srgbClr>
                  </a:outerShdw>
                </a:effectLst>
                <a:latin typeface="Arial Rounded MT Bold" panose="020F0704030504030204" pitchFamily="34" charset="0"/>
              </a:rPr>
              <a:t>Software Engineering</a:t>
            </a:r>
            <a:endParaRPr lang="th-TH" dirty="0">
              <a:solidFill>
                <a:schemeClr val="accent5">
                  <a:lumMod val="75000"/>
                </a:schemeClr>
              </a:solidFill>
              <a:effectLst>
                <a:outerShdw blurRad="38100" dist="38100" dir="2700000" algn="tl">
                  <a:srgbClr val="000000">
                    <a:alpha val="43137"/>
                  </a:srgbClr>
                </a:outerShdw>
              </a:effectLst>
              <a:latin typeface="Arial Rounded MT Bold" panose="020F0704030504030204" pitchFamily="34" charset="0"/>
            </a:endParaRPr>
          </a:p>
        </p:txBody>
      </p:sp>
      <p:sp>
        <p:nvSpPr>
          <p:cNvPr id="3" name="ชื่อเรื่องรอง 2">
            <a:extLst>
              <a:ext uri="{FF2B5EF4-FFF2-40B4-BE49-F238E27FC236}">
                <a16:creationId xmlns:a16="http://schemas.microsoft.com/office/drawing/2014/main" id="{36DB4CC3-04E9-457A-8511-DDDDE7C3CA60}"/>
              </a:ext>
            </a:extLst>
          </p:cNvPr>
          <p:cNvSpPr>
            <a:spLocks noGrp="1"/>
          </p:cNvSpPr>
          <p:nvPr>
            <p:ph type="subTitle" idx="1"/>
          </p:nvPr>
        </p:nvSpPr>
        <p:spPr/>
        <p:txBody>
          <a:bodyPr/>
          <a:lstStyle/>
          <a:p>
            <a:endParaRPr lang="th-TH" dirty="0"/>
          </a:p>
        </p:txBody>
      </p:sp>
      <p:sp>
        <p:nvSpPr>
          <p:cNvPr id="4" name="ตัวแทนท้ายกระดาษ 3">
            <a:extLst>
              <a:ext uri="{FF2B5EF4-FFF2-40B4-BE49-F238E27FC236}">
                <a16:creationId xmlns:a16="http://schemas.microsoft.com/office/drawing/2014/main" id="{814DA12D-E555-40C4-9A5D-A6BD8A93633B}"/>
              </a:ext>
            </a:extLst>
          </p:cNvPr>
          <p:cNvSpPr>
            <a:spLocks noGrp="1"/>
          </p:cNvSpPr>
          <p:nvPr>
            <p:ph type="ftr" sz="quarter" idx="11"/>
          </p:nvPr>
        </p:nvSpPr>
        <p:spPr/>
        <p:txBody>
          <a:bodyPr/>
          <a:lstStyle/>
          <a:p>
            <a:r>
              <a:rPr lang="th-TH" sz="1800"/>
              <a:t>03376806 วิศวกรรมซอฟต์แวร์ </a:t>
            </a:r>
            <a:r>
              <a:rPr lang="en-US" sz="1800"/>
              <a:t>week 1</a:t>
            </a:r>
            <a:endParaRPr lang="th-TH" sz="1800" dirty="0"/>
          </a:p>
        </p:txBody>
      </p:sp>
      <p:sp>
        <p:nvSpPr>
          <p:cNvPr id="5" name="ตัวแทนหมายเลขสไลด์ 4">
            <a:extLst>
              <a:ext uri="{FF2B5EF4-FFF2-40B4-BE49-F238E27FC236}">
                <a16:creationId xmlns:a16="http://schemas.microsoft.com/office/drawing/2014/main" id="{9BE7E2B3-DE75-4C02-B1CA-44C930C1DE39}"/>
              </a:ext>
            </a:extLst>
          </p:cNvPr>
          <p:cNvSpPr>
            <a:spLocks noGrp="1"/>
          </p:cNvSpPr>
          <p:nvPr>
            <p:ph type="sldNum" sz="quarter" idx="12"/>
          </p:nvPr>
        </p:nvSpPr>
        <p:spPr/>
        <p:txBody>
          <a:bodyPr/>
          <a:lstStyle/>
          <a:p>
            <a:fld id="{0C468570-60A3-4ADB-9380-76B48A372335}" type="slidenum">
              <a:rPr lang="th-TH" sz="1800" smtClean="0"/>
              <a:t>1</a:t>
            </a:fld>
            <a:endParaRPr lang="th-TH" sz="1800"/>
          </a:p>
        </p:txBody>
      </p:sp>
    </p:spTree>
    <p:extLst>
      <p:ext uri="{BB962C8B-B14F-4D97-AF65-F5344CB8AC3E}">
        <p14:creationId xmlns:p14="http://schemas.microsoft.com/office/powerpoint/2010/main" val="2693657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B5773F3-FA25-4FF5-A971-ED5C292EE860}"/>
              </a:ext>
            </a:extLst>
          </p:cNvPr>
          <p:cNvSpPr>
            <a:spLocks noGrp="1"/>
          </p:cNvSpPr>
          <p:nvPr>
            <p:ph type="sldNum" sz="quarter" idx="12"/>
          </p:nvPr>
        </p:nvSpPr>
        <p:spPr>
          <a:xfrm>
            <a:off x="8610600" y="6356350"/>
            <a:ext cx="2743200" cy="365125"/>
          </a:xfrm>
        </p:spPr>
        <p:txBody>
          <a:bodyPr>
            <a:normAutofit/>
          </a:bodyPr>
          <a:lstStyle/>
          <a:p>
            <a:pPr>
              <a:lnSpc>
                <a:spcPct val="90000"/>
              </a:lnSpc>
              <a:spcAft>
                <a:spcPts val="600"/>
              </a:spcAft>
            </a:pPr>
            <a:fld id="{0C468570-60A3-4ADB-9380-76B48A372335}" type="slidenum">
              <a:rPr lang="th-TH" smtClean="0"/>
              <a:pPr>
                <a:lnSpc>
                  <a:spcPct val="90000"/>
                </a:lnSpc>
                <a:spcAft>
                  <a:spcPts val="600"/>
                </a:spcAft>
              </a:pPr>
              <a:t>10</a:t>
            </a:fld>
            <a:endParaRPr lang="th-TH"/>
          </a:p>
        </p:txBody>
      </p:sp>
      <p:pic>
        <p:nvPicPr>
          <p:cNvPr id="9" name="Picture 8">
            <a:extLst>
              <a:ext uri="{FF2B5EF4-FFF2-40B4-BE49-F238E27FC236}">
                <a16:creationId xmlns:a16="http://schemas.microsoft.com/office/drawing/2014/main" id="{459342BE-7384-4C49-B97E-9FE1DC835B7B}"/>
              </a:ext>
            </a:extLst>
          </p:cNvPr>
          <p:cNvPicPr>
            <a:picLocks noChangeAspect="1"/>
          </p:cNvPicPr>
          <p:nvPr/>
        </p:nvPicPr>
        <p:blipFill>
          <a:blip r:embed="rId2"/>
          <a:stretch>
            <a:fillRect/>
          </a:stretch>
        </p:blipFill>
        <p:spPr>
          <a:xfrm>
            <a:off x="2038350" y="57478"/>
            <a:ext cx="8439150" cy="6453858"/>
          </a:xfrm>
          <a:prstGeom prst="rect">
            <a:avLst/>
          </a:prstGeom>
        </p:spPr>
      </p:pic>
      <p:sp>
        <p:nvSpPr>
          <p:cNvPr id="10" name="Rectangle 9">
            <a:extLst>
              <a:ext uri="{FF2B5EF4-FFF2-40B4-BE49-F238E27FC236}">
                <a16:creationId xmlns:a16="http://schemas.microsoft.com/office/drawing/2014/main" id="{4BB5FF01-A947-4159-BA95-A7C3DBEA142A}"/>
              </a:ext>
            </a:extLst>
          </p:cNvPr>
          <p:cNvSpPr/>
          <p:nvPr/>
        </p:nvSpPr>
        <p:spPr>
          <a:xfrm>
            <a:off x="3466895" y="6538912"/>
            <a:ext cx="6096000" cy="261610"/>
          </a:xfrm>
          <a:prstGeom prst="rect">
            <a:avLst/>
          </a:prstGeom>
        </p:spPr>
        <p:txBody>
          <a:bodyPr>
            <a:spAutoFit/>
          </a:bodyPr>
          <a:lstStyle/>
          <a:p>
            <a:r>
              <a:rPr lang="en-US" sz="1100" dirty="0">
                <a:hlinkClick r:id="rId3"/>
              </a:rPr>
              <a:t>https://www.pbsnow.com/wp-content/uploads/2014/11/Project-Management-Tree-Example.jpg</a:t>
            </a:r>
            <a:endParaRPr lang="th-TH" sz="1100" dirty="0"/>
          </a:p>
        </p:txBody>
      </p:sp>
    </p:spTree>
    <p:extLst>
      <p:ext uri="{BB962C8B-B14F-4D97-AF65-F5344CB8AC3E}">
        <p14:creationId xmlns:p14="http://schemas.microsoft.com/office/powerpoint/2010/main" val="1847863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ชื่อเรื่อง 3">
            <a:extLst>
              <a:ext uri="{FF2B5EF4-FFF2-40B4-BE49-F238E27FC236}">
                <a16:creationId xmlns:a16="http://schemas.microsoft.com/office/drawing/2014/main" id="{9D655366-013F-4DD7-94FE-0C87F3D484F7}"/>
              </a:ext>
            </a:extLst>
          </p:cNvPr>
          <p:cNvSpPr>
            <a:spLocks noGrp="1"/>
          </p:cNvSpPr>
          <p:nvPr>
            <p:ph type="title"/>
          </p:nvPr>
        </p:nvSpPr>
        <p:spPr/>
        <p:txBody>
          <a:bodyPr>
            <a:normAutofit/>
          </a:bodyPr>
          <a:lstStyle/>
          <a:p>
            <a:r>
              <a:rPr lang="en-US" sz="4800" b="1" dirty="0">
                <a:solidFill>
                  <a:srgbClr val="0070C0"/>
                </a:solidFill>
                <a:effectLst>
                  <a:outerShdw blurRad="38100" dist="38100" dir="2700000" algn="tl">
                    <a:srgbClr val="000000">
                      <a:alpha val="43137"/>
                    </a:srgbClr>
                  </a:outerShdw>
                </a:effectLst>
              </a:rPr>
              <a:t>Professional software development</a:t>
            </a:r>
            <a:endParaRPr lang="th-TH" sz="4800" b="1" dirty="0">
              <a:solidFill>
                <a:srgbClr val="0070C0"/>
              </a:solidFill>
              <a:effectLst>
                <a:outerShdw blurRad="38100" dist="38100" dir="2700000" algn="tl">
                  <a:srgbClr val="000000">
                    <a:alpha val="43137"/>
                  </a:srgbClr>
                </a:outerShdw>
              </a:effectLst>
            </a:endParaRPr>
          </a:p>
        </p:txBody>
      </p:sp>
      <p:sp>
        <p:nvSpPr>
          <p:cNvPr id="5" name="ตัวแทนข้อความ 4">
            <a:extLst>
              <a:ext uri="{FF2B5EF4-FFF2-40B4-BE49-F238E27FC236}">
                <a16:creationId xmlns:a16="http://schemas.microsoft.com/office/drawing/2014/main" id="{6F6F0563-C7BE-467D-816D-401C693556AD}"/>
              </a:ext>
            </a:extLst>
          </p:cNvPr>
          <p:cNvSpPr>
            <a:spLocks noGrp="1"/>
          </p:cNvSpPr>
          <p:nvPr>
            <p:ph type="body" idx="1"/>
          </p:nvPr>
        </p:nvSpPr>
        <p:spPr/>
        <p:txBody>
          <a:bodyPr/>
          <a:lstStyle/>
          <a:p>
            <a:endParaRPr lang="th-TH" dirty="0"/>
          </a:p>
        </p:txBody>
      </p:sp>
      <p:sp>
        <p:nvSpPr>
          <p:cNvPr id="2" name="ตัวแทนท้ายกระดาษ 1">
            <a:extLst>
              <a:ext uri="{FF2B5EF4-FFF2-40B4-BE49-F238E27FC236}">
                <a16:creationId xmlns:a16="http://schemas.microsoft.com/office/drawing/2014/main" id="{6B0C0845-0E1E-48E8-B12D-D35AE03FF73F}"/>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3" name="ตัวแทนหมายเลขสไลด์ 2">
            <a:extLst>
              <a:ext uri="{FF2B5EF4-FFF2-40B4-BE49-F238E27FC236}">
                <a16:creationId xmlns:a16="http://schemas.microsoft.com/office/drawing/2014/main" id="{812700B2-6FCF-4BE0-88BF-BCBE219B47E4}"/>
              </a:ext>
            </a:extLst>
          </p:cNvPr>
          <p:cNvSpPr>
            <a:spLocks noGrp="1"/>
          </p:cNvSpPr>
          <p:nvPr>
            <p:ph type="sldNum" sz="quarter" idx="12"/>
          </p:nvPr>
        </p:nvSpPr>
        <p:spPr/>
        <p:txBody>
          <a:bodyPr/>
          <a:lstStyle/>
          <a:p>
            <a:fld id="{0C468570-60A3-4ADB-9380-76B48A372335}" type="slidenum">
              <a:rPr lang="th-TH" smtClean="0"/>
              <a:t>11</a:t>
            </a:fld>
            <a:endParaRPr lang="th-TH"/>
          </a:p>
        </p:txBody>
      </p:sp>
    </p:spTree>
    <p:extLst>
      <p:ext uri="{BB962C8B-B14F-4D97-AF65-F5344CB8AC3E}">
        <p14:creationId xmlns:p14="http://schemas.microsoft.com/office/powerpoint/2010/main" val="1882960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43B6FA5-BCD1-433E-9071-2939CF2FBEB1}"/>
              </a:ext>
            </a:extLst>
          </p:cNvPr>
          <p:cNvSpPr>
            <a:spLocks noGrp="1"/>
          </p:cNvSpPr>
          <p:nvPr>
            <p:ph type="title"/>
          </p:nvPr>
        </p:nvSpPr>
        <p:spPr/>
        <p:txBody>
          <a:bodyPr>
            <a:normAutofit/>
          </a:bodyPr>
          <a:lstStyle/>
          <a:p>
            <a:r>
              <a:rPr lang="en-US" sz="4800" b="1" dirty="0">
                <a:solidFill>
                  <a:srgbClr val="0070C0"/>
                </a:solidFill>
                <a:latin typeface="TH Baijam" panose="02000506000000020004" pitchFamily="2" charset="-34"/>
                <a:cs typeface="TH Baijam" panose="02000506000000020004" pitchFamily="2" charset="-34"/>
              </a:rPr>
              <a:t>FAQ </a:t>
            </a:r>
            <a:r>
              <a:rPr lang="th-TH" sz="4800" b="1" dirty="0">
                <a:solidFill>
                  <a:srgbClr val="0070C0"/>
                </a:solidFill>
                <a:latin typeface="TH Baijam" panose="02000506000000020004" pitchFamily="2" charset="-34"/>
                <a:cs typeface="TH Baijam" panose="02000506000000020004" pitchFamily="2" charset="-34"/>
              </a:rPr>
              <a:t>เกี่ยวกับ </a:t>
            </a:r>
            <a:r>
              <a:rPr lang="en-US" sz="4800" b="1" dirty="0">
                <a:solidFill>
                  <a:srgbClr val="0070C0"/>
                </a:solidFill>
                <a:latin typeface="TH Baijam" panose="02000506000000020004" pitchFamily="2" charset="-34"/>
                <a:cs typeface="TH Baijam" panose="02000506000000020004" pitchFamily="2" charset="-34"/>
              </a:rPr>
              <a:t>software engineering</a:t>
            </a:r>
            <a:endParaRPr lang="th-TH" sz="4800" b="1" dirty="0">
              <a:solidFill>
                <a:srgbClr val="0070C0"/>
              </a:solidFill>
              <a:latin typeface="TH Baijam" panose="02000506000000020004" pitchFamily="2" charset="-34"/>
              <a:cs typeface="TH Baijam" panose="02000506000000020004" pitchFamily="2" charset="-34"/>
            </a:endParaRPr>
          </a:p>
        </p:txBody>
      </p:sp>
      <p:graphicFrame>
        <p:nvGraphicFramePr>
          <p:cNvPr id="4" name="ไดอะแกรม 3">
            <a:extLst>
              <a:ext uri="{FF2B5EF4-FFF2-40B4-BE49-F238E27FC236}">
                <a16:creationId xmlns:a16="http://schemas.microsoft.com/office/drawing/2014/main" id="{3EC9E0C1-C938-4B0E-8CC8-3DE3D491F31A}"/>
              </a:ext>
            </a:extLst>
          </p:cNvPr>
          <p:cNvGraphicFramePr/>
          <p:nvPr>
            <p:extLst>
              <p:ext uri="{D42A27DB-BD31-4B8C-83A1-F6EECF244321}">
                <p14:modId xmlns:p14="http://schemas.microsoft.com/office/powerpoint/2010/main" val="3341056792"/>
              </p:ext>
            </p:extLst>
          </p:nvPr>
        </p:nvGraphicFramePr>
        <p:xfrm>
          <a:off x="1294881" y="1586204"/>
          <a:ext cx="9883192" cy="4906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ตัวแทนท้ายกระดาษ 2">
            <a:extLst>
              <a:ext uri="{FF2B5EF4-FFF2-40B4-BE49-F238E27FC236}">
                <a16:creationId xmlns:a16="http://schemas.microsoft.com/office/drawing/2014/main" id="{92AADB4A-42C2-4931-A404-64B938DA6D24}"/>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02A9BACB-07E4-4B07-8ECD-969CDEE704D7}"/>
              </a:ext>
            </a:extLst>
          </p:cNvPr>
          <p:cNvSpPr>
            <a:spLocks noGrp="1"/>
          </p:cNvSpPr>
          <p:nvPr>
            <p:ph type="sldNum" sz="quarter" idx="12"/>
          </p:nvPr>
        </p:nvSpPr>
        <p:spPr/>
        <p:txBody>
          <a:bodyPr/>
          <a:lstStyle/>
          <a:p>
            <a:fld id="{0C468570-60A3-4ADB-9380-76B48A372335}" type="slidenum">
              <a:rPr lang="th-TH" smtClean="0"/>
              <a:t>12</a:t>
            </a:fld>
            <a:endParaRPr lang="th-TH"/>
          </a:p>
        </p:txBody>
      </p:sp>
    </p:spTree>
    <p:extLst>
      <p:ext uri="{BB962C8B-B14F-4D97-AF65-F5344CB8AC3E}">
        <p14:creationId xmlns:p14="http://schemas.microsoft.com/office/powerpoint/2010/main" val="157700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43B6FA5-BCD1-433E-9071-2939CF2FBEB1}"/>
              </a:ext>
            </a:extLst>
          </p:cNvPr>
          <p:cNvSpPr>
            <a:spLocks noGrp="1"/>
          </p:cNvSpPr>
          <p:nvPr>
            <p:ph type="title"/>
          </p:nvPr>
        </p:nvSpPr>
        <p:spPr/>
        <p:txBody>
          <a:bodyPr>
            <a:normAutofit/>
          </a:bodyPr>
          <a:lstStyle/>
          <a:p>
            <a:r>
              <a:rPr lang="en-US" sz="4800" b="1" dirty="0">
                <a:solidFill>
                  <a:srgbClr val="0070C0"/>
                </a:solidFill>
                <a:latin typeface="TH Baijam" panose="02000506000000020004" pitchFamily="2" charset="-34"/>
                <a:cs typeface="TH Baijam" panose="02000506000000020004" pitchFamily="2" charset="-34"/>
              </a:rPr>
              <a:t>FAQ </a:t>
            </a:r>
            <a:r>
              <a:rPr lang="th-TH" sz="4800" b="1" dirty="0">
                <a:solidFill>
                  <a:srgbClr val="0070C0"/>
                </a:solidFill>
                <a:latin typeface="TH Baijam" panose="02000506000000020004" pitchFamily="2" charset="-34"/>
                <a:cs typeface="TH Baijam" panose="02000506000000020004" pitchFamily="2" charset="-34"/>
              </a:rPr>
              <a:t>เกี่ยวกับ </a:t>
            </a:r>
            <a:r>
              <a:rPr lang="en-US" sz="4800" b="1" dirty="0">
                <a:solidFill>
                  <a:srgbClr val="0070C0"/>
                </a:solidFill>
                <a:latin typeface="TH Baijam" panose="02000506000000020004" pitchFamily="2" charset="-34"/>
                <a:cs typeface="TH Baijam" panose="02000506000000020004" pitchFamily="2" charset="-34"/>
              </a:rPr>
              <a:t>software engineering</a:t>
            </a:r>
            <a:endParaRPr lang="th-TH" sz="4800" b="1" dirty="0">
              <a:solidFill>
                <a:srgbClr val="0070C0"/>
              </a:solidFill>
              <a:latin typeface="TH Baijam" panose="02000506000000020004" pitchFamily="2" charset="-34"/>
              <a:cs typeface="TH Baijam" panose="02000506000000020004" pitchFamily="2" charset="-34"/>
            </a:endParaRPr>
          </a:p>
        </p:txBody>
      </p:sp>
      <p:graphicFrame>
        <p:nvGraphicFramePr>
          <p:cNvPr id="4" name="ไดอะแกรม 3">
            <a:extLst>
              <a:ext uri="{FF2B5EF4-FFF2-40B4-BE49-F238E27FC236}">
                <a16:creationId xmlns:a16="http://schemas.microsoft.com/office/drawing/2014/main" id="{3EC9E0C1-C938-4B0E-8CC8-3DE3D491F31A}"/>
              </a:ext>
            </a:extLst>
          </p:cNvPr>
          <p:cNvGraphicFramePr/>
          <p:nvPr>
            <p:extLst>
              <p:ext uri="{D42A27DB-BD31-4B8C-83A1-F6EECF244321}">
                <p14:modId xmlns:p14="http://schemas.microsoft.com/office/powerpoint/2010/main" val="2322139103"/>
              </p:ext>
            </p:extLst>
          </p:nvPr>
        </p:nvGraphicFramePr>
        <p:xfrm>
          <a:off x="1294881" y="1586204"/>
          <a:ext cx="9883192" cy="4906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ตัวแทนท้ายกระดาษ 2">
            <a:extLst>
              <a:ext uri="{FF2B5EF4-FFF2-40B4-BE49-F238E27FC236}">
                <a16:creationId xmlns:a16="http://schemas.microsoft.com/office/drawing/2014/main" id="{518CA689-D436-450A-8694-96B68F6630C6}"/>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D0363EBC-903F-442C-879B-557203CB81F3}"/>
              </a:ext>
            </a:extLst>
          </p:cNvPr>
          <p:cNvSpPr>
            <a:spLocks noGrp="1"/>
          </p:cNvSpPr>
          <p:nvPr>
            <p:ph type="sldNum" sz="quarter" idx="12"/>
          </p:nvPr>
        </p:nvSpPr>
        <p:spPr/>
        <p:txBody>
          <a:bodyPr/>
          <a:lstStyle/>
          <a:p>
            <a:fld id="{0C468570-60A3-4ADB-9380-76B48A372335}" type="slidenum">
              <a:rPr lang="th-TH" smtClean="0"/>
              <a:t>13</a:t>
            </a:fld>
            <a:endParaRPr lang="th-TH"/>
          </a:p>
        </p:txBody>
      </p:sp>
    </p:spTree>
    <p:extLst>
      <p:ext uri="{BB962C8B-B14F-4D97-AF65-F5344CB8AC3E}">
        <p14:creationId xmlns:p14="http://schemas.microsoft.com/office/powerpoint/2010/main" val="2392992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43B6FA5-BCD1-433E-9071-2939CF2FBEB1}"/>
              </a:ext>
            </a:extLst>
          </p:cNvPr>
          <p:cNvSpPr>
            <a:spLocks noGrp="1"/>
          </p:cNvSpPr>
          <p:nvPr>
            <p:ph type="title"/>
          </p:nvPr>
        </p:nvSpPr>
        <p:spPr/>
        <p:txBody>
          <a:bodyPr>
            <a:normAutofit/>
          </a:bodyPr>
          <a:lstStyle/>
          <a:p>
            <a:r>
              <a:rPr lang="en-GB" sz="4800" b="1" dirty="0">
                <a:solidFill>
                  <a:schemeClr val="accent6">
                    <a:lumMod val="75000"/>
                  </a:schemeClr>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What is software?</a:t>
            </a:r>
            <a:endParaRPr lang="th-TH" sz="4800" b="1" dirty="0">
              <a:solidFill>
                <a:schemeClr val="accent6">
                  <a:lumMod val="75000"/>
                </a:schemeClr>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6B67649F-19E9-4029-82CB-A6BEFA5C85E9}"/>
              </a:ext>
            </a:extLst>
          </p:cNvPr>
          <p:cNvSpPr>
            <a:spLocks noGrp="1"/>
          </p:cNvSpPr>
          <p:nvPr>
            <p:ph idx="1"/>
          </p:nvPr>
        </p:nvSpPr>
        <p:spPr/>
        <p:txBody>
          <a:bodyPr>
            <a:normAutofit/>
          </a:bodyPr>
          <a:lstStyle/>
          <a:p>
            <a:pPr marL="0" indent="0">
              <a:buNone/>
            </a:pPr>
            <a:r>
              <a:rPr lang="en-GB" sz="3200" dirty="0">
                <a:latin typeface="TH Baijam" panose="02000506000000020004" pitchFamily="2" charset="-34"/>
                <a:cs typeface="TH Baijam" panose="02000506000000020004" pitchFamily="2" charset="-34"/>
              </a:rPr>
              <a:t>Computer programs and associated documentation. Software products may be developed for a particular customer or may be developed for a general market.</a:t>
            </a:r>
            <a:endParaRPr lang="en-GB" sz="3200" dirty="0">
              <a:solidFill>
                <a:srgbClr val="000000"/>
              </a:solidFill>
              <a:latin typeface="TH Baijam" panose="02000506000000020004" pitchFamily="2" charset="-34"/>
              <a:ea typeface="Times New Roman"/>
              <a:cs typeface="TH Baijam" panose="02000506000000020004" pitchFamily="2" charset="-34"/>
            </a:endParaRPr>
          </a:p>
          <a:p>
            <a:pPr marL="0" indent="0">
              <a:buNone/>
            </a:pPr>
            <a:endParaRPr lang="th-TH" sz="3200" dirty="0">
              <a:latin typeface="TH Baijam" panose="02000506000000020004" pitchFamily="2" charset="-34"/>
              <a:cs typeface="TH Baijam" panose="02000506000000020004" pitchFamily="2" charset="-34"/>
            </a:endParaRPr>
          </a:p>
          <a:p>
            <a:pPr marL="0" indent="0">
              <a:buNone/>
            </a:pPr>
            <a:r>
              <a:rPr lang="en-US" sz="3200" dirty="0">
                <a:solidFill>
                  <a:srgbClr val="0070C0"/>
                </a:solidFill>
                <a:latin typeface="TH Baijam" panose="02000506000000020004" pitchFamily="2" charset="-34"/>
                <a:cs typeface="TH Baijam" panose="02000506000000020004" pitchFamily="2" charset="-34"/>
              </a:rPr>
              <a:t>Software </a:t>
            </a:r>
            <a:r>
              <a:rPr lang="th-TH" sz="3200" dirty="0">
                <a:solidFill>
                  <a:srgbClr val="0070C0"/>
                </a:solidFill>
                <a:latin typeface="TH Baijam" panose="02000506000000020004" pitchFamily="2" charset="-34"/>
                <a:cs typeface="TH Baijam" panose="02000506000000020004" pitchFamily="2" charset="-34"/>
              </a:rPr>
              <a:t>คือ </a:t>
            </a:r>
            <a:r>
              <a:rPr lang="th-TH" sz="3200" dirty="0">
                <a:solidFill>
                  <a:srgbClr val="C00000"/>
                </a:solidFill>
                <a:latin typeface="TH Baijam" panose="02000506000000020004" pitchFamily="2" charset="-34"/>
                <a:cs typeface="TH Baijam" panose="02000506000000020004" pitchFamily="2" charset="-34"/>
              </a:rPr>
              <a:t>โปรแกรมคอมพิวเตอร์รวมถึงเอกสารที่เกี่ยวข้อง </a:t>
            </a:r>
            <a:r>
              <a:rPr lang="th-TH" sz="3200" dirty="0">
                <a:solidFill>
                  <a:srgbClr val="0070C0"/>
                </a:solidFill>
                <a:latin typeface="TH Baijam" panose="02000506000000020004" pitchFamily="2" charset="-34"/>
                <a:cs typeface="TH Baijam" panose="02000506000000020004" pitchFamily="2" charset="-34"/>
              </a:rPr>
              <a:t>โดยซอฟต์แวร์อาจจะถูกสร้างขึ้นตามความต้องการของผู้ใช้เฉพาะราย  หรือสร้างขึ้นเพื่อวางจำหน่ายโดยทั่วไป (เช่น โปรแกรมสำเร็จรูปประมวลผลคำ ระบบปฏิบัติการ)</a:t>
            </a:r>
          </a:p>
        </p:txBody>
      </p:sp>
      <p:sp>
        <p:nvSpPr>
          <p:cNvPr id="4" name="ตัวแทนท้ายกระดาษ 3">
            <a:extLst>
              <a:ext uri="{FF2B5EF4-FFF2-40B4-BE49-F238E27FC236}">
                <a16:creationId xmlns:a16="http://schemas.microsoft.com/office/drawing/2014/main" id="{4C3BBBFD-5F28-4E6F-ACBC-79176C600CF2}"/>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EFF0C235-DC2D-4F97-A2C0-31FACAF01006}"/>
              </a:ext>
            </a:extLst>
          </p:cNvPr>
          <p:cNvSpPr>
            <a:spLocks noGrp="1"/>
          </p:cNvSpPr>
          <p:nvPr>
            <p:ph type="sldNum" sz="quarter" idx="12"/>
          </p:nvPr>
        </p:nvSpPr>
        <p:spPr/>
        <p:txBody>
          <a:bodyPr/>
          <a:lstStyle/>
          <a:p>
            <a:fld id="{0C468570-60A3-4ADB-9380-76B48A372335}" type="slidenum">
              <a:rPr lang="th-TH" smtClean="0"/>
              <a:t>14</a:t>
            </a:fld>
            <a:endParaRPr lang="th-TH"/>
          </a:p>
        </p:txBody>
      </p:sp>
    </p:spTree>
    <p:extLst>
      <p:ext uri="{BB962C8B-B14F-4D97-AF65-F5344CB8AC3E}">
        <p14:creationId xmlns:p14="http://schemas.microsoft.com/office/powerpoint/2010/main" val="2505004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43B6FA5-BCD1-433E-9071-2939CF2FBEB1}"/>
              </a:ext>
            </a:extLst>
          </p:cNvPr>
          <p:cNvSpPr>
            <a:spLocks noGrp="1"/>
          </p:cNvSpPr>
          <p:nvPr>
            <p:ph type="title"/>
          </p:nvPr>
        </p:nvSpPr>
        <p:spPr/>
        <p:txBody>
          <a:bodyPr>
            <a:normAutofit/>
          </a:bodyPr>
          <a:lstStyle/>
          <a:p>
            <a:r>
              <a:rPr lang="en-US" sz="4800" b="1" dirty="0">
                <a:solidFill>
                  <a:schemeClr val="accent6">
                    <a:lumMod val="75000"/>
                  </a:schemeClr>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What are the attributes of good software?</a:t>
            </a:r>
            <a:endParaRPr lang="en-GB" sz="4800" b="1" dirty="0">
              <a:solidFill>
                <a:schemeClr val="accent6">
                  <a:lumMod val="75000"/>
                </a:schemeClr>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6B67649F-19E9-4029-82CB-A6BEFA5C85E9}"/>
              </a:ext>
            </a:extLst>
          </p:cNvPr>
          <p:cNvSpPr>
            <a:spLocks noGrp="1"/>
          </p:cNvSpPr>
          <p:nvPr>
            <p:ph idx="1"/>
          </p:nvPr>
        </p:nvSpPr>
        <p:spPr/>
        <p:txBody>
          <a:bodyPr>
            <a:normAutofit/>
          </a:bodyPr>
          <a:lstStyle/>
          <a:p>
            <a:pPr marL="0" indent="0">
              <a:buNone/>
            </a:pPr>
            <a:r>
              <a:rPr lang="en-GB" sz="3200" dirty="0">
                <a:solidFill>
                  <a:srgbClr val="000000"/>
                </a:solidFill>
                <a:latin typeface="TH Baijam" panose="02000506000000020004" pitchFamily="2" charset="-34"/>
                <a:cs typeface="TH Baijam" panose="02000506000000020004" pitchFamily="2" charset="-34"/>
              </a:rPr>
              <a:t>A: </a:t>
            </a:r>
            <a:r>
              <a:rPr lang="en-US" sz="3200" dirty="0">
                <a:latin typeface="TH Baijam" panose="02000506000000020004" pitchFamily="2" charset="-34"/>
                <a:cs typeface="TH Baijam" panose="02000506000000020004" pitchFamily="2" charset="-34"/>
              </a:rPr>
              <a:t>Good software should deliver the required functionality and performance to the user and should be maintainable, dependable and usable.</a:t>
            </a:r>
          </a:p>
          <a:p>
            <a:pPr marL="0" indent="0">
              <a:buNone/>
            </a:pPr>
            <a:endParaRPr lang="th-TH" sz="3200" dirty="0">
              <a:latin typeface="TH Baijam" panose="02000506000000020004" pitchFamily="2" charset="-34"/>
              <a:cs typeface="TH Baijam" panose="02000506000000020004" pitchFamily="2" charset="-34"/>
            </a:endParaRPr>
          </a:p>
          <a:p>
            <a:pPr marL="0" indent="0">
              <a:buNone/>
            </a:pPr>
            <a:r>
              <a:rPr lang="th-TH" sz="3200" dirty="0">
                <a:solidFill>
                  <a:srgbClr val="0070C0"/>
                </a:solidFill>
                <a:latin typeface="TH Baijam" panose="02000506000000020004" pitchFamily="2" charset="-34"/>
                <a:cs typeface="TH Baijam" panose="02000506000000020004" pitchFamily="2" charset="-34"/>
              </a:rPr>
              <a:t>ซอฟต์แวร์ที่ดี ควรประกอบด้วยฟังก์ชันการทำงานที่ผู้ใช้ต้องการ มีประสิทธิภาพในการทำงาน สามารถบำรุงรักษาง่าย เชื่อถือได้และมีประโยชน์</a:t>
            </a:r>
          </a:p>
        </p:txBody>
      </p:sp>
      <p:sp>
        <p:nvSpPr>
          <p:cNvPr id="4" name="ตัวแทนท้ายกระดาษ 3">
            <a:extLst>
              <a:ext uri="{FF2B5EF4-FFF2-40B4-BE49-F238E27FC236}">
                <a16:creationId xmlns:a16="http://schemas.microsoft.com/office/drawing/2014/main" id="{57180343-9796-41A7-B46B-019097364130}"/>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7C67B10F-7786-4236-8D90-C265658E10A4}"/>
              </a:ext>
            </a:extLst>
          </p:cNvPr>
          <p:cNvSpPr>
            <a:spLocks noGrp="1"/>
          </p:cNvSpPr>
          <p:nvPr>
            <p:ph type="sldNum" sz="quarter" idx="12"/>
          </p:nvPr>
        </p:nvSpPr>
        <p:spPr/>
        <p:txBody>
          <a:bodyPr/>
          <a:lstStyle/>
          <a:p>
            <a:fld id="{0C468570-60A3-4ADB-9380-76B48A372335}" type="slidenum">
              <a:rPr lang="th-TH" smtClean="0"/>
              <a:t>15</a:t>
            </a:fld>
            <a:endParaRPr lang="th-TH"/>
          </a:p>
        </p:txBody>
      </p:sp>
    </p:spTree>
    <p:extLst>
      <p:ext uri="{BB962C8B-B14F-4D97-AF65-F5344CB8AC3E}">
        <p14:creationId xmlns:p14="http://schemas.microsoft.com/office/powerpoint/2010/main" val="1317178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43B6FA5-BCD1-433E-9071-2939CF2FBEB1}"/>
              </a:ext>
            </a:extLst>
          </p:cNvPr>
          <p:cNvSpPr>
            <a:spLocks noGrp="1"/>
          </p:cNvSpPr>
          <p:nvPr>
            <p:ph type="title"/>
          </p:nvPr>
        </p:nvSpPr>
        <p:spPr/>
        <p:txBody>
          <a:bodyPr>
            <a:normAutofit/>
          </a:bodyPr>
          <a:lstStyle/>
          <a:p>
            <a:r>
              <a:rPr lang="en-US" sz="4800" b="1" dirty="0">
                <a:solidFill>
                  <a:schemeClr val="accent6">
                    <a:lumMod val="75000"/>
                  </a:schemeClr>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What is software engineering?</a:t>
            </a:r>
          </a:p>
        </p:txBody>
      </p:sp>
      <p:sp>
        <p:nvSpPr>
          <p:cNvPr id="3" name="ตัวแทนเนื้อหา 2">
            <a:extLst>
              <a:ext uri="{FF2B5EF4-FFF2-40B4-BE49-F238E27FC236}">
                <a16:creationId xmlns:a16="http://schemas.microsoft.com/office/drawing/2014/main" id="{6B67649F-19E9-4029-82CB-A6BEFA5C85E9}"/>
              </a:ext>
            </a:extLst>
          </p:cNvPr>
          <p:cNvSpPr>
            <a:spLocks noGrp="1"/>
          </p:cNvSpPr>
          <p:nvPr>
            <p:ph idx="1"/>
          </p:nvPr>
        </p:nvSpPr>
        <p:spPr/>
        <p:txBody>
          <a:bodyPr>
            <a:normAutofit/>
          </a:bodyPr>
          <a:lstStyle/>
          <a:p>
            <a:pPr marL="0" indent="0">
              <a:buNone/>
            </a:pPr>
            <a:r>
              <a:rPr lang="en-US" sz="3200" dirty="0">
                <a:solidFill>
                  <a:srgbClr val="000000"/>
                </a:solidFill>
                <a:latin typeface="TH Baijam" panose="02000506000000020004" pitchFamily="2" charset="-34"/>
                <a:cs typeface="TH Baijam" panose="02000506000000020004" pitchFamily="2" charset="-34"/>
              </a:rPr>
              <a:t>Software engineering is an engineering discipline that is concerned with all aspects of software production.</a:t>
            </a:r>
          </a:p>
          <a:p>
            <a:pPr marL="0" indent="0">
              <a:buNone/>
            </a:pPr>
            <a:endParaRPr lang="th-TH" sz="3200" dirty="0">
              <a:latin typeface="TH Baijam" panose="02000506000000020004" pitchFamily="2" charset="-34"/>
              <a:cs typeface="TH Baijam" panose="02000506000000020004" pitchFamily="2" charset="-34"/>
            </a:endParaRPr>
          </a:p>
          <a:p>
            <a:pPr marL="0" indent="0">
              <a:buNone/>
            </a:pPr>
            <a:r>
              <a:rPr lang="th-TH" sz="3200" dirty="0">
                <a:solidFill>
                  <a:srgbClr val="0070C0"/>
                </a:solidFill>
                <a:latin typeface="TH Baijam" panose="02000506000000020004" pitchFamily="2" charset="-34"/>
                <a:cs typeface="TH Baijam" panose="02000506000000020004" pitchFamily="2" charset="-34"/>
              </a:rPr>
              <a:t>วิศวกรรมซอฟต์แวร์เป็นสาขาวิศวกรรมที่เกี่ยวข้องกับ</a:t>
            </a:r>
            <a:r>
              <a:rPr lang="th-TH" sz="3200" b="1" dirty="0">
                <a:solidFill>
                  <a:srgbClr val="C00000"/>
                </a:solidFill>
                <a:latin typeface="TH Baijam" panose="02000506000000020004" pitchFamily="2" charset="-34"/>
                <a:cs typeface="TH Baijam" panose="02000506000000020004" pitchFamily="2" charset="-34"/>
              </a:rPr>
              <a:t>ทุกมิติ</a:t>
            </a:r>
            <a:r>
              <a:rPr lang="th-TH" sz="3200" dirty="0">
                <a:solidFill>
                  <a:srgbClr val="0070C0"/>
                </a:solidFill>
                <a:latin typeface="TH Baijam" panose="02000506000000020004" pitchFamily="2" charset="-34"/>
                <a:cs typeface="TH Baijam" panose="02000506000000020004" pitchFamily="2" charset="-34"/>
              </a:rPr>
              <a:t>ของการผลิตซอฟต์แวร์</a:t>
            </a:r>
          </a:p>
        </p:txBody>
      </p:sp>
      <p:sp>
        <p:nvSpPr>
          <p:cNvPr id="4" name="ตัวแทนท้ายกระดาษ 3">
            <a:extLst>
              <a:ext uri="{FF2B5EF4-FFF2-40B4-BE49-F238E27FC236}">
                <a16:creationId xmlns:a16="http://schemas.microsoft.com/office/drawing/2014/main" id="{116A7F24-A67A-4141-8E05-AA327F63D369}"/>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83430AB1-D0BB-476C-9B19-3EA2FA4BB684}"/>
              </a:ext>
            </a:extLst>
          </p:cNvPr>
          <p:cNvSpPr>
            <a:spLocks noGrp="1"/>
          </p:cNvSpPr>
          <p:nvPr>
            <p:ph type="sldNum" sz="quarter" idx="12"/>
          </p:nvPr>
        </p:nvSpPr>
        <p:spPr/>
        <p:txBody>
          <a:bodyPr/>
          <a:lstStyle/>
          <a:p>
            <a:fld id="{0C468570-60A3-4ADB-9380-76B48A372335}" type="slidenum">
              <a:rPr lang="th-TH" smtClean="0"/>
              <a:t>16</a:t>
            </a:fld>
            <a:endParaRPr lang="th-TH"/>
          </a:p>
        </p:txBody>
      </p:sp>
    </p:spTree>
    <p:extLst>
      <p:ext uri="{BB962C8B-B14F-4D97-AF65-F5344CB8AC3E}">
        <p14:creationId xmlns:p14="http://schemas.microsoft.com/office/powerpoint/2010/main" val="2665786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43B6FA5-BCD1-433E-9071-2939CF2FBEB1}"/>
              </a:ext>
            </a:extLst>
          </p:cNvPr>
          <p:cNvSpPr>
            <a:spLocks noGrp="1"/>
          </p:cNvSpPr>
          <p:nvPr>
            <p:ph type="title"/>
          </p:nvPr>
        </p:nvSpPr>
        <p:spPr/>
        <p:txBody>
          <a:bodyPr>
            <a:normAutofit fontScale="90000"/>
          </a:bodyPr>
          <a:lstStyle/>
          <a:p>
            <a:r>
              <a:rPr lang="en-US" sz="4800" b="1" dirty="0">
                <a:solidFill>
                  <a:schemeClr val="accent6">
                    <a:lumMod val="75000"/>
                  </a:schemeClr>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What are the fundamental software engineering activities?</a:t>
            </a:r>
          </a:p>
        </p:txBody>
      </p:sp>
      <p:sp>
        <p:nvSpPr>
          <p:cNvPr id="3" name="ตัวแทนเนื้อหา 2">
            <a:extLst>
              <a:ext uri="{FF2B5EF4-FFF2-40B4-BE49-F238E27FC236}">
                <a16:creationId xmlns:a16="http://schemas.microsoft.com/office/drawing/2014/main" id="{6B67649F-19E9-4029-82CB-A6BEFA5C85E9}"/>
              </a:ext>
            </a:extLst>
          </p:cNvPr>
          <p:cNvSpPr>
            <a:spLocks noGrp="1"/>
          </p:cNvSpPr>
          <p:nvPr>
            <p:ph idx="1"/>
          </p:nvPr>
        </p:nvSpPr>
        <p:spPr/>
        <p:txBody>
          <a:bodyPr>
            <a:normAutofit/>
          </a:bodyPr>
          <a:lstStyle/>
          <a:p>
            <a:pPr marL="0" indent="0">
              <a:buNone/>
            </a:pPr>
            <a:r>
              <a:rPr lang="en-US" sz="3200" dirty="0">
                <a:solidFill>
                  <a:srgbClr val="000000"/>
                </a:solidFill>
                <a:latin typeface="TH Baijam" panose="02000506000000020004" pitchFamily="2" charset="-34"/>
                <a:cs typeface="TH Baijam" panose="02000506000000020004" pitchFamily="2" charset="-34"/>
              </a:rPr>
              <a:t>Software specification, software development, software validation and software evolution.</a:t>
            </a:r>
          </a:p>
          <a:p>
            <a:pPr marL="0" indent="0">
              <a:buNone/>
            </a:pPr>
            <a:endParaRPr lang="th-TH" sz="3200" dirty="0">
              <a:latin typeface="TH Baijam" panose="02000506000000020004" pitchFamily="2" charset="-34"/>
              <a:cs typeface="TH Baijam" panose="02000506000000020004" pitchFamily="2" charset="-34"/>
            </a:endParaRPr>
          </a:p>
          <a:p>
            <a:pPr marL="0" indent="0">
              <a:buNone/>
            </a:pPr>
            <a:r>
              <a:rPr lang="th-TH" sz="3200" dirty="0">
                <a:solidFill>
                  <a:srgbClr val="0070C0"/>
                </a:solidFill>
                <a:latin typeface="TH Baijam" panose="02000506000000020004" pitchFamily="2" charset="-34"/>
                <a:cs typeface="TH Baijam" panose="02000506000000020004" pitchFamily="2" charset="-34"/>
              </a:rPr>
              <a:t>การออกข้อกำหนดของซอฟต์แวร์ การพัฒนาซอฟต์แวร์ การตรวจสอบซอฟต์แวร์ และการพัฒนาซอฟต์แวร์</a:t>
            </a:r>
          </a:p>
        </p:txBody>
      </p:sp>
      <p:sp>
        <p:nvSpPr>
          <p:cNvPr id="4" name="ตัวแทนท้ายกระดาษ 3">
            <a:extLst>
              <a:ext uri="{FF2B5EF4-FFF2-40B4-BE49-F238E27FC236}">
                <a16:creationId xmlns:a16="http://schemas.microsoft.com/office/drawing/2014/main" id="{1D62B45E-1720-4690-80E4-EACA2ABE00DF}"/>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C24C1254-D4D0-40E2-B370-D3E0B59427E5}"/>
              </a:ext>
            </a:extLst>
          </p:cNvPr>
          <p:cNvSpPr>
            <a:spLocks noGrp="1"/>
          </p:cNvSpPr>
          <p:nvPr>
            <p:ph type="sldNum" sz="quarter" idx="12"/>
          </p:nvPr>
        </p:nvSpPr>
        <p:spPr/>
        <p:txBody>
          <a:bodyPr/>
          <a:lstStyle/>
          <a:p>
            <a:fld id="{0C468570-60A3-4ADB-9380-76B48A372335}" type="slidenum">
              <a:rPr lang="th-TH" smtClean="0"/>
              <a:t>17</a:t>
            </a:fld>
            <a:endParaRPr lang="th-TH"/>
          </a:p>
        </p:txBody>
      </p:sp>
    </p:spTree>
    <p:extLst>
      <p:ext uri="{BB962C8B-B14F-4D97-AF65-F5344CB8AC3E}">
        <p14:creationId xmlns:p14="http://schemas.microsoft.com/office/powerpoint/2010/main" val="4195931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43B6FA5-BCD1-433E-9071-2939CF2FBEB1}"/>
              </a:ext>
            </a:extLst>
          </p:cNvPr>
          <p:cNvSpPr>
            <a:spLocks noGrp="1"/>
          </p:cNvSpPr>
          <p:nvPr>
            <p:ph type="title"/>
          </p:nvPr>
        </p:nvSpPr>
        <p:spPr/>
        <p:txBody>
          <a:bodyPr>
            <a:normAutofit fontScale="90000"/>
          </a:bodyPr>
          <a:lstStyle/>
          <a:p>
            <a:r>
              <a:rPr lang="en-US" sz="4800" b="1" dirty="0">
                <a:solidFill>
                  <a:schemeClr val="accent6">
                    <a:lumMod val="75000"/>
                  </a:schemeClr>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What is the difference between software engineering and computer science?</a:t>
            </a:r>
          </a:p>
        </p:txBody>
      </p:sp>
      <p:sp>
        <p:nvSpPr>
          <p:cNvPr id="3" name="ตัวแทนเนื้อหา 2">
            <a:extLst>
              <a:ext uri="{FF2B5EF4-FFF2-40B4-BE49-F238E27FC236}">
                <a16:creationId xmlns:a16="http://schemas.microsoft.com/office/drawing/2014/main" id="{6B67649F-19E9-4029-82CB-A6BEFA5C85E9}"/>
              </a:ext>
            </a:extLst>
          </p:cNvPr>
          <p:cNvSpPr>
            <a:spLocks noGrp="1"/>
          </p:cNvSpPr>
          <p:nvPr>
            <p:ph idx="1"/>
          </p:nvPr>
        </p:nvSpPr>
        <p:spPr/>
        <p:txBody>
          <a:bodyPr>
            <a:normAutofit/>
          </a:bodyPr>
          <a:lstStyle/>
          <a:p>
            <a:pPr marL="0" indent="0">
              <a:buNone/>
            </a:pPr>
            <a:r>
              <a:rPr lang="en-US" sz="3200" dirty="0">
                <a:solidFill>
                  <a:srgbClr val="000000"/>
                </a:solidFill>
                <a:latin typeface="TH Baijam" panose="02000506000000020004" pitchFamily="2" charset="-34"/>
                <a:cs typeface="TH Baijam" panose="02000506000000020004" pitchFamily="2" charset="-34"/>
              </a:rPr>
              <a:t>Computer science focuses on theory and fundamentals; software engineering is concerned with the practicalities of developing and delivering useful software.</a:t>
            </a:r>
            <a:endParaRPr lang="th-TH" sz="3200" dirty="0">
              <a:solidFill>
                <a:srgbClr val="000000"/>
              </a:solidFill>
              <a:latin typeface="TH Baijam" panose="02000506000000020004" pitchFamily="2" charset="-34"/>
              <a:cs typeface="TH Baijam" panose="02000506000000020004" pitchFamily="2" charset="-34"/>
            </a:endParaRPr>
          </a:p>
          <a:p>
            <a:pPr marL="0" indent="0">
              <a:buNone/>
            </a:pPr>
            <a:endParaRPr lang="th-TH" sz="3200" dirty="0">
              <a:solidFill>
                <a:srgbClr val="000000"/>
              </a:solidFill>
              <a:latin typeface="TH Baijam" panose="02000506000000020004" pitchFamily="2" charset="-34"/>
              <a:cs typeface="TH Baijam" panose="02000506000000020004" pitchFamily="2" charset="-34"/>
            </a:endParaRPr>
          </a:p>
          <a:p>
            <a:pPr marL="0" indent="0">
              <a:buNone/>
            </a:pPr>
            <a:r>
              <a:rPr lang="th-TH" sz="3200" b="1" dirty="0">
                <a:solidFill>
                  <a:srgbClr val="0070C0"/>
                </a:solidFill>
                <a:latin typeface="TH Baijam" panose="02000506000000020004" pitchFamily="2" charset="-34"/>
                <a:cs typeface="TH Baijam" panose="02000506000000020004" pitchFamily="2" charset="-34"/>
              </a:rPr>
              <a:t>วิทยาการคอมพิวเตอร์ </a:t>
            </a:r>
            <a:r>
              <a:rPr lang="th-TH" sz="3200" dirty="0">
                <a:solidFill>
                  <a:srgbClr val="0070C0"/>
                </a:solidFill>
                <a:latin typeface="TH Baijam" panose="02000506000000020004" pitchFamily="2" charset="-34"/>
                <a:cs typeface="TH Baijam" panose="02000506000000020004" pitchFamily="2" charset="-34"/>
              </a:rPr>
              <a:t>มุ่งเน้นไปที่ทฤษฎีและพื้นฐาน </a:t>
            </a:r>
          </a:p>
          <a:p>
            <a:pPr marL="0" indent="0">
              <a:buNone/>
            </a:pPr>
            <a:r>
              <a:rPr lang="th-TH" sz="3200" b="1" dirty="0">
                <a:solidFill>
                  <a:srgbClr val="0070C0"/>
                </a:solidFill>
                <a:latin typeface="TH Baijam" panose="02000506000000020004" pitchFamily="2" charset="-34"/>
                <a:cs typeface="TH Baijam" panose="02000506000000020004" pitchFamily="2" charset="-34"/>
              </a:rPr>
              <a:t>วิศวกรรมซอฟต์แวร์ </a:t>
            </a:r>
            <a:r>
              <a:rPr lang="th-TH" sz="3200" dirty="0">
                <a:solidFill>
                  <a:srgbClr val="0070C0"/>
                </a:solidFill>
                <a:latin typeface="TH Baijam" panose="02000506000000020004" pitchFamily="2" charset="-34"/>
                <a:cs typeface="TH Baijam" panose="02000506000000020004" pitchFamily="2" charset="-34"/>
              </a:rPr>
              <a:t>เกี่ยวข้องกับการปฏิบัติในการพัฒนาและนำเสนอซอฟต์แวร์ที่เป็นประโยชน์</a:t>
            </a:r>
            <a:endParaRPr lang="en-US" sz="3200" dirty="0">
              <a:solidFill>
                <a:srgbClr val="0070C0"/>
              </a:solidFill>
              <a:latin typeface="TH Baijam" panose="02000506000000020004" pitchFamily="2" charset="-34"/>
              <a:cs typeface="TH Baijam" panose="02000506000000020004" pitchFamily="2" charset="-34"/>
            </a:endParaRPr>
          </a:p>
          <a:p>
            <a:pPr marL="0" indent="0">
              <a:buNone/>
            </a:pPr>
            <a:endParaRPr lang="th-TH" sz="3200" dirty="0">
              <a:latin typeface="TH Baijam" panose="02000506000000020004" pitchFamily="2" charset="-34"/>
              <a:cs typeface="TH Baijam" panose="02000506000000020004" pitchFamily="2" charset="-34"/>
            </a:endParaRPr>
          </a:p>
          <a:p>
            <a:pPr marL="0" indent="0">
              <a:buNone/>
            </a:pPr>
            <a:r>
              <a:rPr lang="th-TH" sz="3200" dirty="0">
                <a:solidFill>
                  <a:srgbClr val="0070C0"/>
                </a:solidFill>
                <a:latin typeface="TH Baijam" panose="02000506000000020004" pitchFamily="2" charset="-34"/>
                <a:cs typeface="TH Baijam" panose="02000506000000020004" pitchFamily="2" charset="-34"/>
              </a:rPr>
              <a:t> </a:t>
            </a:r>
          </a:p>
        </p:txBody>
      </p:sp>
      <p:sp>
        <p:nvSpPr>
          <p:cNvPr id="4" name="ตัวแทนท้ายกระดาษ 3">
            <a:extLst>
              <a:ext uri="{FF2B5EF4-FFF2-40B4-BE49-F238E27FC236}">
                <a16:creationId xmlns:a16="http://schemas.microsoft.com/office/drawing/2014/main" id="{8AFA858D-EA94-48BD-A882-0729B6DC7DAD}"/>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363D6A5D-FDEF-4249-BC1D-62AD5E43577B}"/>
              </a:ext>
            </a:extLst>
          </p:cNvPr>
          <p:cNvSpPr>
            <a:spLocks noGrp="1"/>
          </p:cNvSpPr>
          <p:nvPr>
            <p:ph type="sldNum" sz="quarter" idx="12"/>
          </p:nvPr>
        </p:nvSpPr>
        <p:spPr/>
        <p:txBody>
          <a:bodyPr/>
          <a:lstStyle/>
          <a:p>
            <a:fld id="{0C468570-60A3-4ADB-9380-76B48A372335}" type="slidenum">
              <a:rPr lang="th-TH" smtClean="0"/>
              <a:t>18</a:t>
            </a:fld>
            <a:endParaRPr lang="th-TH"/>
          </a:p>
        </p:txBody>
      </p:sp>
    </p:spTree>
    <p:extLst>
      <p:ext uri="{BB962C8B-B14F-4D97-AF65-F5344CB8AC3E}">
        <p14:creationId xmlns:p14="http://schemas.microsoft.com/office/powerpoint/2010/main" val="1054354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43B6FA5-BCD1-433E-9071-2939CF2FBEB1}"/>
              </a:ext>
            </a:extLst>
          </p:cNvPr>
          <p:cNvSpPr>
            <a:spLocks noGrp="1"/>
          </p:cNvSpPr>
          <p:nvPr>
            <p:ph type="title"/>
          </p:nvPr>
        </p:nvSpPr>
        <p:spPr/>
        <p:txBody>
          <a:bodyPr>
            <a:normAutofit fontScale="90000"/>
          </a:bodyPr>
          <a:lstStyle/>
          <a:p>
            <a:r>
              <a:rPr lang="en-US" sz="4800" b="1" dirty="0">
                <a:solidFill>
                  <a:schemeClr val="accent6">
                    <a:lumMod val="75000"/>
                  </a:schemeClr>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What is the difference between software engineering and system engineering?</a:t>
            </a:r>
          </a:p>
        </p:txBody>
      </p:sp>
      <p:sp>
        <p:nvSpPr>
          <p:cNvPr id="3" name="ตัวแทนเนื้อหา 2">
            <a:extLst>
              <a:ext uri="{FF2B5EF4-FFF2-40B4-BE49-F238E27FC236}">
                <a16:creationId xmlns:a16="http://schemas.microsoft.com/office/drawing/2014/main" id="{6B67649F-19E9-4029-82CB-A6BEFA5C85E9}"/>
              </a:ext>
            </a:extLst>
          </p:cNvPr>
          <p:cNvSpPr>
            <a:spLocks noGrp="1"/>
          </p:cNvSpPr>
          <p:nvPr>
            <p:ph idx="1"/>
          </p:nvPr>
        </p:nvSpPr>
        <p:spPr/>
        <p:txBody>
          <a:bodyPr>
            <a:normAutofit/>
          </a:bodyPr>
          <a:lstStyle/>
          <a:p>
            <a:pPr marL="0" indent="0">
              <a:buNone/>
            </a:pPr>
            <a:r>
              <a:rPr lang="en-US" sz="3200" dirty="0">
                <a:solidFill>
                  <a:srgbClr val="000000"/>
                </a:solidFill>
                <a:latin typeface="TH Baijam" panose="02000506000000020004" pitchFamily="2" charset="-34"/>
                <a:cs typeface="TH Baijam" panose="02000506000000020004" pitchFamily="2" charset="-34"/>
              </a:rPr>
              <a:t>System engineering is concerned with all aspects of computer-based systems development including hardware, software and process engineering. Software engineering is part of this more general process.</a:t>
            </a:r>
            <a:endParaRPr lang="th-TH" sz="3200" dirty="0">
              <a:solidFill>
                <a:srgbClr val="000000"/>
              </a:solidFill>
              <a:latin typeface="TH Baijam" panose="02000506000000020004" pitchFamily="2" charset="-34"/>
              <a:cs typeface="TH Baijam" panose="02000506000000020004" pitchFamily="2" charset="-34"/>
            </a:endParaRPr>
          </a:p>
          <a:p>
            <a:pPr marL="0" indent="0">
              <a:buNone/>
            </a:pPr>
            <a:endParaRPr lang="th-TH" sz="3200" dirty="0">
              <a:solidFill>
                <a:srgbClr val="000000"/>
              </a:solidFill>
              <a:latin typeface="TH Baijam" panose="02000506000000020004" pitchFamily="2" charset="-34"/>
              <a:cs typeface="TH Baijam" panose="02000506000000020004" pitchFamily="2" charset="-34"/>
            </a:endParaRPr>
          </a:p>
          <a:p>
            <a:pPr marL="0" indent="0">
              <a:buNone/>
            </a:pPr>
            <a:r>
              <a:rPr lang="th-TH" sz="3200" b="1" dirty="0">
                <a:solidFill>
                  <a:srgbClr val="0070C0"/>
                </a:solidFill>
                <a:latin typeface="TH Baijam" panose="02000506000000020004" pitchFamily="2" charset="-34"/>
                <a:cs typeface="TH Baijam" panose="02000506000000020004" pitchFamily="2" charset="-34"/>
              </a:rPr>
              <a:t>วิศวกรรมระบบ</a:t>
            </a:r>
            <a:r>
              <a:rPr lang="th-TH" sz="3200" dirty="0">
                <a:solidFill>
                  <a:srgbClr val="0070C0"/>
                </a:solidFill>
                <a:latin typeface="TH Baijam" panose="02000506000000020004" pitchFamily="2" charset="-34"/>
                <a:cs typeface="TH Baijam" panose="02000506000000020004" pitchFamily="2" charset="-34"/>
              </a:rPr>
              <a:t>เกี่ยวข้องกับทุกด้านของการพัฒนาระบบคอมพิวเตอร์ (ซึ่งรวมถึงฮาร์ดแวร์ ซอฟต์แวร์ และกระบวนการทางวิศวกรรม) ในขณะที่</a:t>
            </a:r>
            <a:r>
              <a:rPr lang="th-TH" sz="3200" b="1" dirty="0">
                <a:solidFill>
                  <a:srgbClr val="0070C0"/>
                </a:solidFill>
                <a:latin typeface="TH Baijam" panose="02000506000000020004" pitchFamily="2" charset="-34"/>
                <a:cs typeface="TH Baijam" panose="02000506000000020004" pitchFamily="2" charset="-34"/>
              </a:rPr>
              <a:t>วิศวกรรมซอฟต์แวร์</a:t>
            </a:r>
            <a:r>
              <a:rPr lang="th-TH" sz="3200" dirty="0">
                <a:solidFill>
                  <a:srgbClr val="0070C0"/>
                </a:solidFill>
                <a:latin typeface="TH Baijam" panose="02000506000000020004" pitchFamily="2" charset="-34"/>
                <a:cs typeface="TH Baijam" panose="02000506000000020004" pitchFamily="2" charset="-34"/>
              </a:rPr>
              <a:t>เป็นเพียงส่วนหนึ่งของกระบวนการทั่วไปนี้</a:t>
            </a:r>
            <a:endParaRPr lang="en-US" sz="3200" dirty="0">
              <a:solidFill>
                <a:srgbClr val="0070C0"/>
              </a:solidFill>
              <a:latin typeface="TH Baijam" panose="02000506000000020004" pitchFamily="2" charset="-34"/>
              <a:cs typeface="TH Baijam" panose="02000506000000020004" pitchFamily="2" charset="-34"/>
            </a:endParaRPr>
          </a:p>
          <a:p>
            <a:pPr marL="0" indent="0">
              <a:buNone/>
            </a:pPr>
            <a:endParaRPr lang="th-TH" sz="3200" dirty="0">
              <a:latin typeface="TH Baijam" panose="02000506000000020004" pitchFamily="2" charset="-34"/>
              <a:cs typeface="TH Baijam" panose="02000506000000020004" pitchFamily="2" charset="-34"/>
            </a:endParaRPr>
          </a:p>
        </p:txBody>
      </p:sp>
      <p:sp>
        <p:nvSpPr>
          <p:cNvPr id="4" name="ตัวแทนท้ายกระดาษ 3">
            <a:extLst>
              <a:ext uri="{FF2B5EF4-FFF2-40B4-BE49-F238E27FC236}">
                <a16:creationId xmlns:a16="http://schemas.microsoft.com/office/drawing/2014/main" id="{35D10423-12C3-4396-97B9-259E7E7469D8}"/>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27223712-566E-41B7-8E81-3A61C86224FC}"/>
              </a:ext>
            </a:extLst>
          </p:cNvPr>
          <p:cNvSpPr>
            <a:spLocks noGrp="1"/>
          </p:cNvSpPr>
          <p:nvPr>
            <p:ph type="sldNum" sz="quarter" idx="12"/>
          </p:nvPr>
        </p:nvSpPr>
        <p:spPr/>
        <p:txBody>
          <a:bodyPr/>
          <a:lstStyle/>
          <a:p>
            <a:fld id="{0C468570-60A3-4ADB-9380-76B48A372335}" type="slidenum">
              <a:rPr lang="th-TH" smtClean="0"/>
              <a:t>19</a:t>
            </a:fld>
            <a:endParaRPr lang="th-TH"/>
          </a:p>
        </p:txBody>
      </p:sp>
    </p:spTree>
    <p:extLst>
      <p:ext uri="{BB962C8B-B14F-4D97-AF65-F5344CB8AC3E}">
        <p14:creationId xmlns:p14="http://schemas.microsoft.com/office/powerpoint/2010/main" val="3306786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66146E15-3912-40BB-B378-0DA7BE21B45A}"/>
              </a:ext>
            </a:extLst>
          </p:cNvPr>
          <p:cNvSpPr>
            <a:spLocks noGrp="1"/>
          </p:cNvSpPr>
          <p:nvPr>
            <p:ph type="title"/>
          </p:nvPr>
        </p:nvSpPr>
        <p:spPr>
          <a:xfrm>
            <a:off x="831850" y="888645"/>
            <a:ext cx="10515600" cy="818858"/>
          </a:xfrm>
        </p:spPr>
        <p:txBody>
          <a:bodyPr>
            <a:normAutofit fontScale="90000"/>
          </a:bodyPr>
          <a:lstStyle/>
          <a:p>
            <a:r>
              <a:rPr lang="en-US" b="1" dirty="0">
                <a:solidFill>
                  <a:schemeClr val="accent1"/>
                </a:solidFill>
                <a:latin typeface="TH Baijam" panose="02000506000000020004" pitchFamily="2" charset="-34"/>
                <a:cs typeface="TH Baijam" panose="02000506000000020004" pitchFamily="2" charset="-34"/>
              </a:rPr>
              <a:t>1. </a:t>
            </a:r>
            <a:r>
              <a:rPr lang="th-TH" b="1" dirty="0">
                <a:solidFill>
                  <a:schemeClr val="accent1"/>
                </a:solidFill>
                <a:latin typeface="TH Baijam" panose="02000506000000020004" pitchFamily="2" charset="-34"/>
                <a:cs typeface="TH Baijam" panose="02000506000000020004" pitchFamily="2" charset="-34"/>
              </a:rPr>
              <a:t>แนะนำรายวิชา </a:t>
            </a:r>
            <a:r>
              <a:rPr lang="en-US" b="1" dirty="0">
                <a:solidFill>
                  <a:schemeClr val="accent1"/>
                </a:solidFill>
                <a:latin typeface="TH Baijam" panose="02000506000000020004" pitchFamily="2" charset="-34"/>
                <a:cs typeface="TH Baijam" panose="02000506000000020004" pitchFamily="2" charset="-34"/>
              </a:rPr>
              <a:t>Introduction</a:t>
            </a:r>
            <a:endParaRPr lang="th-TH" b="1" dirty="0">
              <a:solidFill>
                <a:schemeClr val="accent1"/>
              </a:solidFill>
              <a:latin typeface="TH Baijam" panose="02000506000000020004" pitchFamily="2" charset="-34"/>
              <a:cs typeface="TH Baijam" panose="02000506000000020004" pitchFamily="2" charset="-34"/>
            </a:endParaRPr>
          </a:p>
        </p:txBody>
      </p:sp>
      <p:graphicFrame>
        <p:nvGraphicFramePr>
          <p:cNvPr id="5" name="ตาราง 4">
            <a:extLst>
              <a:ext uri="{FF2B5EF4-FFF2-40B4-BE49-F238E27FC236}">
                <a16:creationId xmlns:a16="http://schemas.microsoft.com/office/drawing/2014/main" id="{30209313-FF90-4758-B9A4-2EAED02F024C}"/>
              </a:ext>
            </a:extLst>
          </p:cNvPr>
          <p:cNvGraphicFramePr>
            <a:graphicFrameLocks noGrp="1"/>
          </p:cNvGraphicFramePr>
          <p:nvPr>
            <p:extLst>
              <p:ext uri="{D42A27DB-BD31-4B8C-83A1-F6EECF244321}">
                <p14:modId xmlns:p14="http://schemas.microsoft.com/office/powerpoint/2010/main" val="2563897931"/>
              </p:ext>
            </p:extLst>
          </p:nvPr>
        </p:nvGraphicFramePr>
        <p:xfrm>
          <a:off x="986972" y="1988628"/>
          <a:ext cx="10360478" cy="2560320"/>
        </p:xfrm>
        <a:graphic>
          <a:graphicData uri="http://schemas.openxmlformats.org/drawingml/2006/table">
            <a:tbl>
              <a:tblPr firstRow="1" bandRow="1">
                <a:tableStyleId>{2D5ABB26-0587-4C30-8999-92F81FD0307C}</a:tableStyleId>
              </a:tblPr>
              <a:tblGrid>
                <a:gridCol w="1438987">
                  <a:extLst>
                    <a:ext uri="{9D8B030D-6E8A-4147-A177-3AD203B41FA5}">
                      <a16:colId xmlns:a16="http://schemas.microsoft.com/office/drawing/2014/main" val="1804127321"/>
                    </a:ext>
                  </a:extLst>
                </a:gridCol>
                <a:gridCol w="8921491">
                  <a:extLst>
                    <a:ext uri="{9D8B030D-6E8A-4147-A177-3AD203B41FA5}">
                      <a16:colId xmlns:a16="http://schemas.microsoft.com/office/drawing/2014/main" val="3122356070"/>
                    </a:ext>
                  </a:extLst>
                </a:gridCol>
              </a:tblGrid>
              <a:tr h="0">
                <a:tc>
                  <a:txBody>
                    <a:bodyPr/>
                    <a:lstStyle/>
                    <a:p>
                      <a:r>
                        <a:rPr lang="th-TH" sz="3600" b="1" kern="1200" dirty="0">
                          <a:latin typeface="TH Baijam" panose="02000506000000020004" pitchFamily="2" charset="-34"/>
                          <a:cs typeface="TH Baijam" panose="02000506000000020004" pitchFamily="2" charset="-34"/>
                        </a:rPr>
                        <a:t>รหัสวิชา </a:t>
                      </a:r>
                      <a:endParaRPr lang="th-TH" sz="3600" b="1" kern="1200" dirty="0">
                        <a:solidFill>
                          <a:srgbClr val="C00000"/>
                        </a:solidFill>
                        <a:latin typeface="TH Baijam" panose="02000506000000020004" pitchFamily="2" charset="-34"/>
                        <a:ea typeface="+mj-ea"/>
                        <a:cs typeface="TH Baijam" panose="02000506000000020004" pitchFamily="2" charset="-34"/>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h-TH" sz="3600" kern="1200" dirty="0">
                          <a:latin typeface="TH Baijam" panose="02000506000000020004" pitchFamily="2" charset="-34"/>
                          <a:cs typeface="TH Baijam" panose="02000506000000020004" pitchFamily="2" charset="-34"/>
                        </a:rPr>
                        <a:t>03376806</a:t>
                      </a:r>
                      <a:endParaRPr lang="th-TH" sz="3600" b="1" kern="1200" dirty="0">
                        <a:solidFill>
                          <a:srgbClr val="C00000"/>
                        </a:solidFill>
                        <a:latin typeface="TH Baijam" panose="02000506000000020004" pitchFamily="2" charset="-34"/>
                        <a:ea typeface="+mj-ea"/>
                        <a:cs typeface="TH Baijam" panose="02000506000000020004" pitchFamily="2" charset="-34"/>
                      </a:endParaRPr>
                    </a:p>
                  </a:txBody>
                  <a:tcPr/>
                </a:tc>
                <a:extLst>
                  <a:ext uri="{0D108BD9-81ED-4DB2-BD59-A6C34878D82A}">
                    <a16:rowId xmlns:a16="http://schemas.microsoft.com/office/drawing/2014/main" val="920566295"/>
                  </a:ext>
                </a:extLst>
              </a:tr>
              <a:tr h="213360">
                <a:tc>
                  <a:txBody>
                    <a:bodyPr/>
                    <a:lstStyle/>
                    <a:p>
                      <a:r>
                        <a:rPr lang="th-TH" sz="3600" b="1" kern="1200" dirty="0">
                          <a:latin typeface="TH Baijam" panose="02000506000000020004" pitchFamily="2" charset="-34"/>
                          <a:cs typeface="TH Baijam" panose="02000506000000020004" pitchFamily="2" charset="-34"/>
                        </a:rPr>
                        <a:t>ชื่อวิชา </a:t>
                      </a:r>
                      <a:endParaRPr lang="th-TH" sz="3600" b="1" kern="1200" dirty="0">
                        <a:solidFill>
                          <a:srgbClr val="C00000"/>
                        </a:solidFill>
                        <a:latin typeface="TH Baijam" panose="02000506000000020004" pitchFamily="2" charset="-34"/>
                        <a:ea typeface="+mj-ea"/>
                        <a:cs typeface="TH Baijam" panose="02000506000000020004" pitchFamily="2" charset="-34"/>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h-TH" sz="3600" kern="1200" dirty="0">
                          <a:latin typeface="TH Baijam" panose="02000506000000020004" pitchFamily="2" charset="-34"/>
                          <a:cs typeface="TH Baijam" panose="02000506000000020004" pitchFamily="2" charset="-34"/>
                        </a:rPr>
                        <a:t>วิศวกรรมซอฟต์แวร์ (</a:t>
                      </a:r>
                      <a:r>
                        <a:rPr lang="en-US" sz="3600" kern="1200" dirty="0">
                          <a:latin typeface="TH Baijam" panose="02000506000000020004" pitchFamily="2" charset="-34"/>
                          <a:cs typeface="TH Baijam" panose="02000506000000020004" pitchFamily="2" charset="-34"/>
                        </a:rPr>
                        <a:t>Software Engineering</a:t>
                      </a:r>
                      <a:r>
                        <a:rPr lang="th-TH" sz="3600" kern="1200" dirty="0">
                          <a:latin typeface="TH Baijam" panose="02000506000000020004" pitchFamily="2" charset="-34"/>
                          <a:cs typeface="TH Baijam" panose="02000506000000020004" pitchFamily="2" charset="-34"/>
                        </a:rPr>
                        <a:t>)</a:t>
                      </a:r>
                      <a:endParaRPr lang="th-TH" sz="3600" b="1" kern="1200" dirty="0">
                        <a:solidFill>
                          <a:srgbClr val="C00000"/>
                        </a:solidFill>
                        <a:latin typeface="TH Baijam" panose="02000506000000020004" pitchFamily="2" charset="-34"/>
                        <a:ea typeface="+mj-ea"/>
                        <a:cs typeface="TH Baijam" panose="02000506000000020004" pitchFamily="2" charset="-34"/>
                      </a:endParaRPr>
                    </a:p>
                  </a:txBody>
                  <a:tcPr/>
                </a:tc>
                <a:extLst>
                  <a:ext uri="{0D108BD9-81ED-4DB2-BD59-A6C34878D82A}">
                    <a16:rowId xmlns:a16="http://schemas.microsoft.com/office/drawing/2014/main" val="3101824351"/>
                  </a:ext>
                </a:extLst>
              </a:tr>
              <a:tr h="426720">
                <a:tc>
                  <a:txBody>
                    <a:bodyPr/>
                    <a:lstStyle/>
                    <a:p>
                      <a:r>
                        <a:rPr lang="th-TH" sz="3600" b="1" kern="1200" dirty="0">
                          <a:latin typeface="TH Baijam" panose="02000506000000020004" pitchFamily="2" charset="-34"/>
                          <a:cs typeface="TH Baijam" panose="02000506000000020004" pitchFamily="2" charset="-34"/>
                        </a:rPr>
                        <a:t>ผู้สอน</a:t>
                      </a:r>
                      <a:endParaRPr lang="th-TH" sz="3600" b="1" kern="1200" dirty="0">
                        <a:solidFill>
                          <a:srgbClr val="C00000"/>
                        </a:solidFill>
                        <a:latin typeface="TH Baijam" panose="02000506000000020004" pitchFamily="2" charset="-34"/>
                        <a:ea typeface="+mj-ea"/>
                        <a:cs typeface="TH Baijam" panose="02000506000000020004" pitchFamily="2" charset="-34"/>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h-TH" sz="3600" kern="1200" dirty="0">
                          <a:latin typeface="TH Baijam" panose="02000506000000020004" pitchFamily="2" charset="-34"/>
                          <a:cs typeface="TH Baijam" panose="02000506000000020004" pitchFamily="2" charset="-34"/>
                        </a:rPr>
                        <a:t>ผศ.โกศล  ตราชู</a:t>
                      </a:r>
                      <a:endParaRPr lang="th-TH" sz="3600" b="1" kern="1200" dirty="0">
                        <a:solidFill>
                          <a:srgbClr val="C00000"/>
                        </a:solidFill>
                        <a:latin typeface="TH Baijam" panose="02000506000000020004" pitchFamily="2" charset="-34"/>
                        <a:ea typeface="+mj-ea"/>
                        <a:cs typeface="TH Baijam" panose="02000506000000020004" pitchFamily="2" charset="-34"/>
                      </a:endParaRPr>
                    </a:p>
                  </a:txBody>
                  <a:tcPr/>
                </a:tc>
                <a:extLst>
                  <a:ext uri="{0D108BD9-81ED-4DB2-BD59-A6C34878D82A}">
                    <a16:rowId xmlns:a16="http://schemas.microsoft.com/office/drawing/2014/main" val="2070190007"/>
                  </a:ext>
                </a:extLst>
              </a:tr>
              <a:tr h="213360">
                <a:tc>
                  <a:txBody>
                    <a:bodyPr/>
                    <a:lstStyle/>
                    <a:p>
                      <a:endParaRPr lang="th-TH" sz="3600" b="1" kern="1200" dirty="0">
                        <a:solidFill>
                          <a:srgbClr val="C00000"/>
                        </a:solidFill>
                        <a:latin typeface="TH Baijam" panose="02000506000000020004" pitchFamily="2" charset="-34"/>
                        <a:ea typeface="+mj-ea"/>
                        <a:cs typeface="TH Baijam" panose="02000506000000020004" pitchFamily="2" charset="-34"/>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th-TH" sz="3600" b="1" kern="1200" dirty="0">
                        <a:solidFill>
                          <a:srgbClr val="C00000"/>
                        </a:solidFill>
                        <a:latin typeface="TH Baijam" panose="02000506000000020004" pitchFamily="2" charset="-34"/>
                        <a:ea typeface="+mj-ea"/>
                        <a:cs typeface="TH Baijam" panose="02000506000000020004" pitchFamily="2" charset="-34"/>
                      </a:endParaRPr>
                    </a:p>
                  </a:txBody>
                  <a:tcPr/>
                </a:tc>
                <a:extLst>
                  <a:ext uri="{0D108BD9-81ED-4DB2-BD59-A6C34878D82A}">
                    <a16:rowId xmlns:a16="http://schemas.microsoft.com/office/drawing/2014/main" val="2400959332"/>
                  </a:ext>
                </a:extLst>
              </a:tr>
            </a:tbl>
          </a:graphicData>
        </a:graphic>
      </p:graphicFrame>
      <p:sp>
        <p:nvSpPr>
          <p:cNvPr id="3" name="ตัวแทนท้ายกระดาษ 2">
            <a:extLst>
              <a:ext uri="{FF2B5EF4-FFF2-40B4-BE49-F238E27FC236}">
                <a16:creationId xmlns:a16="http://schemas.microsoft.com/office/drawing/2014/main" id="{3A3C2521-E91E-4013-A323-720A9C4B3172}"/>
              </a:ext>
            </a:extLst>
          </p:cNvPr>
          <p:cNvSpPr>
            <a:spLocks noGrp="1"/>
          </p:cNvSpPr>
          <p:nvPr>
            <p:ph type="ftr" sz="quarter" idx="11"/>
          </p:nvPr>
        </p:nvSpPr>
        <p:spPr>
          <a:xfrm>
            <a:off x="3840480" y="6356350"/>
            <a:ext cx="4312920" cy="365125"/>
          </a:xfrm>
        </p:spPr>
        <p:txBody>
          <a:bodyPr/>
          <a:lstStyle/>
          <a:p>
            <a:r>
              <a:rPr lang="th-TH" dirty="0"/>
              <a:t>03376806 วิศวกรรมซอฟต์แวร์ </a:t>
            </a:r>
            <a:r>
              <a:rPr lang="en-US" dirty="0"/>
              <a:t>week 1</a:t>
            </a:r>
            <a:endParaRPr lang="th-TH" dirty="0"/>
          </a:p>
        </p:txBody>
      </p:sp>
      <p:sp>
        <p:nvSpPr>
          <p:cNvPr id="4" name="ตัวแทนหมายเลขสไลด์ 3">
            <a:extLst>
              <a:ext uri="{FF2B5EF4-FFF2-40B4-BE49-F238E27FC236}">
                <a16:creationId xmlns:a16="http://schemas.microsoft.com/office/drawing/2014/main" id="{D5EDBEDE-AFAC-45DD-B9F2-2C83D4CD8566}"/>
              </a:ext>
            </a:extLst>
          </p:cNvPr>
          <p:cNvSpPr>
            <a:spLocks noGrp="1"/>
          </p:cNvSpPr>
          <p:nvPr>
            <p:ph type="sldNum" sz="quarter" idx="12"/>
          </p:nvPr>
        </p:nvSpPr>
        <p:spPr/>
        <p:txBody>
          <a:bodyPr/>
          <a:lstStyle/>
          <a:p>
            <a:fld id="{0C468570-60A3-4ADB-9380-76B48A372335}" type="slidenum">
              <a:rPr lang="th-TH" smtClean="0"/>
              <a:t>2</a:t>
            </a:fld>
            <a:endParaRPr lang="th-TH"/>
          </a:p>
        </p:txBody>
      </p:sp>
    </p:spTree>
    <p:extLst>
      <p:ext uri="{BB962C8B-B14F-4D97-AF65-F5344CB8AC3E}">
        <p14:creationId xmlns:p14="http://schemas.microsoft.com/office/powerpoint/2010/main" val="1127842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43B6FA5-BCD1-433E-9071-2939CF2FBEB1}"/>
              </a:ext>
            </a:extLst>
          </p:cNvPr>
          <p:cNvSpPr>
            <a:spLocks noGrp="1"/>
          </p:cNvSpPr>
          <p:nvPr>
            <p:ph type="title"/>
          </p:nvPr>
        </p:nvSpPr>
        <p:spPr/>
        <p:txBody>
          <a:bodyPr>
            <a:normAutofit fontScale="90000"/>
          </a:bodyPr>
          <a:lstStyle/>
          <a:p>
            <a:r>
              <a:rPr lang="en-US" sz="4800" b="1" dirty="0">
                <a:solidFill>
                  <a:schemeClr val="accent6">
                    <a:lumMod val="75000"/>
                  </a:schemeClr>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What are the key challenges facing software engineering?</a:t>
            </a:r>
          </a:p>
        </p:txBody>
      </p:sp>
      <p:sp>
        <p:nvSpPr>
          <p:cNvPr id="3" name="ตัวแทนเนื้อหา 2">
            <a:extLst>
              <a:ext uri="{FF2B5EF4-FFF2-40B4-BE49-F238E27FC236}">
                <a16:creationId xmlns:a16="http://schemas.microsoft.com/office/drawing/2014/main" id="{6B67649F-19E9-4029-82CB-A6BEFA5C85E9}"/>
              </a:ext>
            </a:extLst>
          </p:cNvPr>
          <p:cNvSpPr>
            <a:spLocks noGrp="1"/>
          </p:cNvSpPr>
          <p:nvPr>
            <p:ph idx="1"/>
          </p:nvPr>
        </p:nvSpPr>
        <p:spPr/>
        <p:txBody>
          <a:bodyPr>
            <a:normAutofit/>
          </a:bodyPr>
          <a:lstStyle/>
          <a:p>
            <a:pPr marL="0" indent="0">
              <a:buNone/>
            </a:pPr>
            <a:r>
              <a:rPr lang="en-US" sz="3200" dirty="0">
                <a:solidFill>
                  <a:srgbClr val="000000"/>
                </a:solidFill>
                <a:latin typeface="TH Baijam" panose="02000506000000020004" pitchFamily="2" charset="-34"/>
                <a:cs typeface="TH Baijam" panose="02000506000000020004" pitchFamily="2" charset="-34"/>
              </a:rPr>
              <a:t>Coping with increasing diversity, demands for reduced delivery times and developing trustworthy software.</a:t>
            </a:r>
          </a:p>
          <a:p>
            <a:pPr marL="0" indent="0">
              <a:buNone/>
            </a:pPr>
            <a:endParaRPr lang="th-TH" sz="3200" dirty="0">
              <a:latin typeface="TH Baijam" panose="02000506000000020004" pitchFamily="2" charset="-34"/>
              <a:cs typeface="TH Baijam" panose="02000506000000020004" pitchFamily="2" charset="-34"/>
            </a:endParaRPr>
          </a:p>
          <a:p>
            <a:pPr marL="0" indent="0">
              <a:buNone/>
            </a:pPr>
            <a:r>
              <a:rPr lang="th-TH" sz="3200" dirty="0">
                <a:solidFill>
                  <a:srgbClr val="0070C0"/>
                </a:solidFill>
                <a:latin typeface="TH Baijam" panose="02000506000000020004" pitchFamily="2" charset="-34"/>
                <a:cs typeface="TH Baijam" panose="02000506000000020004" pitchFamily="2" charset="-34"/>
              </a:rPr>
              <a:t>เผชิญกับ</a:t>
            </a:r>
            <a:r>
              <a:rPr lang="th-TH" sz="3200" b="1" dirty="0">
                <a:solidFill>
                  <a:srgbClr val="0070C0"/>
                </a:solidFill>
                <a:latin typeface="TH Baijam" panose="02000506000000020004" pitchFamily="2" charset="-34"/>
                <a:cs typeface="TH Baijam" panose="02000506000000020004" pitchFamily="2" charset="-34"/>
              </a:rPr>
              <a:t>ความหลากหลาย</a:t>
            </a:r>
            <a:r>
              <a:rPr lang="th-TH" sz="3200" dirty="0">
                <a:solidFill>
                  <a:srgbClr val="0070C0"/>
                </a:solidFill>
                <a:latin typeface="TH Baijam" panose="02000506000000020004" pitchFamily="2" charset="-34"/>
                <a:cs typeface="TH Baijam" panose="02000506000000020004" pitchFamily="2" charset="-34"/>
              </a:rPr>
              <a:t>ที่เพิ่มขึ้น  </a:t>
            </a:r>
            <a:r>
              <a:rPr lang="th-TH" sz="3200" b="1" dirty="0">
                <a:solidFill>
                  <a:srgbClr val="0070C0"/>
                </a:solidFill>
                <a:latin typeface="TH Baijam" panose="02000506000000020004" pitchFamily="2" charset="-34"/>
                <a:cs typeface="TH Baijam" panose="02000506000000020004" pitchFamily="2" charset="-34"/>
              </a:rPr>
              <a:t>ระยะเวลา</a:t>
            </a:r>
            <a:r>
              <a:rPr lang="th-TH" sz="3200" dirty="0">
                <a:solidFill>
                  <a:srgbClr val="0070C0"/>
                </a:solidFill>
                <a:latin typeface="TH Baijam" panose="02000506000000020004" pitchFamily="2" charset="-34"/>
                <a:cs typeface="TH Baijam" panose="02000506000000020004" pitchFamily="2" charset="-34"/>
              </a:rPr>
              <a:t>ในการจัดส่งที่ลดลง และการพัฒนาซอฟต์แวร์ที่</a:t>
            </a:r>
            <a:r>
              <a:rPr lang="th-TH" sz="3200" b="1" dirty="0">
                <a:solidFill>
                  <a:srgbClr val="0070C0"/>
                </a:solidFill>
                <a:latin typeface="TH Baijam" panose="02000506000000020004" pitchFamily="2" charset="-34"/>
                <a:cs typeface="TH Baijam" panose="02000506000000020004" pitchFamily="2" charset="-34"/>
              </a:rPr>
              <a:t>น่าเชื่อถือ</a:t>
            </a:r>
          </a:p>
        </p:txBody>
      </p:sp>
      <p:sp>
        <p:nvSpPr>
          <p:cNvPr id="4" name="ตัวแทนท้ายกระดาษ 3">
            <a:extLst>
              <a:ext uri="{FF2B5EF4-FFF2-40B4-BE49-F238E27FC236}">
                <a16:creationId xmlns:a16="http://schemas.microsoft.com/office/drawing/2014/main" id="{FA3348DF-DC9D-4EE2-9CC5-A6E23012A11F}"/>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6611B48A-57C6-4234-95C3-7FB2EB4BFAD8}"/>
              </a:ext>
            </a:extLst>
          </p:cNvPr>
          <p:cNvSpPr>
            <a:spLocks noGrp="1"/>
          </p:cNvSpPr>
          <p:nvPr>
            <p:ph type="sldNum" sz="quarter" idx="12"/>
          </p:nvPr>
        </p:nvSpPr>
        <p:spPr/>
        <p:txBody>
          <a:bodyPr/>
          <a:lstStyle/>
          <a:p>
            <a:fld id="{0C468570-60A3-4ADB-9380-76B48A372335}" type="slidenum">
              <a:rPr lang="th-TH" smtClean="0"/>
              <a:t>20</a:t>
            </a:fld>
            <a:endParaRPr lang="th-TH"/>
          </a:p>
        </p:txBody>
      </p:sp>
    </p:spTree>
    <p:extLst>
      <p:ext uri="{BB962C8B-B14F-4D97-AF65-F5344CB8AC3E}">
        <p14:creationId xmlns:p14="http://schemas.microsoft.com/office/powerpoint/2010/main" val="3305302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43B6FA5-BCD1-433E-9071-2939CF2FBEB1}"/>
              </a:ext>
            </a:extLst>
          </p:cNvPr>
          <p:cNvSpPr>
            <a:spLocks noGrp="1"/>
          </p:cNvSpPr>
          <p:nvPr>
            <p:ph type="title"/>
          </p:nvPr>
        </p:nvSpPr>
        <p:spPr/>
        <p:txBody>
          <a:bodyPr>
            <a:normAutofit/>
          </a:bodyPr>
          <a:lstStyle/>
          <a:p>
            <a:r>
              <a:rPr lang="en-US" sz="4800" b="1" dirty="0">
                <a:solidFill>
                  <a:schemeClr val="accent6">
                    <a:lumMod val="75000"/>
                  </a:schemeClr>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What are the costs of software engineering?</a:t>
            </a:r>
          </a:p>
        </p:txBody>
      </p:sp>
      <p:sp>
        <p:nvSpPr>
          <p:cNvPr id="3" name="ตัวแทนเนื้อหา 2">
            <a:extLst>
              <a:ext uri="{FF2B5EF4-FFF2-40B4-BE49-F238E27FC236}">
                <a16:creationId xmlns:a16="http://schemas.microsoft.com/office/drawing/2014/main" id="{6B67649F-19E9-4029-82CB-A6BEFA5C85E9}"/>
              </a:ext>
            </a:extLst>
          </p:cNvPr>
          <p:cNvSpPr>
            <a:spLocks noGrp="1"/>
          </p:cNvSpPr>
          <p:nvPr>
            <p:ph idx="1"/>
          </p:nvPr>
        </p:nvSpPr>
        <p:spPr/>
        <p:txBody>
          <a:bodyPr>
            <a:normAutofit/>
          </a:bodyPr>
          <a:lstStyle/>
          <a:p>
            <a:pPr marL="0" indent="0">
              <a:buNone/>
            </a:pPr>
            <a:r>
              <a:rPr lang="en-US" sz="3200" dirty="0">
                <a:solidFill>
                  <a:srgbClr val="000000"/>
                </a:solidFill>
                <a:latin typeface="TH Baijam" panose="02000506000000020004" pitchFamily="2" charset="-34"/>
                <a:cs typeface="TH Baijam" panose="02000506000000020004" pitchFamily="2" charset="-34"/>
              </a:rPr>
              <a:t>Roughly 60% of software costs are development costs, 40% are testing costs. For custom software, evolution costs often exceed development costs.</a:t>
            </a:r>
          </a:p>
          <a:p>
            <a:pPr marL="0" indent="0">
              <a:buNone/>
            </a:pPr>
            <a:endParaRPr lang="th-TH" sz="3200" dirty="0">
              <a:latin typeface="TH Baijam" panose="02000506000000020004" pitchFamily="2" charset="-34"/>
              <a:cs typeface="TH Baijam" panose="02000506000000020004" pitchFamily="2" charset="-34"/>
            </a:endParaRPr>
          </a:p>
          <a:p>
            <a:pPr marL="0" indent="0">
              <a:buNone/>
            </a:pPr>
            <a:r>
              <a:rPr lang="th-TH" sz="3200" dirty="0">
                <a:solidFill>
                  <a:srgbClr val="0070C0"/>
                </a:solidFill>
                <a:latin typeface="TH Baijam" panose="02000506000000020004" pitchFamily="2" charset="-34"/>
                <a:cs typeface="TH Baijam" panose="02000506000000020004" pitchFamily="2" charset="-34"/>
              </a:rPr>
              <a:t>ค่าใช้จ่ายต้นทุนการพัฒนา ประมาณ 60%  </a:t>
            </a:r>
          </a:p>
          <a:p>
            <a:pPr marL="0" indent="0">
              <a:buNone/>
            </a:pPr>
            <a:r>
              <a:rPr lang="th-TH" sz="3200" dirty="0">
                <a:solidFill>
                  <a:srgbClr val="0070C0"/>
                </a:solidFill>
                <a:latin typeface="TH Baijam" panose="02000506000000020004" pitchFamily="2" charset="-34"/>
                <a:cs typeface="TH Baijam" panose="02000506000000020004" pitchFamily="2" charset="-34"/>
              </a:rPr>
              <a:t>ค่าใช้จ่ายในการทดสอบ	  ประมาณ 40%</a:t>
            </a:r>
          </a:p>
          <a:p>
            <a:pPr marL="0" indent="0">
              <a:buNone/>
            </a:pPr>
            <a:r>
              <a:rPr lang="th-TH" sz="3200" dirty="0">
                <a:solidFill>
                  <a:srgbClr val="0070C0"/>
                </a:solidFill>
                <a:latin typeface="TH Baijam" panose="02000506000000020004" pitchFamily="2" charset="-34"/>
                <a:cs typeface="TH Baijam" panose="02000506000000020004" pitchFamily="2" charset="-34"/>
              </a:rPr>
              <a:t>สำหรับซอฟต์แวร์ที่กำหนดเอง ค่าใช้จ่ายในการบำรุงรักษามักจะสูงกว่าต้นทุนการพัฒนา</a:t>
            </a:r>
          </a:p>
        </p:txBody>
      </p:sp>
      <p:sp>
        <p:nvSpPr>
          <p:cNvPr id="4" name="ตัวแทนท้ายกระดาษ 3">
            <a:extLst>
              <a:ext uri="{FF2B5EF4-FFF2-40B4-BE49-F238E27FC236}">
                <a16:creationId xmlns:a16="http://schemas.microsoft.com/office/drawing/2014/main" id="{7F1A086D-C693-4EC2-AE96-9F365279B286}"/>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16D14754-3970-4840-9FAE-91FF9BB8BF8F}"/>
              </a:ext>
            </a:extLst>
          </p:cNvPr>
          <p:cNvSpPr>
            <a:spLocks noGrp="1"/>
          </p:cNvSpPr>
          <p:nvPr>
            <p:ph type="sldNum" sz="quarter" idx="12"/>
          </p:nvPr>
        </p:nvSpPr>
        <p:spPr/>
        <p:txBody>
          <a:bodyPr/>
          <a:lstStyle/>
          <a:p>
            <a:fld id="{0C468570-60A3-4ADB-9380-76B48A372335}" type="slidenum">
              <a:rPr lang="th-TH" smtClean="0"/>
              <a:t>21</a:t>
            </a:fld>
            <a:endParaRPr lang="th-TH"/>
          </a:p>
        </p:txBody>
      </p:sp>
    </p:spTree>
    <p:extLst>
      <p:ext uri="{BB962C8B-B14F-4D97-AF65-F5344CB8AC3E}">
        <p14:creationId xmlns:p14="http://schemas.microsoft.com/office/powerpoint/2010/main" val="292176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43B6FA5-BCD1-433E-9071-2939CF2FBEB1}"/>
              </a:ext>
            </a:extLst>
          </p:cNvPr>
          <p:cNvSpPr>
            <a:spLocks noGrp="1"/>
          </p:cNvSpPr>
          <p:nvPr>
            <p:ph type="title"/>
          </p:nvPr>
        </p:nvSpPr>
        <p:spPr/>
        <p:txBody>
          <a:bodyPr>
            <a:normAutofit fontScale="90000"/>
          </a:bodyPr>
          <a:lstStyle/>
          <a:p>
            <a:r>
              <a:rPr lang="en-US" sz="4800" b="1" dirty="0">
                <a:solidFill>
                  <a:schemeClr val="accent6">
                    <a:lumMod val="75000"/>
                  </a:schemeClr>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What are the best software engineering techniques and methods?</a:t>
            </a:r>
          </a:p>
        </p:txBody>
      </p:sp>
      <p:sp>
        <p:nvSpPr>
          <p:cNvPr id="3" name="ตัวแทนเนื้อหา 2">
            <a:extLst>
              <a:ext uri="{FF2B5EF4-FFF2-40B4-BE49-F238E27FC236}">
                <a16:creationId xmlns:a16="http://schemas.microsoft.com/office/drawing/2014/main" id="{6B67649F-19E9-4029-82CB-A6BEFA5C85E9}"/>
              </a:ext>
            </a:extLst>
          </p:cNvPr>
          <p:cNvSpPr>
            <a:spLocks noGrp="1"/>
          </p:cNvSpPr>
          <p:nvPr>
            <p:ph idx="1"/>
          </p:nvPr>
        </p:nvSpPr>
        <p:spPr/>
        <p:txBody>
          <a:bodyPr>
            <a:normAutofit fontScale="92500" lnSpcReduction="10000"/>
          </a:bodyPr>
          <a:lstStyle/>
          <a:p>
            <a:pPr marL="0" indent="0">
              <a:buNone/>
            </a:pPr>
            <a:r>
              <a:rPr lang="en-US" sz="3200" dirty="0">
                <a:solidFill>
                  <a:srgbClr val="000000"/>
                </a:solidFill>
                <a:latin typeface="TH Baijam" panose="02000506000000020004" pitchFamily="2" charset="-34"/>
                <a:cs typeface="TH Baijam" panose="02000506000000020004" pitchFamily="2" charset="-34"/>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p>
          <a:p>
            <a:pPr marL="0" indent="0">
              <a:buNone/>
            </a:pPr>
            <a:endParaRPr lang="th-TH" sz="3200" dirty="0">
              <a:latin typeface="TH Baijam" panose="02000506000000020004" pitchFamily="2" charset="-34"/>
              <a:cs typeface="TH Baijam" panose="02000506000000020004" pitchFamily="2" charset="-34"/>
            </a:endParaRPr>
          </a:p>
          <a:p>
            <a:pPr marL="0" indent="0">
              <a:buNone/>
            </a:pPr>
            <a:r>
              <a:rPr lang="th-TH" sz="3200" dirty="0">
                <a:solidFill>
                  <a:srgbClr val="0070C0"/>
                </a:solidFill>
                <a:latin typeface="TH Baijam" panose="02000506000000020004" pitchFamily="2" charset="-34"/>
                <a:cs typeface="TH Baijam" panose="02000506000000020004" pitchFamily="2" charset="-34"/>
              </a:rPr>
              <a:t>ในขณะที่โครงการซอฟต์แวร์ทั้งหมดต้องได้รับการจัดการและพัฒนาอย่างมืออาชีพ เทคนิคต่าง ๆ จะเหมาะสมกับระบบต่าง ๆ กันไป ตัวอย่างเช่นเกมควรได้รับการพัฒนาโดยใช้ชุดของต้นแบบ ในขณะที่ระบบควบคุมที่เน้นความปลอดภัย ต้องมีข้อกำหนดที่ครบถ้วนและสามารถวิเคราะห์ได้ เราไม่สามารถบอกได้ว่าวิธีหนึ่งดีกว่าอีกวิธีหนึ่ง</a:t>
            </a:r>
          </a:p>
        </p:txBody>
      </p:sp>
      <p:sp>
        <p:nvSpPr>
          <p:cNvPr id="4" name="ตัวแทนท้ายกระดาษ 3">
            <a:extLst>
              <a:ext uri="{FF2B5EF4-FFF2-40B4-BE49-F238E27FC236}">
                <a16:creationId xmlns:a16="http://schemas.microsoft.com/office/drawing/2014/main" id="{3F8963AA-BD79-4A39-8749-01C0B2A1A93A}"/>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03E23709-C707-459E-A49B-AC76BBB02AC2}"/>
              </a:ext>
            </a:extLst>
          </p:cNvPr>
          <p:cNvSpPr>
            <a:spLocks noGrp="1"/>
          </p:cNvSpPr>
          <p:nvPr>
            <p:ph type="sldNum" sz="quarter" idx="12"/>
          </p:nvPr>
        </p:nvSpPr>
        <p:spPr/>
        <p:txBody>
          <a:bodyPr/>
          <a:lstStyle/>
          <a:p>
            <a:fld id="{0C468570-60A3-4ADB-9380-76B48A372335}" type="slidenum">
              <a:rPr lang="th-TH" smtClean="0"/>
              <a:t>22</a:t>
            </a:fld>
            <a:endParaRPr lang="th-TH"/>
          </a:p>
        </p:txBody>
      </p:sp>
    </p:spTree>
    <p:extLst>
      <p:ext uri="{BB962C8B-B14F-4D97-AF65-F5344CB8AC3E}">
        <p14:creationId xmlns:p14="http://schemas.microsoft.com/office/powerpoint/2010/main" val="1108142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43B6FA5-BCD1-433E-9071-2939CF2FBEB1}"/>
              </a:ext>
            </a:extLst>
          </p:cNvPr>
          <p:cNvSpPr>
            <a:spLocks noGrp="1"/>
          </p:cNvSpPr>
          <p:nvPr>
            <p:ph type="title"/>
          </p:nvPr>
        </p:nvSpPr>
        <p:spPr/>
        <p:txBody>
          <a:bodyPr>
            <a:normAutofit fontScale="90000"/>
          </a:bodyPr>
          <a:lstStyle/>
          <a:p>
            <a:r>
              <a:rPr lang="en-US" sz="4800" b="1" dirty="0">
                <a:solidFill>
                  <a:schemeClr val="accent6">
                    <a:lumMod val="75000"/>
                  </a:schemeClr>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What differences has the web made to software engineering?</a:t>
            </a:r>
          </a:p>
        </p:txBody>
      </p:sp>
      <p:sp>
        <p:nvSpPr>
          <p:cNvPr id="3" name="ตัวแทนเนื้อหา 2">
            <a:extLst>
              <a:ext uri="{FF2B5EF4-FFF2-40B4-BE49-F238E27FC236}">
                <a16:creationId xmlns:a16="http://schemas.microsoft.com/office/drawing/2014/main" id="{6B67649F-19E9-4029-82CB-A6BEFA5C85E9}"/>
              </a:ext>
            </a:extLst>
          </p:cNvPr>
          <p:cNvSpPr>
            <a:spLocks noGrp="1"/>
          </p:cNvSpPr>
          <p:nvPr>
            <p:ph idx="1"/>
          </p:nvPr>
        </p:nvSpPr>
        <p:spPr/>
        <p:txBody>
          <a:bodyPr>
            <a:normAutofit lnSpcReduction="10000"/>
          </a:bodyPr>
          <a:lstStyle/>
          <a:p>
            <a:pPr marL="0" indent="0">
              <a:buNone/>
            </a:pPr>
            <a:r>
              <a:rPr lang="en-US" sz="3200" dirty="0">
                <a:solidFill>
                  <a:srgbClr val="000000"/>
                </a:solidFill>
                <a:latin typeface="TH Baijam" panose="02000506000000020004" pitchFamily="2" charset="-34"/>
                <a:cs typeface="TH Baijam" panose="02000506000000020004" pitchFamily="2" charset="-34"/>
              </a:rPr>
              <a:t>The web has led to the availability of software services and the possibility of developing highly distributed service-based systems. Web-based systems development has led to important advances in programming languages and software reuse.</a:t>
            </a:r>
          </a:p>
          <a:p>
            <a:pPr marL="0" indent="0">
              <a:buNone/>
            </a:pPr>
            <a:endParaRPr lang="th-TH" sz="3200" dirty="0">
              <a:latin typeface="TH Baijam" panose="02000506000000020004" pitchFamily="2" charset="-34"/>
              <a:cs typeface="TH Baijam" panose="02000506000000020004" pitchFamily="2" charset="-34"/>
            </a:endParaRPr>
          </a:p>
          <a:p>
            <a:pPr marL="0" indent="0">
              <a:buNone/>
            </a:pPr>
            <a:r>
              <a:rPr lang="th-TH" sz="3200" dirty="0">
                <a:solidFill>
                  <a:srgbClr val="0070C0"/>
                </a:solidFill>
                <a:latin typeface="TH Baijam" panose="02000506000000020004" pitchFamily="2" charset="-34"/>
                <a:cs typeface="TH Baijam" panose="02000506000000020004" pitchFamily="2" charset="-34"/>
              </a:rPr>
              <a:t>นับตั้งแต่มีเว็บ ก็ทำให้ผู้คนเข้าถึงบริการด้านซอฟต์แวร์มากขึ้น และเพิ่มโอกาสในการพัฒนาระบบ </a:t>
            </a:r>
            <a:r>
              <a:rPr lang="en-US" sz="3200" dirty="0">
                <a:solidFill>
                  <a:srgbClr val="0070C0"/>
                </a:solidFill>
                <a:latin typeface="TH Baijam" panose="02000506000000020004" pitchFamily="2" charset="-34"/>
                <a:cs typeface="TH Baijam" panose="02000506000000020004" pitchFamily="2" charset="-34"/>
              </a:rPr>
              <a:t>distributed service-based</a:t>
            </a:r>
            <a:r>
              <a:rPr lang="th-TH" sz="3200" dirty="0">
                <a:solidFill>
                  <a:srgbClr val="0070C0"/>
                </a:solidFill>
                <a:latin typeface="TH Baijam" panose="02000506000000020004" pitchFamily="2" charset="-34"/>
                <a:cs typeface="TH Baijam" panose="02000506000000020004" pitchFamily="2" charset="-34"/>
              </a:rPr>
              <a:t> </a:t>
            </a:r>
          </a:p>
          <a:p>
            <a:pPr marL="0" indent="0">
              <a:buNone/>
            </a:pPr>
            <a:r>
              <a:rPr lang="th-TH" sz="3200" dirty="0">
                <a:solidFill>
                  <a:srgbClr val="0070C0"/>
                </a:solidFill>
                <a:latin typeface="TH Baijam" panose="02000506000000020004" pitchFamily="2" charset="-34"/>
                <a:cs typeface="TH Baijam" panose="02000506000000020004" pitchFamily="2" charset="-34"/>
              </a:rPr>
              <a:t>การพัฒนาระบบบนเว็บได้นำไปสู่ความก้าวหน้าที่สำคัญในการเขียนโปรแกรมภาษาและการนำซอฟต์แวร์มาใช้ใหม่</a:t>
            </a:r>
          </a:p>
        </p:txBody>
      </p:sp>
      <p:sp>
        <p:nvSpPr>
          <p:cNvPr id="4" name="ตัวแทนท้ายกระดาษ 3">
            <a:extLst>
              <a:ext uri="{FF2B5EF4-FFF2-40B4-BE49-F238E27FC236}">
                <a16:creationId xmlns:a16="http://schemas.microsoft.com/office/drawing/2014/main" id="{2CDE07EE-13FD-480E-A3AD-96C94DE384A9}"/>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D67062FD-8553-4E78-9B88-7780418E885C}"/>
              </a:ext>
            </a:extLst>
          </p:cNvPr>
          <p:cNvSpPr>
            <a:spLocks noGrp="1"/>
          </p:cNvSpPr>
          <p:nvPr>
            <p:ph type="sldNum" sz="quarter" idx="12"/>
          </p:nvPr>
        </p:nvSpPr>
        <p:spPr/>
        <p:txBody>
          <a:bodyPr/>
          <a:lstStyle/>
          <a:p>
            <a:fld id="{0C468570-60A3-4ADB-9380-76B48A372335}" type="slidenum">
              <a:rPr lang="th-TH" smtClean="0"/>
              <a:t>23</a:t>
            </a:fld>
            <a:endParaRPr lang="th-TH"/>
          </a:p>
        </p:txBody>
      </p:sp>
    </p:spTree>
    <p:extLst>
      <p:ext uri="{BB962C8B-B14F-4D97-AF65-F5344CB8AC3E}">
        <p14:creationId xmlns:p14="http://schemas.microsoft.com/office/powerpoint/2010/main" val="399971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989D518E-3D52-47C3-BF22-9679BF166CF5}"/>
              </a:ext>
            </a:extLst>
          </p:cNvPr>
          <p:cNvSpPr>
            <a:spLocks noGrp="1"/>
          </p:cNvSpPr>
          <p:nvPr>
            <p:ph type="title"/>
          </p:nvPr>
        </p:nvSpPr>
        <p:spPr/>
        <p:txBody>
          <a:bodyPr/>
          <a:lstStyle/>
          <a:p>
            <a:r>
              <a:rPr lang="en-US"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Software products</a:t>
            </a:r>
            <a:endParaRPr lang="th-TH"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81BEE4D8-A617-4479-8EA2-206627DF864A}"/>
              </a:ext>
            </a:extLst>
          </p:cNvPr>
          <p:cNvSpPr>
            <a:spLocks noGrp="1"/>
          </p:cNvSpPr>
          <p:nvPr>
            <p:ph idx="1"/>
          </p:nvPr>
        </p:nvSpPr>
        <p:spPr>
          <a:xfrm>
            <a:off x="523702" y="1825625"/>
            <a:ext cx="10906298" cy="4351338"/>
          </a:xfrm>
        </p:spPr>
        <p:txBody>
          <a:bodyPr>
            <a:normAutofit/>
          </a:bodyPr>
          <a:lstStyle/>
          <a:p>
            <a:r>
              <a:rPr lang="en-US" sz="3200" dirty="0">
                <a:latin typeface="TH Baijam" panose="02000506000000020004" pitchFamily="2" charset="-34"/>
                <a:cs typeface="TH Baijam" panose="02000506000000020004" pitchFamily="2" charset="-34"/>
              </a:rPr>
              <a:t>Generic products</a:t>
            </a:r>
          </a:p>
          <a:p>
            <a:pPr lvl="1"/>
            <a:r>
              <a:rPr lang="en-US" sz="2800" dirty="0">
                <a:solidFill>
                  <a:srgbClr val="C00000"/>
                </a:solidFill>
                <a:latin typeface="TH Baijam" panose="02000506000000020004" pitchFamily="2" charset="-34"/>
                <a:cs typeface="TH Baijam" panose="02000506000000020004" pitchFamily="2" charset="-34"/>
              </a:rPr>
              <a:t>Stand-alone systems </a:t>
            </a:r>
            <a:r>
              <a:rPr lang="en-US" sz="2800" dirty="0">
                <a:latin typeface="TH Baijam" panose="02000506000000020004" pitchFamily="2" charset="-34"/>
                <a:cs typeface="TH Baijam" panose="02000506000000020004" pitchFamily="2" charset="-34"/>
              </a:rPr>
              <a:t>that are marketed and </a:t>
            </a:r>
            <a:r>
              <a:rPr lang="en-US" sz="2800" dirty="0">
                <a:solidFill>
                  <a:srgbClr val="C00000"/>
                </a:solidFill>
                <a:latin typeface="TH Baijam" panose="02000506000000020004" pitchFamily="2" charset="-34"/>
                <a:cs typeface="TH Baijam" panose="02000506000000020004" pitchFamily="2" charset="-34"/>
              </a:rPr>
              <a:t>sold to any customer </a:t>
            </a:r>
            <a:r>
              <a:rPr lang="en-US" sz="2800" dirty="0">
                <a:latin typeface="TH Baijam" panose="02000506000000020004" pitchFamily="2" charset="-34"/>
                <a:cs typeface="TH Baijam" panose="02000506000000020004" pitchFamily="2" charset="-34"/>
              </a:rPr>
              <a:t>who wishes to buy them.</a:t>
            </a:r>
          </a:p>
          <a:p>
            <a:pPr lvl="1"/>
            <a:r>
              <a:rPr lang="en-US" sz="2800" dirty="0">
                <a:latin typeface="TH Baijam" panose="02000506000000020004" pitchFamily="2" charset="-34"/>
                <a:cs typeface="TH Baijam" panose="02000506000000020004" pitchFamily="2" charset="-34"/>
              </a:rPr>
              <a:t>Examples – PC software such as graphics programs, project management tools; CAD software; </a:t>
            </a:r>
            <a:r>
              <a:rPr lang="en-US" sz="2800" u="sng" dirty="0">
                <a:solidFill>
                  <a:srgbClr val="0070C0"/>
                </a:solidFill>
                <a:latin typeface="TH Baijam" panose="02000506000000020004" pitchFamily="2" charset="-34"/>
                <a:cs typeface="TH Baijam" panose="02000506000000020004" pitchFamily="2" charset="-34"/>
              </a:rPr>
              <a:t>software for specific markets such as appointments systems for dentists</a:t>
            </a:r>
            <a:r>
              <a:rPr lang="en-US" sz="2800" dirty="0">
                <a:solidFill>
                  <a:srgbClr val="0070C0"/>
                </a:solidFill>
                <a:latin typeface="TH Baijam" panose="02000506000000020004" pitchFamily="2" charset="-34"/>
                <a:cs typeface="TH Baijam" panose="02000506000000020004" pitchFamily="2" charset="-34"/>
              </a:rPr>
              <a:t>.</a:t>
            </a:r>
          </a:p>
          <a:p>
            <a:r>
              <a:rPr lang="en-US" sz="3200" dirty="0">
                <a:latin typeface="TH Baijam" panose="02000506000000020004" pitchFamily="2" charset="-34"/>
                <a:cs typeface="TH Baijam" panose="02000506000000020004" pitchFamily="2" charset="-34"/>
              </a:rPr>
              <a:t>Customized products</a:t>
            </a:r>
          </a:p>
          <a:p>
            <a:pPr lvl="1"/>
            <a:r>
              <a:rPr lang="en-US" sz="2800" dirty="0">
                <a:solidFill>
                  <a:srgbClr val="C00000"/>
                </a:solidFill>
                <a:latin typeface="TH Baijam" panose="02000506000000020004" pitchFamily="2" charset="-34"/>
                <a:cs typeface="TH Baijam" panose="02000506000000020004" pitchFamily="2" charset="-34"/>
              </a:rPr>
              <a:t>Software that is commissioned by a specific customer to meet their own needs</a:t>
            </a:r>
            <a:r>
              <a:rPr lang="en-US" sz="2800" dirty="0">
                <a:latin typeface="TH Baijam" panose="02000506000000020004" pitchFamily="2" charset="-34"/>
                <a:cs typeface="TH Baijam" panose="02000506000000020004" pitchFamily="2" charset="-34"/>
              </a:rPr>
              <a:t>. </a:t>
            </a:r>
          </a:p>
          <a:p>
            <a:pPr lvl="1"/>
            <a:r>
              <a:rPr lang="en-US" sz="2800" dirty="0">
                <a:latin typeface="TH Baijam" panose="02000506000000020004" pitchFamily="2" charset="-34"/>
                <a:cs typeface="TH Baijam" panose="02000506000000020004" pitchFamily="2" charset="-34"/>
              </a:rPr>
              <a:t>Examples – </a:t>
            </a:r>
            <a:r>
              <a:rPr lang="en-US" sz="2800" u="sng" dirty="0">
                <a:solidFill>
                  <a:srgbClr val="0070C0"/>
                </a:solidFill>
                <a:latin typeface="TH Baijam" panose="02000506000000020004" pitchFamily="2" charset="-34"/>
                <a:cs typeface="TH Baijam" panose="02000506000000020004" pitchFamily="2" charset="-34"/>
              </a:rPr>
              <a:t>embedded control systems, air traffic control software, traffic monitoring systems.</a:t>
            </a:r>
          </a:p>
          <a:p>
            <a:endParaRPr lang="th-TH" sz="3200" dirty="0">
              <a:latin typeface="TH Baijam" panose="02000506000000020004" pitchFamily="2" charset="-34"/>
              <a:cs typeface="TH Baijam" panose="02000506000000020004" pitchFamily="2" charset="-34"/>
            </a:endParaRPr>
          </a:p>
        </p:txBody>
      </p:sp>
      <p:sp>
        <p:nvSpPr>
          <p:cNvPr id="4" name="ตัวแทนท้ายกระดาษ 3">
            <a:extLst>
              <a:ext uri="{FF2B5EF4-FFF2-40B4-BE49-F238E27FC236}">
                <a16:creationId xmlns:a16="http://schemas.microsoft.com/office/drawing/2014/main" id="{4B04EED2-8AC9-411B-B933-5DEB113438D7}"/>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DD2B4978-3D96-4844-9353-1C5A60FE97BE}"/>
              </a:ext>
            </a:extLst>
          </p:cNvPr>
          <p:cNvSpPr>
            <a:spLocks noGrp="1"/>
          </p:cNvSpPr>
          <p:nvPr>
            <p:ph type="sldNum" sz="quarter" idx="12"/>
          </p:nvPr>
        </p:nvSpPr>
        <p:spPr/>
        <p:txBody>
          <a:bodyPr/>
          <a:lstStyle/>
          <a:p>
            <a:fld id="{0C468570-60A3-4ADB-9380-76B48A372335}" type="slidenum">
              <a:rPr lang="th-TH" smtClean="0"/>
              <a:t>24</a:t>
            </a:fld>
            <a:endParaRPr lang="th-TH"/>
          </a:p>
        </p:txBody>
      </p:sp>
    </p:spTree>
    <p:extLst>
      <p:ext uri="{BB962C8B-B14F-4D97-AF65-F5344CB8AC3E}">
        <p14:creationId xmlns:p14="http://schemas.microsoft.com/office/powerpoint/2010/main" val="3777544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958DE59B-9E42-496E-91F3-BD9D28785B11}"/>
              </a:ext>
            </a:extLst>
          </p:cNvPr>
          <p:cNvSpPr>
            <a:spLocks noGrp="1"/>
          </p:cNvSpPr>
          <p:nvPr>
            <p:ph type="title"/>
          </p:nvPr>
        </p:nvSpPr>
        <p:spPr/>
        <p:txBody>
          <a:bodyPr/>
          <a:lstStyle/>
          <a:p>
            <a:r>
              <a:rPr lang="en-US"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Product specification</a:t>
            </a:r>
            <a:endParaRPr lang="th-TH"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003B4CEB-52E0-4ACF-B8A9-1CC988379CC4}"/>
              </a:ext>
            </a:extLst>
          </p:cNvPr>
          <p:cNvSpPr>
            <a:spLocks noGrp="1"/>
          </p:cNvSpPr>
          <p:nvPr>
            <p:ph idx="1"/>
          </p:nvPr>
        </p:nvSpPr>
        <p:spPr/>
        <p:txBody>
          <a:bodyPr>
            <a:normAutofit/>
          </a:bodyPr>
          <a:lstStyle/>
          <a:p>
            <a:r>
              <a:rPr lang="en-US" sz="3200" dirty="0">
                <a:solidFill>
                  <a:schemeClr val="accent6">
                    <a:lumMod val="75000"/>
                  </a:schemeClr>
                </a:solidFill>
                <a:latin typeface="TH Baijam" panose="02000506000000020004" pitchFamily="2" charset="-34"/>
                <a:cs typeface="TH Baijam" panose="02000506000000020004" pitchFamily="2" charset="-34"/>
              </a:rPr>
              <a:t>Generic products</a:t>
            </a:r>
          </a:p>
          <a:p>
            <a:pPr lvl="1"/>
            <a:r>
              <a:rPr lang="en-US" sz="2800" dirty="0">
                <a:latin typeface="TH Baijam" panose="02000506000000020004" pitchFamily="2" charset="-34"/>
                <a:cs typeface="TH Baijam" panose="02000506000000020004" pitchFamily="2" charset="-34"/>
              </a:rPr>
              <a:t>The </a:t>
            </a:r>
            <a:r>
              <a:rPr lang="en-US" sz="2800" dirty="0">
                <a:solidFill>
                  <a:srgbClr val="C00000"/>
                </a:solidFill>
                <a:latin typeface="TH Baijam" panose="02000506000000020004" pitchFamily="2" charset="-34"/>
                <a:cs typeface="TH Baijam" panose="02000506000000020004" pitchFamily="2" charset="-34"/>
              </a:rPr>
              <a:t>specification</a:t>
            </a:r>
            <a:r>
              <a:rPr lang="en-US" sz="2800" dirty="0">
                <a:latin typeface="TH Baijam" panose="02000506000000020004" pitchFamily="2" charset="-34"/>
                <a:cs typeface="TH Baijam" panose="02000506000000020004" pitchFamily="2" charset="-34"/>
              </a:rPr>
              <a:t> of what the software should do is </a:t>
            </a:r>
            <a:r>
              <a:rPr lang="en-US" sz="2800" dirty="0">
                <a:solidFill>
                  <a:srgbClr val="C00000"/>
                </a:solidFill>
                <a:latin typeface="TH Baijam" panose="02000506000000020004" pitchFamily="2" charset="-34"/>
                <a:cs typeface="TH Baijam" panose="02000506000000020004" pitchFamily="2" charset="-34"/>
              </a:rPr>
              <a:t>owned by the software developer </a:t>
            </a:r>
            <a:r>
              <a:rPr lang="en-US" sz="2800" dirty="0">
                <a:latin typeface="TH Baijam" panose="02000506000000020004" pitchFamily="2" charset="-34"/>
                <a:cs typeface="TH Baijam" panose="02000506000000020004" pitchFamily="2" charset="-34"/>
              </a:rPr>
              <a:t>and </a:t>
            </a:r>
            <a:r>
              <a:rPr lang="en-US" sz="2800" u="sng" dirty="0">
                <a:solidFill>
                  <a:srgbClr val="0070C0"/>
                </a:solidFill>
                <a:latin typeface="TH Baijam" panose="02000506000000020004" pitchFamily="2" charset="-34"/>
                <a:cs typeface="TH Baijam" panose="02000506000000020004" pitchFamily="2" charset="-34"/>
              </a:rPr>
              <a:t>decisions on software change are made by the developer</a:t>
            </a:r>
            <a:r>
              <a:rPr lang="en-US" sz="2800" u="sng" dirty="0">
                <a:latin typeface="TH Baijam" panose="02000506000000020004" pitchFamily="2" charset="-34"/>
                <a:cs typeface="TH Baijam" panose="02000506000000020004" pitchFamily="2" charset="-34"/>
              </a:rPr>
              <a:t>.</a:t>
            </a:r>
          </a:p>
          <a:p>
            <a:r>
              <a:rPr lang="en-US" sz="3200" dirty="0">
                <a:solidFill>
                  <a:schemeClr val="accent6">
                    <a:lumMod val="75000"/>
                  </a:schemeClr>
                </a:solidFill>
                <a:latin typeface="TH Baijam" panose="02000506000000020004" pitchFamily="2" charset="-34"/>
                <a:cs typeface="TH Baijam" panose="02000506000000020004" pitchFamily="2" charset="-34"/>
              </a:rPr>
              <a:t>Customized products</a:t>
            </a:r>
          </a:p>
          <a:p>
            <a:pPr lvl="1"/>
            <a:r>
              <a:rPr lang="en-US" sz="2800" dirty="0">
                <a:latin typeface="TH Baijam" panose="02000506000000020004" pitchFamily="2" charset="-34"/>
                <a:cs typeface="TH Baijam" panose="02000506000000020004" pitchFamily="2" charset="-34"/>
              </a:rPr>
              <a:t>The </a:t>
            </a:r>
            <a:r>
              <a:rPr lang="en-US" sz="2800" dirty="0">
                <a:solidFill>
                  <a:srgbClr val="C00000"/>
                </a:solidFill>
                <a:latin typeface="TH Baijam" panose="02000506000000020004" pitchFamily="2" charset="-34"/>
                <a:cs typeface="TH Baijam" panose="02000506000000020004" pitchFamily="2" charset="-34"/>
              </a:rPr>
              <a:t>specification</a:t>
            </a:r>
            <a:r>
              <a:rPr lang="en-US" sz="2800" dirty="0">
                <a:latin typeface="TH Baijam" panose="02000506000000020004" pitchFamily="2" charset="-34"/>
                <a:cs typeface="TH Baijam" panose="02000506000000020004" pitchFamily="2" charset="-34"/>
              </a:rPr>
              <a:t> of what the software should do is </a:t>
            </a:r>
            <a:r>
              <a:rPr lang="en-US" sz="2800" dirty="0">
                <a:solidFill>
                  <a:srgbClr val="C00000"/>
                </a:solidFill>
                <a:latin typeface="TH Baijam" panose="02000506000000020004" pitchFamily="2" charset="-34"/>
                <a:cs typeface="TH Baijam" panose="02000506000000020004" pitchFamily="2" charset="-34"/>
              </a:rPr>
              <a:t>owned by the customer </a:t>
            </a:r>
            <a:r>
              <a:rPr lang="en-US" sz="2800" dirty="0">
                <a:latin typeface="TH Baijam" panose="02000506000000020004" pitchFamily="2" charset="-34"/>
                <a:cs typeface="TH Baijam" panose="02000506000000020004" pitchFamily="2" charset="-34"/>
              </a:rPr>
              <a:t>for the software and </a:t>
            </a:r>
            <a:r>
              <a:rPr lang="en-US" sz="2800" u="sng" dirty="0">
                <a:solidFill>
                  <a:srgbClr val="0070C0"/>
                </a:solidFill>
                <a:latin typeface="TH Baijam" panose="02000506000000020004" pitchFamily="2" charset="-34"/>
                <a:cs typeface="TH Baijam" panose="02000506000000020004" pitchFamily="2" charset="-34"/>
              </a:rPr>
              <a:t>they make decisions on software changes </a:t>
            </a:r>
            <a:r>
              <a:rPr lang="en-US" sz="2800" dirty="0">
                <a:latin typeface="TH Baijam" panose="02000506000000020004" pitchFamily="2" charset="-34"/>
                <a:cs typeface="TH Baijam" panose="02000506000000020004" pitchFamily="2" charset="-34"/>
              </a:rPr>
              <a:t>that are required.</a:t>
            </a:r>
          </a:p>
          <a:p>
            <a:endParaRPr lang="th-TH" sz="3200" dirty="0">
              <a:latin typeface="TH Baijam" panose="02000506000000020004" pitchFamily="2" charset="-34"/>
              <a:cs typeface="TH Baijam" panose="02000506000000020004" pitchFamily="2" charset="-34"/>
            </a:endParaRPr>
          </a:p>
        </p:txBody>
      </p:sp>
      <p:sp>
        <p:nvSpPr>
          <p:cNvPr id="4" name="ตัวแทนท้ายกระดาษ 3">
            <a:extLst>
              <a:ext uri="{FF2B5EF4-FFF2-40B4-BE49-F238E27FC236}">
                <a16:creationId xmlns:a16="http://schemas.microsoft.com/office/drawing/2014/main" id="{75536B30-87FD-4042-9314-438607759B49}"/>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20D88968-99E5-43DA-91EF-B807CEB19525}"/>
              </a:ext>
            </a:extLst>
          </p:cNvPr>
          <p:cNvSpPr>
            <a:spLocks noGrp="1"/>
          </p:cNvSpPr>
          <p:nvPr>
            <p:ph type="sldNum" sz="quarter" idx="12"/>
          </p:nvPr>
        </p:nvSpPr>
        <p:spPr/>
        <p:txBody>
          <a:bodyPr/>
          <a:lstStyle/>
          <a:p>
            <a:fld id="{0C468570-60A3-4ADB-9380-76B48A372335}" type="slidenum">
              <a:rPr lang="th-TH" smtClean="0"/>
              <a:t>25</a:t>
            </a:fld>
            <a:endParaRPr lang="th-TH"/>
          </a:p>
        </p:txBody>
      </p:sp>
    </p:spTree>
    <p:extLst>
      <p:ext uri="{BB962C8B-B14F-4D97-AF65-F5344CB8AC3E}">
        <p14:creationId xmlns:p14="http://schemas.microsoft.com/office/powerpoint/2010/main" val="3471934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64D7CBA3-FEB4-41BD-921A-F430969226F8}"/>
              </a:ext>
            </a:extLst>
          </p:cNvPr>
          <p:cNvSpPr>
            <a:spLocks noGrp="1"/>
          </p:cNvSpPr>
          <p:nvPr>
            <p:ph type="title"/>
          </p:nvPr>
        </p:nvSpPr>
        <p:spPr/>
        <p:txBody>
          <a:bodyPr/>
          <a:lstStyle/>
          <a:p>
            <a:r>
              <a:rPr lang="en-GB"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Essential attributes of good software</a:t>
            </a:r>
            <a:endParaRPr lang="th-TH" dirty="0"/>
          </a:p>
        </p:txBody>
      </p:sp>
      <p:graphicFrame>
        <p:nvGraphicFramePr>
          <p:cNvPr id="4" name="ตัวแทนเนื้อหา 3">
            <a:extLst>
              <a:ext uri="{FF2B5EF4-FFF2-40B4-BE49-F238E27FC236}">
                <a16:creationId xmlns:a16="http://schemas.microsoft.com/office/drawing/2014/main" id="{3B45B7E7-5224-40EF-A41E-F81A22FBA76A}"/>
              </a:ext>
            </a:extLst>
          </p:cNvPr>
          <p:cNvGraphicFramePr>
            <a:graphicFrameLocks noGrp="1"/>
          </p:cNvGraphicFramePr>
          <p:nvPr>
            <p:ph idx="1"/>
            <p:extLst>
              <p:ext uri="{D42A27DB-BD31-4B8C-83A1-F6EECF244321}">
                <p14:modId xmlns:p14="http://schemas.microsoft.com/office/powerpoint/2010/main" val="319517382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ตัวแทนท้ายกระดาษ 4">
            <a:extLst>
              <a:ext uri="{FF2B5EF4-FFF2-40B4-BE49-F238E27FC236}">
                <a16:creationId xmlns:a16="http://schemas.microsoft.com/office/drawing/2014/main" id="{CA7C77BC-784F-44AB-B157-68C520931BB6}"/>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6" name="ตัวแทนหมายเลขสไลด์ 5">
            <a:extLst>
              <a:ext uri="{FF2B5EF4-FFF2-40B4-BE49-F238E27FC236}">
                <a16:creationId xmlns:a16="http://schemas.microsoft.com/office/drawing/2014/main" id="{4075685E-8B5F-44BA-856C-3D1D63DBA6DC}"/>
              </a:ext>
            </a:extLst>
          </p:cNvPr>
          <p:cNvSpPr>
            <a:spLocks noGrp="1"/>
          </p:cNvSpPr>
          <p:nvPr>
            <p:ph type="sldNum" sz="quarter" idx="12"/>
          </p:nvPr>
        </p:nvSpPr>
        <p:spPr/>
        <p:txBody>
          <a:bodyPr/>
          <a:lstStyle/>
          <a:p>
            <a:fld id="{0C468570-60A3-4ADB-9380-76B48A372335}" type="slidenum">
              <a:rPr lang="th-TH" smtClean="0"/>
              <a:t>26</a:t>
            </a:fld>
            <a:endParaRPr lang="th-TH"/>
          </a:p>
        </p:txBody>
      </p:sp>
    </p:spTree>
    <p:extLst>
      <p:ext uri="{BB962C8B-B14F-4D97-AF65-F5344CB8AC3E}">
        <p14:creationId xmlns:p14="http://schemas.microsoft.com/office/powerpoint/2010/main" val="17053114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43837C3-F328-44D5-925A-41F539FAC479}"/>
              </a:ext>
            </a:extLst>
          </p:cNvPr>
          <p:cNvGraphicFramePr>
            <a:graphicFrameLocks noGrp="1"/>
          </p:cNvGraphicFramePr>
          <p:nvPr>
            <p:ph idx="1"/>
            <p:extLst>
              <p:ext uri="{D42A27DB-BD31-4B8C-83A1-F6EECF244321}">
                <p14:modId xmlns:p14="http://schemas.microsoft.com/office/powerpoint/2010/main" val="2771072163"/>
              </p:ext>
            </p:extLst>
          </p:nvPr>
        </p:nvGraphicFramePr>
        <p:xfrm>
          <a:off x="290945" y="179705"/>
          <a:ext cx="11479877" cy="5852160"/>
        </p:xfrm>
        <a:graphic>
          <a:graphicData uri="http://schemas.openxmlformats.org/drawingml/2006/table">
            <a:tbl>
              <a:tblPr firstRow="1" bandRow="1">
                <a:tableStyleId>{B301B821-A1FF-4177-AEE7-76D212191A09}</a:tableStyleId>
              </a:tblPr>
              <a:tblGrid>
                <a:gridCol w="2344190">
                  <a:extLst>
                    <a:ext uri="{9D8B030D-6E8A-4147-A177-3AD203B41FA5}">
                      <a16:colId xmlns:a16="http://schemas.microsoft.com/office/drawing/2014/main" val="20000"/>
                    </a:ext>
                  </a:extLst>
                </a:gridCol>
                <a:gridCol w="9135687">
                  <a:extLst>
                    <a:ext uri="{9D8B030D-6E8A-4147-A177-3AD203B41FA5}">
                      <a16:colId xmlns:a16="http://schemas.microsoft.com/office/drawing/2014/main" val="20001"/>
                    </a:ext>
                  </a:extLst>
                </a:gridCol>
              </a:tblGrid>
              <a:tr h="497387">
                <a:tc>
                  <a:txBody>
                    <a:bodyPr/>
                    <a:lstStyle/>
                    <a:p>
                      <a:pPr algn="just">
                        <a:spcAft>
                          <a:spcPts val="0"/>
                        </a:spcAft>
                      </a:pPr>
                      <a:r>
                        <a:rPr lang="en-GB" sz="2400" dirty="0">
                          <a:latin typeface="TH Baijam" panose="02000506000000020004" pitchFamily="2" charset="-34"/>
                          <a:cs typeface="TH Baijam" panose="02000506000000020004" pitchFamily="2" charset="-34"/>
                        </a:rPr>
                        <a:t>Product characteristic</a:t>
                      </a:r>
                      <a:endParaRPr lang="en-GB" sz="2400" b="1" dirty="0">
                        <a:solidFill>
                          <a:srgbClr val="000000"/>
                        </a:solidFill>
                        <a:latin typeface="TH Baijam" panose="02000506000000020004" pitchFamily="2" charset="-34"/>
                        <a:ea typeface="Times New Roman"/>
                        <a:cs typeface="TH Baijam" panose="02000506000000020004" pitchFamily="2" charset="-34"/>
                      </a:endParaRPr>
                    </a:p>
                  </a:txBody>
                  <a:tcPr marL="54610" marR="54610" marT="91440" marB="91440"/>
                </a:tc>
                <a:tc>
                  <a:txBody>
                    <a:bodyPr/>
                    <a:lstStyle/>
                    <a:p>
                      <a:pPr algn="just">
                        <a:spcAft>
                          <a:spcPts val="0"/>
                        </a:spcAft>
                      </a:pPr>
                      <a:r>
                        <a:rPr lang="en-GB" sz="2400" dirty="0">
                          <a:latin typeface="TH Baijam" panose="02000506000000020004" pitchFamily="2" charset="-34"/>
                          <a:cs typeface="TH Baijam" panose="02000506000000020004" pitchFamily="2" charset="-34"/>
                        </a:rPr>
                        <a:t>Description</a:t>
                      </a:r>
                      <a:endParaRPr lang="en-GB" sz="2400" b="1" dirty="0">
                        <a:solidFill>
                          <a:srgbClr val="000000"/>
                        </a:solidFill>
                        <a:latin typeface="TH Baijam" panose="02000506000000020004" pitchFamily="2" charset="-34"/>
                        <a:ea typeface="Times New Roman"/>
                        <a:cs typeface="TH Baijam" panose="02000506000000020004" pitchFamily="2" charset="-34"/>
                      </a:endParaRPr>
                    </a:p>
                  </a:txBody>
                  <a:tcPr marL="54610" marR="54610" marT="91440" marB="91440"/>
                </a:tc>
                <a:extLst>
                  <a:ext uri="{0D108BD9-81ED-4DB2-BD59-A6C34878D82A}">
                    <a16:rowId xmlns:a16="http://schemas.microsoft.com/office/drawing/2014/main" val="10000"/>
                  </a:ext>
                </a:extLst>
              </a:tr>
              <a:tr h="858504">
                <a:tc>
                  <a:txBody>
                    <a:bodyPr/>
                    <a:lstStyle/>
                    <a:p>
                      <a:pPr algn="just">
                        <a:spcAft>
                          <a:spcPts val="0"/>
                        </a:spcAft>
                      </a:pPr>
                      <a:r>
                        <a:rPr lang="en-GB" sz="2400" dirty="0">
                          <a:latin typeface="TH Baijam" panose="02000506000000020004" pitchFamily="2" charset="-34"/>
                          <a:cs typeface="TH Baijam" panose="02000506000000020004" pitchFamily="2" charset="-34"/>
                        </a:rPr>
                        <a:t>Maintainability</a:t>
                      </a:r>
                      <a:endParaRPr lang="en-GB" sz="2400" dirty="0">
                        <a:solidFill>
                          <a:srgbClr val="000000"/>
                        </a:solidFill>
                        <a:latin typeface="TH Baijam" panose="02000506000000020004" pitchFamily="2" charset="-34"/>
                        <a:ea typeface="Times New Roman"/>
                        <a:cs typeface="TH Baijam" panose="02000506000000020004" pitchFamily="2" charset="-34"/>
                      </a:endParaRPr>
                    </a:p>
                  </a:txBody>
                  <a:tcPr marL="54610" marR="54610" marT="0" marB="91440"/>
                </a:tc>
                <a:tc>
                  <a:txBody>
                    <a:bodyPr/>
                    <a:lstStyle/>
                    <a:p>
                      <a:pPr algn="l">
                        <a:spcAft>
                          <a:spcPts val="0"/>
                        </a:spcAft>
                      </a:pPr>
                      <a:r>
                        <a:rPr lang="en-GB" sz="2400" dirty="0">
                          <a:latin typeface="TH Baijam" panose="02000506000000020004" pitchFamily="2" charset="-34"/>
                          <a:cs typeface="TH Baijam" panose="02000506000000020004" pitchFamily="2" charset="-34"/>
                        </a:rPr>
                        <a:t>Software should be written in such a way so that it can evolve to meet the changing needs of customers. This is a critical attribute because software change is an inevitable requirement of a changing business environment.</a:t>
                      </a:r>
                      <a:endParaRPr lang="th-TH" sz="2400" dirty="0">
                        <a:latin typeface="TH Baijam" panose="02000506000000020004" pitchFamily="2" charset="-34"/>
                        <a:cs typeface="TH Baijam" panose="02000506000000020004" pitchFamily="2" charset="-34"/>
                      </a:endParaRPr>
                    </a:p>
                    <a:p>
                      <a:pPr algn="just">
                        <a:spcAft>
                          <a:spcPts val="0"/>
                        </a:spcAft>
                      </a:pPr>
                      <a:endParaRPr lang="th-TH" sz="2400" dirty="0">
                        <a:solidFill>
                          <a:srgbClr val="0070C0"/>
                        </a:solidFill>
                        <a:latin typeface="TH Baijam" panose="02000506000000020004" pitchFamily="2" charset="-34"/>
                        <a:ea typeface="Times New Roman"/>
                        <a:cs typeface="TH Baijam" panose="02000506000000020004" pitchFamily="2" charset="-34"/>
                      </a:endParaRPr>
                    </a:p>
                    <a:p>
                      <a:pPr algn="l">
                        <a:spcAft>
                          <a:spcPts val="0"/>
                        </a:spcAft>
                      </a:pPr>
                      <a:r>
                        <a:rPr lang="th-TH" sz="2400" dirty="0">
                          <a:solidFill>
                            <a:srgbClr val="0070C0"/>
                          </a:solidFill>
                          <a:latin typeface="TH Baijam" panose="02000506000000020004" pitchFamily="2" charset="-34"/>
                          <a:ea typeface="Times New Roman"/>
                          <a:cs typeface="TH Baijam" panose="02000506000000020004" pitchFamily="2" charset="-34"/>
                        </a:rPr>
                        <a:t>ซอฟต์แวร์ควรได้รับการเขียนในลักษณะเพื่อให้สามารถพัฒนาเพื่อตอบสนองความต้องการที่เปลี่ยนแปลงไปของลูกค้า นี่เป็นคุณลักษณะที่สำคัญเนื่องจากการเปลี่ยนแปลงซอฟต์แวร์เป็นข้อกำหนดที่หลีกเลี่ยงไม่ได้ ในสภาพแวดล้อมทางธุรกิจที่เปลี่ยนแปลงไป</a:t>
                      </a:r>
                      <a:endParaRPr lang="en-GB" sz="2400" dirty="0">
                        <a:solidFill>
                          <a:srgbClr val="0070C0"/>
                        </a:solidFill>
                        <a:latin typeface="TH Baijam" panose="02000506000000020004" pitchFamily="2" charset="-34"/>
                        <a:ea typeface="Times New Roman"/>
                        <a:cs typeface="TH Baijam" panose="02000506000000020004" pitchFamily="2" charset="-34"/>
                      </a:endParaRPr>
                    </a:p>
                  </a:txBody>
                  <a:tcPr marL="54610" marR="54610" marT="0" marB="91440"/>
                </a:tc>
                <a:extLst>
                  <a:ext uri="{0D108BD9-81ED-4DB2-BD59-A6C34878D82A}">
                    <a16:rowId xmlns:a16="http://schemas.microsoft.com/office/drawing/2014/main" val="10001"/>
                  </a:ext>
                </a:extLst>
              </a:tr>
              <a:tr h="1042469">
                <a:tc>
                  <a:txBody>
                    <a:bodyPr/>
                    <a:lstStyle/>
                    <a:p>
                      <a:pPr algn="l">
                        <a:spcAft>
                          <a:spcPts val="0"/>
                        </a:spcAft>
                      </a:pPr>
                      <a:r>
                        <a:rPr lang="en-GB" sz="2400" dirty="0">
                          <a:latin typeface="TH Baijam" panose="02000506000000020004" pitchFamily="2" charset="-34"/>
                          <a:cs typeface="TH Baijam" panose="02000506000000020004" pitchFamily="2" charset="-34"/>
                        </a:rPr>
                        <a:t>Dependability and security</a:t>
                      </a:r>
                      <a:endParaRPr lang="en-GB" sz="2400" dirty="0">
                        <a:solidFill>
                          <a:srgbClr val="000000"/>
                        </a:solidFill>
                        <a:latin typeface="TH Baijam" panose="02000506000000020004" pitchFamily="2" charset="-34"/>
                        <a:ea typeface="Times New Roman"/>
                        <a:cs typeface="TH Baijam" panose="02000506000000020004" pitchFamily="2" charset="-34"/>
                      </a:endParaRPr>
                    </a:p>
                  </a:txBody>
                  <a:tcPr marL="54610" marR="54610" marT="0" marB="91440"/>
                </a:tc>
                <a:tc>
                  <a:txBody>
                    <a:bodyPr/>
                    <a:lstStyle/>
                    <a:p>
                      <a:pPr algn="l">
                        <a:spcAft>
                          <a:spcPts val="0"/>
                        </a:spcAft>
                      </a:pPr>
                      <a:r>
                        <a:rPr lang="en-GB" sz="2400" dirty="0">
                          <a:latin typeface="TH Baijam" panose="02000506000000020004" pitchFamily="2" charset="-34"/>
                          <a:cs typeface="TH Baijam" panose="02000506000000020004" pitchFamily="2" charset="-34"/>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th-TH" sz="2400" dirty="0">
                        <a:latin typeface="TH Baijam" panose="02000506000000020004" pitchFamily="2" charset="-34"/>
                        <a:cs typeface="TH Baijam" panose="02000506000000020004" pitchFamily="2" charset="-34"/>
                      </a:endParaRPr>
                    </a:p>
                    <a:p>
                      <a:pPr marL="0" algn="just" defTabSz="914400" rtl="0" eaLnBrk="1" latinLnBrk="0" hangingPunct="1">
                        <a:spcAft>
                          <a:spcPts val="0"/>
                        </a:spcAft>
                      </a:pPr>
                      <a:endParaRPr lang="th-TH" sz="2400" kern="1200" dirty="0">
                        <a:solidFill>
                          <a:srgbClr val="0070C0"/>
                        </a:solidFill>
                        <a:latin typeface="TH Baijam" panose="02000506000000020004" pitchFamily="2" charset="-34"/>
                        <a:cs typeface="TH Baijam" panose="02000506000000020004" pitchFamily="2" charset="-34"/>
                      </a:endParaRPr>
                    </a:p>
                    <a:p>
                      <a:pPr marL="0" algn="l" defTabSz="914400" rtl="0" eaLnBrk="1" latinLnBrk="0" hangingPunct="1">
                        <a:spcAft>
                          <a:spcPts val="0"/>
                        </a:spcAft>
                      </a:pPr>
                      <a:r>
                        <a:rPr lang="th-TH" sz="2400" kern="1200" dirty="0">
                          <a:solidFill>
                            <a:srgbClr val="0070C0"/>
                          </a:solidFill>
                          <a:latin typeface="TH Baijam" panose="02000506000000020004" pitchFamily="2" charset="-34"/>
                          <a:cs typeface="TH Baijam" panose="02000506000000020004" pitchFamily="2" charset="-34"/>
                        </a:rPr>
                        <a:t>ความน่าเชื่อถือของซอฟต์แวร์ประกอบด้วยลักษณะเฉพาะหลายอย่าง นับตั้งแต่ ความน่าเชื่อถือ ความมั่นคง และความปลอดภัย ซอฟต์แวร์ที่น่าเชื่อถือไม่ควรทำให้เกิดความเสียหายไม่ว่าจะเป็นทางกายภาพหรือทางเศรษฐกิจ ถึงแม้ระบบจะล้มเหลวก็ตาม ผู้ใช้ที่เป็นอันตรายไม่ควรสามารถเข้าถึงหรือทำลายระบบได้</a:t>
                      </a:r>
                      <a:endParaRPr lang="en-GB" sz="2400" dirty="0">
                        <a:solidFill>
                          <a:srgbClr val="000000"/>
                        </a:solidFill>
                        <a:latin typeface="TH Baijam" panose="02000506000000020004" pitchFamily="2" charset="-34"/>
                        <a:ea typeface="Times New Roman"/>
                        <a:cs typeface="TH Baijam" panose="02000506000000020004" pitchFamily="2" charset="-34"/>
                      </a:endParaRPr>
                    </a:p>
                  </a:txBody>
                  <a:tcPr marL="54610" marR="54610" marT="0" marB="91440"/>
                </a:tc>
                <a:extLst>
                  <a:ext uri="{0D108BD9-81ED-4DB2-BD59-A6C34878D82A}">
                    <a16:rowId xmlns:a16="http://schemas.microsoft.com/office/drawing/2014/main" val="10002"/>
                  </a:ext>
                </a:extLst>
              </a:tr>
            </a:tbl>
          </a:graphicData>
        </a:graphic>
      </p:graphicFrame>
      <p:sp>
        <p:nvSpPr>
          <p:cNvPr id="7" name="ตัวแทนท้ายกระดาษ 6">
            <a:extLst>
              <a:ext uri="{FF2B5EF4-FFF2-40B4-BE49-F238E27FC236}">
                <a16:creationId xmlns:a16="http://schemas.microsoft.com/office/drawing/2014/main" id="{0A96F7F4-7E27-40D4-AE04-37E9BEBCF369}"/>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8" name="ตัวแทนหมายเลขสไลด์ 7">
            <a:extLst>
              <a:ext uri="{FF2B5EF4-FFF2-40B4-BE49-F238E27FC236}">
                <a16:creationId xmlns:a16="http://schemas.microsoft.com/office/drawing/2014/main" id="{E4445DF2-6C29-4644-A412-E8C046897F78}"/>
              </a:ext>
            </a:extLst>
          </p:cNvPr>
          <p:cNvSpPr>
            <a:spLocks noGrp="1"/>
          </p:cNvSpPr>
          <p:nvPr>
            <p:ph type="sldNum" sz="quarter" idx="12"/>
          </p:nvPr>
        </p:nvSpPr>
        <p:spPr/>
        <p:txBody>
          <a:bodyPr/>
          <a:lstStyle/>
          <a:p>
            <a:fld id="{0C468570-60A3-4ADB-9380-76B48A372335}" type="slidenum">
              <a:rPr lang="th-TH" smtClean="0"/>
              <a:t>27</a:t>
            </a:fld>
            <a:endParaRPr lang="th-TH"/>
          </a:p>
        </p:txBody>
      </p:sp>
    </p:spTree>
    <p:extLst>
      <p:ext uri="{BB962C8B-B14F-4D97-AF65-F5344CB8AC3E}">
        <p14:creationId xmlns:p14="http://schemas.microsoft.com/office/powerpoint/2010/main" val="287385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C3D1ED9-9A4B-4070-A631-D6632282455D}"/>
              </a:ext>
            </a:extLst>
          </p:cNvPr>
          <p:cNvGraphicFramePr>
            <a:graphicFrameLocks/>
          </p:cNvGraphicFramePr>
          <p:nvPr>
            <p:extLst>
              <p:ext uri="{D42A27DB-BD31-4B8C-83A1-F6EECF244321}">
                <p14:modId xmlns:p14="http://schemas.microsoft.com/office/powerpoint/2010/main" val="1211678699"/>
              </p:ext>
            </p:extLst>
          </p:nvPr>
        </p:nvGraphicFramePr>
        <p:xfrm>
          <a:off x="290945" y="179705"/>
          <a:ext cx="11479877" cy="4389120"/>
        </p:xfrm>
        <a:graphic>
          <a:graphicData uri="http://schemas.openxmlformats.org/drawingml/2006/table">
            <a:tbl>
              <a:tblPr firstRow="1" bandRow="1">
                <a:tableStyleId>{B301B821-A1FF-4177-AEE7-76D212191A09}</a:tableStyleId>
              </a:tblPr>
              <a:tblGrid>
                <a:gridCol w="2394066">
                  <a:extLst>
                    <a:ext uri="{9D8B030D-6E8A-4147-A177-3AD203B41FA5}">
                      <a16:colId xmlns:a16="http://schemas.microsoft.com/office/drawing/2014/main" val="20000"/>
                    </a:ext>
                  </a:extLst>
                </a:gridCol>
                <a:gridCol w="9085811">
                  <a:extLst>
                    <a:ext uri="{9D8B030D-6E8A-4147-A177-3AD203B41FA5}">
                      <a16:colId xmlns:a16="http://schemas.microsoft.com/office/drawing/2014/main" val="20001"/>
                    </a:ext>
                  </a:extLst>
                </a:gridCol>
              </a:tblGrid>
              <a:tr h="497387">
                <a:tc>
                  <a:txBody>
                    <a:bodyPr/>
                    <a:lstStyle/>
                    <a:p>
                      <a:pPr algn="just">
                        <a:spcAft>
                          <a:spcPts val="0"/>
                        </a:spcAft>
                      </a:pPr>
                      <a:r>
                        <a:rPr lang="en-GB" sz="2400" dirty="0">
                          <a:latin typeface="TH Baijam" panose="02000506000000020004" pitchFamily="2" charset="-34"/>
                          <a:cs typeface="TH Baijam" panose="02000506000000020004" pitchFamily="2" charset="-34"/>
                        </a:rPr>
                        <a:t>Product characteristic</a:t>
                      </a:r>
                      <a:endParaRPr lang="en-GB" sz="2400" b="1" dirty="0">
                        <a:solidFill>
                          <a:srgbClr val="000000"/>
                        </a:solidFill>
                        <a:latin typeface="TH Baijam" panose="02000506000000020004" pitchFamily="2" charset="-34"/>
                        <a:ea typeface="Times New Roman"/>
                        <a:cs typeface="TH Baijam" panose="02000506000000020004" pitchFamily="2" charset="-34"/>
                      </a:endParaRPr>
                    </a:p>
                  </a:txBody>
                  <a:tcPr marL="54610" marR="54610" marT="91440" marB="91440"/>
                </a:tc>
                <a:tc>
                  <a:txBody>
                    <a:bodyPr/>
                    <a:lstStyle/>
                    <a:p>
                      <a:pPr algn="just">
                        <a:spcAft>
                          <a:spcPts val="0"/>
                        </a:spcAft>
                      </a:pPr>
                      <a:r>
                        <a:rPr lang="en-GB" sz="2400" dirty="0">
                          <a:latin typeface="TH Baijam" panose="02000506000000020004" pitchFamily="2" charset="-34"/>
                          <a:cs typeface="TH Baijam" panose="02000506000000020004" pitchFamily="2" charset="-34"/>
                        </a:rPr>
                        <a:t>Description</a:t>
                      </a:r>
                      <a:endParaRPr lang="en-GB" sz="2400" b="1" dirty="0">
                        <a:solidFill>
                          <a:srgbClr val="000000"/>
                        </a:solidFill>
                        <a:latin typeface="TH Baijam" panose="02000506000000020004" pitchFamily="2" charset="-34"/>
                        <a:ea typeface="Times New Roman"/>
                        <a:cs typeface="TH Baijam" panose="02000506000000020004" pitchFamily="2" charset="-34"/>
                      </a:endParaRPr>
                    </a:p>
                  </a:txBody>
                  <a:tcPr marL="54610" marR="54610" marT="91440" marB="91440"/>
                </a:tc>
                <a:extLst>
                  <a:ext uri="{0D108BD9-81ED-4DB2-BD59-A6C34878D82A}">
                    <a16:rowId xmlns:a16="http://schemas.microsoft.com/office/drawing/2014/main" val="10000"/>
                  </a:ext>
                </a:extLst>
              </a:tr>
              <a:tr h="858504">
                <a:tc>
                  <a:txBody>
                    <a:bodyPr/>
                    <a:lstStyle/>
                    <a:p>
                      <a:pPr algn="just">
                        <a:spcAft>
                          <a:spcPts val="0"/>
                        </a:spcAft>
                      </a:pPr>
                      <a:r>
                        <a:rPr lang="en-GB" sz="2400" dirty="0">
                          <a:latin typeface="TH Baijam" panose="02000506000000020004" pitchFamily="2" charset="-34"/>
                          <a:cs typeface="TH Baijam" panose="02000506000000020004" pitchFamily="2" charset="-34"/>
                        </a:rPr>
                        <a:t>Efficiency</a:t>
                      </a:r>
                      <a:endParaRPr lang="en-GB" sz="2400" dirty="0">
                        <a:solidFill>
                          <a:srgbClr val="000000"/>
                        </a:solidFill>
                        <a:latin typeface="TH Baijam" panose="02000506000000020004" pitchFamily="2" charset="-34"/>
                        <a:ea typeface="Times New Roman"/>
                        <a:cs typeface="TH Baijam" panose="02000506000000020004" pitchFamily="2" charset="-34"/>
                      </a:endParaRPr>
                    </a:p>
                  </a:txBody>
                  <a:tcPr marL="54610" marR="54610" marT="0" marB="91440"/>
                </a:tc>
                <a:tc>
                  <a:txBody>
                    <a:bodyPr/>
                    <a:lstStyle/>
                    <a:p>
                      <a:pPr algn="just">
                        <a:spcAft>
                          <a:spcPts val="0"/>
                        </a:spcAft>
                      </a:pPr>
                      <a:r>
                        <a:rPr lang="en-GB" sz="2400" dirty="0">
                          <a:latin typeface="TH Baijam" panose="02000506000000020004" pitchFamily="2" charset="-34"/>
                          <a:cs typeface="TH Baijam" panose="02000506000000020004" pitchFamily="2" charset="-34"/>
                        </a:rPr>
                        <a:t>Software should not make wasteful use of system resources such as memory and processor cycles. Efficiency therefore includes responsiveness, processing time, memory utilisation, etc.</a:t>
                      </a:r>
                      <a:endParaRPr lang="th-TH" sz="2400" dirty="0">
                        <a:latin typeface="TH Baijam" panose="02000506000000020004" pitchFamily="2" charset="-34"/>
                        <a:cs typeface="TH Baijam" panose="02000506000000020004" pitchFamily="2" charset="-34"/>
                      </a:endParaRPr>
                    </a:p>
                    <a:p>
                      <a:pPr algn="just">
                        <a:spcAft>
                          <a:spcPts val="0"/>
                        </a:spcAft>
                      </a:pPr>
                      <a:endParaRPr lang="th-TH" sz="2400" dirty="0">
                        <a:solidFill>
                          <a:srgbClr val="000000"/>
                        </a:solidFill>
                        <a:latin typeface="TH Baijam" panose="02000506000000020004" pitchFamily="2" charset="-34"/>
                        <a:ea typeface="Times New Roman"/>
                        <a:cs typeface="TH Baijam" panose="02000506000000020004" pitchFamily="2" charset="-34"/>
                      </a:endParaRPr>
                    </a:p>
                    <a:p>
                      <a:pPr algn="l">
                        <a:spcAft>
                          <a:spcPts val="0"/>
                        </a:spcAft>
                      </a:pPr>
                      <a:r>
                        <a:rPr lang="th-TH" sz="2400" dirty="0">
                          <a:solidFill>
                            <a:srgbClr val="0070C0"/>
                          </a:solidFill>
                          <a:latin typeface="TH Baijam" panose="02000506000000020004" pitchFamily="2" charset="-34"/>
                          <a:ea typeface="Times New Roman"/>
                          <a:cs typeface="TH Baijam" panose="02000506000000020004" pitchFamily="2" charset="-34"/>
                        </a:rPr>
                        <a:t>ซอฟต์แวร์ไม่ควรใช้ทรัพยากรระบบอย่างสิ้นเปลือง ไม่ว่าจะเป็นหน่วยความจำหรือโปรเซสเซอร์ ประสิทธิภาพรวมถึงเวลาในการตอบสนอง เวลาการประมวลผล การใช้หน่วยความจำ ฯลฯ</a:t>
                      </a:r>
                      <a:endParaRPr lang="en-GB" sz="2400" dirty="0">
                        <a:solidFill>
                          <a:srgbClr val="0070C0"/>
                        </a:solidFill>
                        <a:latin typeface="TH Baijam" panose="02000506000000020004" pitchFamily="2" charset="-34"/>
                        <a:ea typeface="Times New Roman"/>
                        <a:cs typeface="TH Baijam" panose="02000506000000020004" pitchFamily="2" charset="-34"/>
                      </a:endParaRPr>
                    </a:p>
                  </a:txBody>
                  <a:tcPr marL="54610" marR="54610" marT="0" marB="91440"/>
                </a:tc>
                <a:extLst>
                  <a:ext uri="{0D108BD9-81ED-4DB2-BD59-A6C34878D82A}">
                    <a16:rowId xmlns:a16="http://schemas.microsoft.com/office/drawing/2014/main" val="10003"/>
                  </a:ext>
                </a:extLst>
              </a:tr>
              <a:tr h="674539">
                <a:tc>
                  <a:txBody>
                    <a:bodyPr/>
                    <a:lstStyle/>
                    <a:p>
                      <a:pPr algn="just">
                        <a:spcAft>
                          <a:spcPts val="0"/>
                        </a:spcAft>
                      </a:pPr>
                      <a:r>
                        <a:rPr lang="en-GB" sz="2400" dirty="0">
                          <a:latin typeface="TH Baijam" panose="02000506000000020004" pitchFamily="2" charset="-34"/>
                          <a:cs typeface="TH Baijam" panose="02000506000000020004" pitchFamily="2" charset="-34"/>
                        </a:rPr>
                        <a:t>Acceptability</a:t>
                      </a:r>
                      <a:endParaRPr lang="en-GB" sz="2400" dirty="0">
                        <a:solidFill>
                          <a:srgbClr val="000000"/>
                        </a:solidFill>
                        <a:latin typeface="TH Baijam" panose="02000506000000020004" pitchFamily="2" charset="-34"/>
                        <a:ea typeface="Times New Roman"/>
                        <a:cs typeface="TH Baijam" panose="02000506000000020004" pitchFamily="2" charset="-34"/>
                      </a:endParaRPr>
                    </a:p>
                  </a:txBody>
                  <a:tcPr marL="54610" marR="54610" marT="0" marB="91440"/>
                </a:tc>
                <a:tc>
                  <a:txBody>
                    <a:bodyPr/>
                    <a:lstStyle/>
                    <a:p>
                      <a:pPr algn="just">
                        <a:spcAft>
                          <a:spcPts val="0"/>
                        </a:spcAft>
                      </a:pPr>
                      <a:r>
                        <a:rPr lang="en-GB" sz="2400" dirty="0">
                          <a:latin typeface="TH Baijam" panose="02000506000000020004" pitchFamily="2" charset="-34"/>
                          <a:cs typeface="TH Baijam" panose="02000506000000020004" pitchFamily="2" charset="-34"/>
                        </a:rPr>
                        <a:t>Software must be acceptable to the type of users for which it is designed. This means that it must be understandable, usable and compatible with other systems that they use. </a:t>
                      </a:r>
                      <a:endParaRPr lang="th-TH" sz="2400" dirty="0">
                        <a:latin typeface="TH Baijam" panose="02000506000000020004" pitchFamily="2" charset="-34"/>
                        <a:cs typeface="TH Baijam" panose="02000506000000020004" pitchFamily="2" charset="-34"/>
                      </a:endParaRPr>
                    </a:p>
                    <a:p>
                      <a:pPr algn="just">
                        <a:spcAft>
                          <a:spcPts val="0"/>
                        </a:spcAft>
                      </a:pPr>
                      <a:endParaRPr lang="th-TH" sz="2400" dirty="0">
                        <a:solidFill>
                          <a:srgbClr val="000000"/>
                        </a:solidFill>
                        <a:latin typeface="TH Baijam" panose="02000506000000020004" pitchFamily="2" charset="-34"/>
                        <a:ea typeface="Times New Roman"/>
                        <a:cs typeface="TH Baijam" panose="02000506000000020004" pitchFamily="2" charset="-34"/>
                      </a:endParaRPr>
                    </a:p>
                    <a:p>
                      <a:pPr algn="l">
                        <a:spcAft>
                          <a:spcPts val="0"/>
                        </a:spcAft>
                      </a:pPr>
                      <a:r>
                        <a:rPr lang="th-TH" sz="2400" dirty="0">
                          <a:solidFill>
                            <a:srgbClr val="0070C0"/>
                          </a:solidFill>
                          <a:latin typeface="TH Baijam" panose="02000506000000020004" pitchFamily="2" charset="-34"/>
                          <a:ea typeface="Times New Roman"/>
                          <a:cs typeface="TH Baijam" panose="02000506000000020004" pitchFamily="2" charset="-34"/>
                        </a:rPr>
                        <a:t>ซอฟต์แวร์ต้องเป็นที่ยอมรับจากผู้ใช้ประเภทต่าง ๆ ที่ออกแบบไว้ ซึ่งหมายความว่าต้องเข้าใจง่าย ใช้งานได้และสามารถทำงานร่วมกับระบบอื่น ๆ ที่ใช้ได้</a:t>
                      </a:r>
                      <a:endParaRPr lang="en-GB" sz="2400" dirty="0">
                        <a:solidFill>
                          <a:srgbClr val="0070C0"/>
                        </a:solidFill>
                        <a:latin typeface="TH Baijam" panose="02000506000000020004" pitchFamily="2" charset="-34"/>
                        <a:ea typeface="Times New Roman"/>
                        <a:cs typeface="TH Baijam" panose="02000506000000020004" pitchFamily="2" charset="-34"/>
                      </a:endParaRPr>
                    </a:p>
                  </a:txBody>
                  <a:tcPr marL="54610" marR="54610" marT="0" marB="91440"/>
                </a:tc>
                <a:extLst>
                  <a:ext uri="{0D108BD9-81ED-4DB2-BD59-A6C34878D82A}">
                    <a16:rowId xmlns:a16="http://schemas.microsoft.com/office/drawing/2014/main" val="10004"/>
                  </a:ext>
                </a:extLst>
              </a:tr>
            </a:tbl>
          </a:graphicData>
        </a:graphic>
      </p:graphicFrame>
      <p:sp>
        <p:nvSpPr>
          <p:cNvPr id="5" name="ตัวแทนท้ายกระดาษ 4">
            <a:extLst>
              <a:ext uri="{FF2B5EF4-FFF2-40B4-BE49-F238E27FC236}">
                <a16:creationId xmlns:a16="http://schemas.microsoft.com/office/drawing/2014/main" id="{08BCC70F-B981-4261-BF16-E10EC3078128}"/>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6" name="ตัวแทนหมายเลขสไลด์ 5">
            <a:extLst>
              <a:ext uri="{FF2B5EF4-FFF2-40B4-BE49-F238E27FC236}">
                <a16:creationId xmlns:a16="http://schemas.microsoft.com/office/drawing/2014/main" id="{AB8D8602-8FAD-498F-A941-7E54E3A4A985}"/>
              </a:ext>
            </a:extLst>
          </p:cNvPr>
          <p:cNvSpPr>
            <a:spLocks noGrp="1"/>
          </p:cNvSpPr>
          <p:nvPr>
            <p:ph type="sldNum" sz="quarter" idx="12"/>
          </p:nvPr>
        </p:nvSpPr>
        <p:spPr/>
        <p:txBody>
          <a:bodyPr/>
          <a:lstStyle/>
          <a:p>
            <a:fld id="{0C468570-60A3-4ADB-9380-76B48A372335}" type="slidenum">
              <a:rPr lang="th-TH" smtClean="0"/>
              <a:t>28</a:t>
            </a:fld>
            <a:endParaRPr lang="th-TH"/>
          </a:p>
        </p:txBody>
      </p:sp>
    </p:spTree>
    <p:extLst>
      <p:ext uri="{BB962C8B-B14F-4D97-AF65-F5344CB8AC3E}">
        <p14:creationId xmlns:p14="http://schemas.microsoft.com/office/powerpoint/2010/main" val="3906952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E3BE8717-CE84-4F5C-866B-121282C3C330}"/>
              </a:ext>
            </a:extLst>
          </p:cNvPr>
          <p:cNvSpPr>
            <a:spLocks noGrp="1"/>
          </p:cNvSpPr>
          <p:nvPr>
            <p:ph type="title"/>
          </p:nvPr>
        </p:nvSpPr>
        <p:spPr/>
        <p:txBody>
          <a:bodyPr/>
          <a:lstStyle/>
          <a:p>
            <a:r>
              <a:rPr lang="en-US"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Software engineering</a:t>
            </a:r>
            <a:endParaRPr lang="th-TH"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17B2FEE9-E266-442E-9268-EE4F39AFD49C}"/>
              </a:ext>
            </a:extLst>
          </p:cNvPr>
          <p:cNvSpPr>
            <a:spLocks noGrp="1"/>
          </p:cNvSpPr>
          <p:nvPr>
            <p:ph idx="1"/>
          </p:nvPr>
        </p:nvSpPr>
        <p:spPr/>
        <p:txBody>
          <a:bodyPr>
            <a:normAutofit/>
          </a:bodyPr>
          <a:lstStyle/>
          <a:p>
            <a:r>
              <a:rPr lang="th-TH" sz="3200" dirty="0">
                <a:latin typeface="TH Baijam" panose="02000506000000020004" pitchFamily="2" charset="-34"/>
                <a:cs typeface="TH Baijam" panose="02000506000000020004" pitchFamily="2" charset="-34"/>
              </a:rPr>
              <a:t>วิศวกรรมซอฟต์แวร์เป็นสาขาวิศวกรรมที่เกี่ยวข้องกับทุกแง่มุมในการผลิตซอฟต์แวร์ตั้งแต่ขั้นเริ่มต้นของข้อกำหนดระบบจนถึงการบำรุงรักษาระบบหลังจากที่ได้เริ่มใช้งานแล้ว</a:t>
            </a:r>
            <a:endParaRPr lang="en-US" sz="3200" dirty="0">
              <a:latin typeface="TH Baijam" panose="02000506000000020004" pitchFamily="2" charset="-34"/>
              <a:cs typeface="TH Baijam" panose="02000506000000020004" pitchFamily="2" charset="-34"/>
            </a:endParaRPr>
          </a:p>
          <a:p>
            <a:r>
              <a:rPr lang="th-TH" sz="3200" dirty="0">
                <a:latin typeface="TH Baijam" panose="02000506000000020004" pitchFamily="2" charset="-34"/>
                <a:cs typeface="TH Baijam" panose="02000506000000020004" pitchFamily="2" charset="-34"/>
              </a:rPr>
              <a:t>แง่มุมทางด้านวิศวกรรม</a:t>
            </a:r>
            <a:endParaRPr lang="en-US" sz="3200" dirty="0">
              <a:latin typeface="TH Baijam" panose="02000506000000020004" pitchFamily="2" charset="-34"/>
              <a:cs typeface="TH Baijam" panose="02000506000000020004" pitchFamily="2" charset="-34"/>
            </a:endParaRPr>
          </a:p>
          <a:p>
            <a:pPr lvl="1"/>
            <a:r>
              <a:rPr lang="th-TH" sz="2800" dirty="0">
                <a:latin typeface="TH Baijam" panose="02000506000000020004" pitchFamily="2" charset="-34"/>
                <a:cs typeface="TH Baijam" panose="02000506000000020004" pitchFamily="2" charset="-34"/>
              </a:rPr>
              <a:t>การใช้ทฤษฎีและวิธีการที่เหมาะสมในการแก้ปัญหาที่เกิดขึ้นกับข้อจำกัดภายในองค์กรและการเงิน</a:t>
            </a:r>
          </a:p>
          <a:p>
            <a:r>
              <a:rPr lang="th-TH" sz="3600" dirty="0">
                <a:latin typeface="TH Baijam" panose="02000506000000020004" pitchFamily="2" charset="-34"/>
                <a:cs typeface="TH Baijam" panose="02000506000000020004" pitchFamily="2" charset="-34"/>
              </a:rPr>
              <a:t>แง่มุมในการผลิตซอฟต์แวร์ </a:t>
            </a:r>
          </a:p>
          <a:p>
            <a:pPr lvl="1"/>
            <a:r>
              <a:rPr lang="th-TH" dirty="0">
                <a:latin typeface="TH Baijam" panose="02000506000000020004" pitchFamily="2" charset="-34"/>
                <a:cs typeface="TH Baijam" panose="02000506000000020004" pitchFamily="2" charset="-34"/>
              </a:rPr>
              <a:t>ไม่ใช่เพียงแค่กระบวนการทางเทคนิคในการพัฒนาเท่านั้น ยังรวมถึงการบริหารโครงการ การพัฒนาเครื่องมือ และวิธีการอื่น ๆ เพื่อสนับสนุนการผลิตซอฟต์แวร์</a:t>
            </a:r>
            <a:endParaRPr lang="th-TH" sz="2800" dirty="0">
              <a:latin typeface="TH Baijam" panose="02000506000000020004" pitchFamily="2" charset="-34"/>
              <a:cs typeface="TH Baijam" panose="02000506000000020004" pitchFamily="2" charset="-34"/>
            </a:endParaRPr>
          </a:p>
        </p:txBody>
      </p:sp>
      <p:sp>
        <p:nvSpPr>
          <p:cNvPr id="4" name="ตัวแทนท้ายกระดาษ 3">
            <a:extLst>
              <a:ext uri="{FF2B5EF4-FFF2-40B4-BE49-F238E27FC236}">
                <a16:creationId xmlns:a16="http://schemas.microsoft.com/office/drawing/2014/main" id="{A505D559-E60A-4587-9EB9-B052917636EF}"/>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0770B087-C0E5-419B-BD58-78495249FF99}"/>
              </a:ext>
            </a:extLst>
          </p:cNvPr>
          <p:cNvSpPr>
            <a:spLocks noGrp="1"/>
          </p:cNvSpPr>
          <p:nvPr>
            <p:ph type="sldNum" sz="quarter" idx="12"/>
          </p:nvPr>
        </p:nvSpPr>
        <p:spPr/>
        <p:txBody>
          <a:bodyPr/>
          <a:lstStyle/>
          <a:p>
            <a:fld id="{0C468570-60A3-4ADB-9380-76B48A372335}" type="slidenum">
              <a:rPr lang="th-TH" smtClean="0"/>
              <a:t>29</a:t>
            </a:fld>
            <a:endParaRPr lang="th-TH"/>
          </a:p>
        </p:txBody>
      </p:sp>
    </p:spTree>
    <p:extLst>
      <p:ext uri="{BB962C8B-B14F-4D97-AF65-F5344CB8AC3E}">
        <p14:creationId xmlns:p14="http://schemas.microsoft.com/office/powerpoint/2010/main" val="2171112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6A518F98-08FF-463C-8DFD-A0EC24AEB492}"/>
              </a:ext>
            </a:extLst>
          </p:cNvPr>
          <p:cNvSpPr>
            <a:spLocks noGrp="1"/>
          </p:cNvSpPr>
          <p:nvPr>
            <p:ph type="title"/>
          </p:nvPr>
        </p:nvSpPr>
        <p:spPr/>
        <p:txBody>
          <a:bodyPr/>
          <a:lstStyle/>
          <a:p>
            <a:r>
              <a:rPr lang="th-TH" b="1" dirty="0">
                <a:solidFill>
                  <a:schemeClr val="accent1"/>
                </a:solidFill>
                <a:latin typeface="TH Baijam" panose="02000506000000020004" pitchFamily="2" charset="-34"/>
                <a:cs typeface="TH Baijam" panose="02000506000000020004" pitchFamily="2" charset="-34"/>
              </a:rPr>
              <a:t>เรื่องที่จะศึกษา</a:t>
            </a:r>
            <a:endParaRPr lang="th-TH" dirty="0"/>
          </a:p>
        </p:txBody>
      </p:sp>
      <p:graphicFrame>
        <p:nvGraphicFramePr>
          <p:cNvPr id="4" name="ตัวแทนเนื้อหา 3">
            <a:extLst>
              <a:ext uri="{FF2B5EF4-FFF2-40B4-BE49-F238E27FC236}">
                <a16:creationId xmlns:a16="http://schemas.microsoft.com/office/drawing/2014/main" id="{D8BE28C3-6155-4AB9-8E68-D5C78545576C}"/>
              </a:ext>
            </a:extLst>
          </p:cNvPr>
          <p:cNvGraphicFramePr>
            <a:graphicFrameLocks noGrp="1"/>
          </p:cNvGraphicFramePr>
          <p:nvPr>
            <p:ph idx="1"/>
            <p:extLst>
              <p:ext uri="{D42A27DB-BD31-4B8C-83A1-F6EECF244321}">
                <p14:modId xmlns:p14="http://schemas.microsoft.com/office/powerpoint/2010/main" val="1963076633"/>
              </p:ext>
            </p:extLst>
          </p:nvPr>
        </p:nvGraphicFramePr>
        <p:xfrm>
          <a:off x="838200" y="1441657"/>
          <a:ext cx="10515600" cy="4763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กล่องข้อความ 4">
            <a:extLst>
              <a:ext uri="{FF2B5EF4-FFF2-40B4-BE49-F238E27FC236}">
                <a16:creationId xmlns:a16="http://schemas.microsoft.com/office/drawing/2014/main" id="{75AE6533-7D6A-46A4-AD62-A29165749877}"/>
              </a:ext>
            </a:extLst>
          </p:cNvPr>
          <p:cNvSpPr txBox="1"/>
          <p:nvPr/>
        </p:nvSpPr>
        <p:spPr>
          <a:xfrm>
            <a:off x="958849" y="1561773"/>
            <a:ext cx="429209" cy="523220"/>
          </a:xfrm>
          <a:prstGeom prst="rect">
            <a:avLst/>
          </a:prstGeom>
          <a:noFill/>
        </p:spPr>
        <p:txBody>
          <a:bodyPr wrap="square" rtlCol="0">
            <a:spAutoFit/>
          </a:bodyPr>
          <a:lstStyle/>
          <a:p>
            <a:pPr algn="ctr"/>
            <a:r>
              <a:rPr lang="th-TH" dirty="0">
                <a:solidFill>
                  <a:srgbClr val="C00000"/>
                </a:solidFill>
                <a:latin typeface="TH Baijam" panose="02000506000000020004" pitchFamily="2" charset="-34"/>
                <a:cs typeface="TH Baijam" panose="02000506000000020004" pitchFamily="2" charset="-34"/>
              </a:rPr>
              <a:t>1</a:t>
            </a:r>
          </a:p>
        </p:txBody>
      </p:sp>
      <p:sp>
        <p:nvSpPr>
          <p:cNvPr id="6" name="กล่องข้อความ 5">
            <a:extLst>
              <a:ext uri="{FF2B5EF4-FFF2-40B4-BE49-F238E27FC236}">
                <a16:creationId xmlns:a16="http://schemas.microsoft.com/office/drawing/2014/main" id="{4B48D4E5-0CFC-4431-99F8-6691828740EF}"/>
              </a:ext>
            </a:extLst>
          </p:cNvPr>
          <p:cNvSpPr txBox="1"/>
          <p:nvPr/>
        </p:nvSpPr>
        <p:spPr>
          <a:xfrm>
            <a:off x="1372377" y="2217688"/>
            <a:ext cx="429209" cy="523220"/>
          </a:xfrm>
          <a:prstGeom prst="rect">
            <a:avLst/>
          </a:prstGeom>
          <a:noFill/>
        </p:spPr>
        <p:txBody>
          <a:bodyPr wrap="square" rtlCol="0">
            <a:spAutoFit/>
          </a:bodyPr>
          <a:lstStyle/>
          <a:p>
            <a:pPr algn="ctr"/>
            <a:r>
              <a:rPr lang="th-TH" dirty="0">
                <a:solidFill>
                  <a:srgbClr val="C00000"/>
                </a:solidFill>
                <a:latin typeface="TH Baijam" panose="02000506000000020004" pitchFamily="2" charset="-34"/>
                <a:cs typeface="TH Baijam" panose="02000506000000020004" pitchFamily="2" charset="-34"/>
              </a:rPr>
              <a:t>2</a:t>
            </a:r>
          </a:p>
        </p:txBody>
      </p:sp>
      <p:sp>
        <p:nvSpPr>
          <p:cNvPr id="7" name="กล่องข้อความ 6">
            <a:extLst>
              <a:ext uri="{FF2B5EF4-FFF2-40B4-BE49-F238E27FC236}">
                <a16:creationId xmlns:a16="http://schemas.microsoft.com/office/drawing/2014/main" id="{3ED863A0-5004-4199-A891-F849E3D0E1D3}"/>
              </a:ext>
            </a:extLst>
          </p:cNvPr>
          <p:cNvSpPr txBox="1"/>
          <p:nvPr/>
        </p:nvSpPr>
        <p:spPr>
          <a:xfrm>
            <a:off x="1597089" y="2873785"/>
            <a:ext cx="429209" cy="523220"/>
          </a:xfrm>
          <a:prstGeom prst="rect">
            <a:avLst/>
          </a:prstGeom>
          <a:noFill/>
        </p:spPr>
        <p:txBody>
          <a:bodyPr wrap="square" rtlCol="0">
            <a:spAutoFit/>
          </a:bodyPr>
          <a:lstStyle/>
          <a:p>
            <a:pPr algn="ctr"/>
            <a:r>
              <a:rPr lang="th-TH" dirty="0">
                <a:solidFill>
                  <a:srgbClr val="C00000"/>
                </a:solidFill>
                <a:latin typeface="TH Baijam" panose="02000506000000020004" pitchFamily="2" charset="-34"/>
                <a:cs typeface="TH Baijam" panose="02000506000000020004" pitchFamily="2" charset="-34"/>
              </a:rPr>
              <a:t>3</a:t>
            </a:r>
          </a:p>
        </p:txBody>
      </p:sp>
      <p:sp>
        <p:nvSpPr>
          <p:cNvPr id="8" name="กล่องข้อความ 7">
            <a:extLst>
              <a:ext uri="{FF2B5EF4-FFF2-40B4-BE49-F238E27FC236}">
                <a16:creationId xmlns:a16="http://schemas.microsoft.com/office/drawing/2014/main" id="{512DC9CE-B4F1-490D-AA5C-9E4DCBA27A06}"/>
              </a:ext>
            </a:extLst>
          </p:cNvPr>
          <p:cNvSpPr txBox="1"/>
          <p:nvPr/>
        </p:nvSpPr>
        <p:spPr>
          <a:xfrm>
            <a:off x="1649703" y="3529700"/>
            <a:ext cx="429209" cy="523220"/>
          </a:xfrm>
          <a:prstGeom prst="rect">
            <a:avLst/>
          </a:prstGeom>
          <a:noFill/>
        </p:spPr>
        <p:txBody>
          <a:bodyPr wrap="square" rtlCol="0">
            <a:spAutoFit/>
          </a:bodyPr>
          <a:lstStyle/>
          <a:p>
            <a:pPr algn="ctr"/>
            <a:r>
              <a:rPr lang="th-TH" dirty="0">
                <a:solidFill>
                  <a:srgbClr val="C00000"/>
                </a:solidFill>
                <a:latin typeface="TH Baijam" panose="02000506000000020004" pitchFamily="2" charset="-34"/>
                <a:cs typeface="TH Baijam" panose="02000506000000020004" pitchFamily="2" charset="-34"/>
              </a:rPr>
              <a:t>4</a:t>
            </a:r>
          </a:p>
        </p:txBody>
      </p:sp>
      <p:sp>
        <p:nvSpPr>
          <p:cNvPr id="9" name="กล่องข้อความ 8">
            <a:extLst>
              <a:ext uri="{FF2B5EF4-FFF2-40B4-BE49-F238E27FC236}">
                <a16:creationId xmlns:a16="http://schemas.microsoft.com/office/drawing/2014/main" id="{9856B5A1-85AB-40C9-B85B-08BC13BAE87D}"/>
              </a:ext>
            </a:extLst>
          </p:cNvPr>
          <p:cNvSpPr txBox="1"/>
          <p:nvPr/>
        </p:nvSpPr>
        <p:spPr>
          <a:xfrm>
            <a:off x="1597089" y="4185615"/>
            <a:ext cx="378409" cy="523220"/>
          </a:xfrm>
          <a:prstGeom prst="rect">
            <a:avLst/>
          </a:prstGeom>
          <a:noFill/>
        </p:spPr>
        <p:txBody>
          <a:bodyPr wrap="square" rtlCol="0">
            <a:spAutoFit/>
          </a:bodyPr>
          <a:lstStyle/>
          <a:p>
            <a:pPr algn="ctr"/>
            <a:r>
              <a:rPr lang="th-TH" dirty="0">
                <a:solidFill>
                  <a:srgbClr val="C00000"/>
                </a:solidFill>
                <a:latin typeface="TH Baijam" panose="02000506000000020004" pitchFamily="2" charset="-34"/>
                <a:cs typeface="TH Baijam" panose="02000506000000020004" pitchFamily="2" charset="-34"/>
              </a:rPr>
              <a:t>5</a:t>
            </a:r>
          </a:p>
        </p:txBody>
      </p:sp>
      <p:sp>
        <p:nvSpPr>
          <p:cNvPr id="10" name="กล่องข้อความ 9">
            <a:extLst>
              <a:ext uri="{FF2B5EF4-FFF2-40B4-BE49-F238E27FC236}">
                <a16:creationId xmlns:a16="http://schemas.microsoft.com/office/drawing/2014/main" id="{92AD2820-995B-45B9-9C61-F8D7B142F337}"/>
              </a:ext>
            </a:extLst>
          </p:cNvPr>
          <p:cNvSpPr txBox="1"/>
          <p:nvPr/>
        </p:nvSpPr>
        <p:spPr>
          <a:xfrm>
            <a:off x="1391038" y="4841530"/>
            <a:ext cx="333569" cy="523220"/>
          </a:xfrm>
          <a:prstGeom prst="rect">
            <a:avLst/>
          </a:prstGeom>
          <a:noFill/>
        </p:spPr>
        <p:txBody>
          <a:bodyPr wrap="square" rtlCol="0">
            <a:spAutoFit/>
          </a:bodyPr>
          <a:lstStyle/>
          <a:p>
            <a:pPr algn="ctr"/>
            <a:r>
              <a:rPr lang="th-TH" dirty="0">
                <a:solidFill>
                  <a:srgbClr val="C00000"/>
                </a:solidFill>
                <a:latin typeface="TH Baijam" panose="02000506000000020004" pitchFamily="2" charset="-34"/>
                <a:cs typeface="TH Baijam" panose="02000506000000020004" pitchFamily="2" charset="-34"/>
              </a:rPr>
              <a:t>6</a:t>
            </a:r>
          </a:p>
        </p:txBody>
      </p:sp>
      <p:sp>
        <p:nvSpPr>
          <p:cNvPr id="11" name="กล่องข้อความ 10">
            <a:extLst>
              <a:ext uri="{FF2B5EF4-FFF2-40B4-BE49-F238E27FC236}">
                <a16:creationId xmlns:a16="http://schemas.microsoft.com/office/drawing/2014/main" id="{071FC3B1-87CD-4D9C-80FA-2EA88FF95100}"/>
              </a:ext>
            </a:extLst>
          </p:cNvPr>
          <p:cNvSpPr txBox="1"/>
          <p:nvPr/>
        </p:nvSpPr>
        <p:spPr>
          <a:xfrm>
            <a:off x="1009649" y="5486472"/>
            <a:ext cx="378409" cy="523220"/>
          </a:xfrm>
          <a:prstGeom prst="rect">
            <a:avLst/>
          </a:prstGeom>
          <a:noFill/>
        </p:spPr>
        <p:txBody>
          <a:bodyPr wrap="square" rtlCol="0">
            <a:spAutoFit/>
          </a:bodyPr>
          <a:lstStyle/>
          <a:p>
            <a:pPr algn="ctr"/>
            <a:r>
              <a:rPr lang="th-TH" dirty="0">
                <a:solidFill>
                  <a:srgbClr val="C00000"/>
                </a:solidFill>
                <a:latin typeface="TH Baijam" panose="02000506000000020004" pitchFamily="2" charset="-34"/>
                <a:cs typeface="TH Baijam" panose="02000506000000020004" pitchFamily="2" charset="-34"/>
              </a:rPr>
              <a:t>7</a:t>
            </a:r>
          </a:p>
        </p:txBody>
      </p:sp>
      <p:sp>
        <p:nvSpPr>
          <p:cNvPr id="3" name="ตัวแทนท้ายกระดาษ 2">
            <a:extLst>
              <a:ext uri="{FF2B5EF4-FFF2-40B4-BE49-F238E27FC236}">
                <a16:creationId xmlns:a16="http://schemas.microsoft.com/office/drawing/2014/main" id="{B45B6355-9466-4BBD-8E57-1F660CBD095B}"/>
              </a:ext>
            </a:extLst>
          </p:cNvPr>
          <p:cNvSpPr>
            <a:spLocks noGrp="1"/>
          </p:cNvSpPr>
          <p:nvPr>
            <p:ph type="ftr" sz="quarter" idx="11"/>
          </p:nvPr>
        </p:nvSpPr>
        <p:spPr/>
        <p:txBody>
          <a:bodyPr/>
          <a:lstStyle/>
          <a:p>
            <a:r>
              <a:rPr lang="th-TH" dirty="0"/>
              <a:t>03376806 วิศวกรรมซอฟต์แวร์</a:t>
            </a:r>
            <a:r>
              <a:rPr lang="en-US" dirty="0"/>
              <a:t> week 1</a:t>
            </a:r>
            <a:endParaRPr lang="th-TH" dirty="0"/>
          </a:p>
        </p:txBody>
      </p:sp>
      <p:sp>
        <p:nvSpPr>
          <p:cNvPr id="12" name="ตัวแทนหมายเลขสไลด์ 11">
            <a:extLst>
              <a:ext uri="{FF2B5EF4-FFF2-40B4-BE49-F238E27FC236}">
                <a16:creationId xmlns:a16="http://schemas.microsoft.com/office/drawing/2014/main" id="{CAD01368-16F2-44C7-84A8-AB9376EAA778}"/>
              </a:ext>
            </a:extLst>
          </p:cNvPr>
          <p:cNvSpPr>
            <a:spLocks noGrp="1"/>
          </p:cNvSpPr>
          <p:nvPr>
            <p:ph type="sldNum" sz="quarter" idx="12"/>
          </p:nvPr>
        </p:nvSpPr>
        <p:spPr/>
        <p:txBody>
          <a:bodyPr/>
          <a:lstStyle/>
          <a:p>
            <a:fld id="{0C468570-60A3-4ADB-9380-76B48A372335}" type="slidenum">
              <a:rPr lang="th-TH" smtClean="0"/>
              <a:t>3</a:t>
            </a:fld>
            <a:endParaRPr lang="th-TH" dirty="0"/>
          </a:p>
        </p:txBody>
      </p:sp>
    </p:spTree>
    <p:extLst>
      <p:ext uri="{BB962C8B-B14F-4D97-AF65-F5344CB8AC3E}">
        <p14:creationId xmlns:p14="http://schemas.microsoft.com/office/powerpoint/2010/main" val="16704757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05199636-7BF5-4893-A1F1-33E6C13B9208}"/>
              </a:ext>
            </a:extLst>
          </p:cNvPr>
          <p:cNvSpPr>
            <a:spLocks noGrp="1"/>
          </p:cNvSpPr>
          <p:nvPr>
            <p:ph type="title"/>
          </p:nvPr>
        </p:nvSpPr>
        <p:spPr/>
        <p:txBody>
          <a:bodyPr/>
          <a:lstStyle/>
          <a:p>
            <a:r>
              <a:rPr lang="en-US"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Importance of software engineering</a:t>
            </a:r>
            <a:endParaRPr lang="th-TH"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4CE26BC0-FA72-4BC6-A66C-839F07494C22}"/>
              </a:ext>
            </a:extLst>
          </p:cNvPr>
          <p:cNvSpPr>
            <a:spLocks noGrp="1"/>
          </p:cNvSpPr>
          <p:nvPr>
            <p:ph idx="1"/>
          </p:nvPr>
        </p:nvSpPr>
        <p:spPr/>
        <p:txBody>
          <a:bodyPr/>
          <a:lstStyle/>
          <a:p>
            <a:r>
              <a:rPr lang="th-TH" dirty="0">
                <a:latin typeface="TH Baijam" panose="02000506000000020004" pitchFamily="2" charset="-34"/>
                <a:cs typeface="TH Baijam" panose="02000506000000020004" pitchFamily="2" charset="-34"/>
              </a:rPr>
              <a:t>บุคคลและสังคม ต้องพึ่งพาระบบซอฟต์แวร์ขั้นสูงมากขึ้นเรื่อย ๆ เราจำเป็นต้องสามารถผลิตระบบ (หมายความรวมถึงซอฟต์แวร์ที่ใช้ควบคุม) ที่น่าเชื่อถือและวางใจได้ได้อย่างประหยัดและรวดเร็ว</a:t>
            </a:r>
          </a:p>
          <a:p>
            <a:endParaRPr lang="th-TH" dirty="0">
              <a:latin typeface="TH Baijam" panose="02000506000000020004" pitchFamily="2" charset="-34"/>
              <a:cs typeface="TH Baijam" panose="02000506000000020004" pitchFamily="2" charset="-34"/>
            </a:endParaRPr>
          </a:p>
          <a:p>
            <a:r>
              <a:rPr lang="th-TH" dirty="0">
                <a:latin typeface="TH Baijam" panose="02000506000000020004" pitchFamily="2" charset="-34"/>
                <a:cs typeface="TH Baijam" panose="02000506000000020004" pitchFamily="2" charset="-34"/>
              </a:rPr>
              <a:t>การใช้วิศวกรรมซอฟต์แวร์ จะช่วยให้เกิดความคุ้มค่าในระยะยาว</a:t>
            </a:r>
          </a:p>
          <a:p>
            <a:pPr lvl="1"/>
            <a:r>
              <a:rPr lang="th-TH" dirty="0">
                <a:latin typeface="TH Baijam" panose="02000506000000020004" pitchFamily="2" charset="-34"/>
                <a:cs typeface="TH Baijam" panose="02000506000000020004" pitchFamily="2" charset="-34"/>
              </a:rPr>
              <a:t>มันคุ้มค่าต่อทุกฝ่ายที่เกี่ยวข้อง หากเราใช้วิธีการด้านวิศวกรรมซอฟท์แวร์สำหรับผลิตซอฟต์แวร์ แทนการเขียนโปรแกรมแบบเก่าๆ</a:t>
            </a:r>
          </a:p>
          <a:p>
            <a:pPr lvl="1"/>
            <a:r>
              <a:rPr lang="th-TH" dirty="0">
                <a:latin typeface="TH Baijam" panose="02000506000000020004" pitchFamily="2" charset="-34"/>
                <a:cs typeface="TH Baijam" panose="02000506000000020004" pitchFamily="2" charset="-34"/>
              </a:rPr>
              <a:t>ค่าใช้จ่ายส่วนใหญ่ที่เกิดขึ้น มักจะเป็นค่าใช้จ่ายในการเปลี่ยนแปลงซอฟต์แวร์หลังจากที่ใช้งานแล้ว</a:t>
            </a:r>
          </a:p>
          <a:p>
            <a:pPr lvl="1"/>
            <a:r>
              <a:rPr lang="th-TH" dirty="0">
                <a:latin typeface="TH Baijam" panose="02000506000000020004" pitchFamily="2" charset="-34"/>
                <a:cs typeface="TH Baijam" panose="02000506000000020004" pitchFamily="2" charset="-34"/>
              </a:rPr>
              <a:t>หากขั้นตอนการพัฒนาเป็นไปตามหลักวิศวกรรม จะช่วยให้การเปลี่ยนแปลงซอฟต์แวร์หลังจากที่ใช้งานแล้ว มีความยุ่งยากลดลง</a:t>
            </a:r>
          </a:p>
        </p:txBody>
      </p:sp>
      <p:sp>
        <p:nvSpPr>
          <p:cNvPr id="4" name="ตัวแทนท้ายกระดาษ 3">
            <a:extLst>
              <a:ext uri="{FF2B5EF4-FFF2-40B4-BE49-F238E27FC236}">
                <a16:creationId xmlns:a16="http://schemas.microsoft.com/office/drawing/2014/main" id="{5933A30A-FB43-4E77-9BBC-A72021543906}"/>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C879E2D4-0403-4206-BE0E-F4FA0CCE2C1D}"/>
              </a:ext>
            </a:extLst>
          </p:cNvPr>
          <p:cNvSpPr>
            <a:spLocks noGrp="1"/>
          </p:cNvSpPr>
          <p:nvPr>
            <p:ph type="sldNum" sz="quarter" idx="12"/>
          </p:nvPr>
        </p:nvSpPr>
        <p:spPr/>
        <p:txBody>
          <a:bodyPr/>
          <a:lstStyle/>
          <a:p>
            <a:fld id="{0C468570-60A3-4ADB-9380-76B48A372335}" type="slidenum">
              <a:rPr lang="th-TH" smtClean="0"/>
              <a:t>30</a:t>
            </a:fld>
            <a:endParaRPr lang="th-TH"/>
          </a:p>
        </p:txBody>
      </p:sp>
    </p:spTree>
    <p:extLst>
      <p:ext uri="{BB962C8B-B14F-4D97-AF65-F5344CB8AC3E}">
        <p14:creationId xmlns:p14="http://schemas.microsoft.com/office/powerpoint/2010/main" val="3081046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02C168C5-8A50-450E-BFF2-0B8461B48DD4}"/>
              </a:ext>
            </a:extLst>
          </p:cNvPr>
          <p:cNvSpPr>
            <a:spLocks noGrp="1"/>
          </p:cNvSpPr>
          <p:nvPr>
            <p:ph type="title"/>
          </p:nvPr>
        </p:nvSpPr>
        <p:spPr/>
        <p:txBody>
          <a:bodyPr/>
          <a:lstStyle/>
          <a:p>
            <a:r>
              <a:rPr lang="th-TH"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ความหลากหลายทาง </a:t>
            </a:r>
            <a:r>
              <a:rPr lang="en-US"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Software engineering</a:t>
            </a:r>
            <a:endParaRPr lang="th-TH"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9B6E5BF2-315F-4383-A013-29F5FCBB3FE4}"/>
              </a:ext>
            </a:extLst>
          </p:cNvPr>
          <p:cNvSpPr>
            <a:spLocks noGrp="1"/>
          </p:cNvSpPr>
          <p:nvPr>
            <p:ph idx="1"/>
          </p:nvPr>
        </p:nvSpPr>
        <p:spPr/>
        <p:txBody>
          <a:bodyPr/>
          <a:lstStyle/>
          <a:p>
            <a:r>
              <a:rPr lang="th-TH" dirty="0">
                <a:latin typeface="TH Baijam" panose="02000506000000020004" pitchFamily="2" charset="-34"/>
                <a:cs typeface="TH Baijam" panose="02000506000000020004" pitchFamily="2" charset="-34"/>
              </a:rPr>
              <a:t>ระบบซอฟต์แวร์มีหลายประเภทของ และไม่มีเทคนิคซอฟต์แวร์อเนกประสงค์หรือเทคนิคสำเร็จรูปที่สามารถใช้ได้กับการสร้างซอฟต์แวร์ได้ทุก ๆ รูปแบบ</a:t>
            </a:r>
          </a:p>
          <a:p>
            <a:r>
              <a:rPr lang="th-TH" dirty="0">
                <a:latin typeface="TH Baijam" panose="02000506000000020004" pitchFamily="2" charset="-34"/>
                <a:cs typeface="TH Baijam" panose="02000506000000020004" pitchFamily="2" charset="-34"/>
              </a:rPr>
              <a:t>วิธีการและเครื่องมือด้านวิศวกรรมซอฟต์แวร์ ขึ้นอยู่กับประเภทของแอพพลิเคชั่นที่พัฒนาขึ้น</a:t>
            </a:r>
          </a:p>
          <a:p>
            <a:pPr lvl="1"/>
            <a:r>
              <a:rPr lang="th-TH" dirty="0">
                <a:latin typeface="TH Baijam" panose="02000506000000020004" pitchFamily="2" charset="-34"/>
                <a:cs typeface="TH Baijam" panose="02000506000000020004" pitchFamily="2" charset="-34"/>
              </a:rPr>
              <a:t>แตกต่างกันไปตามความต้องการของลูกค้า และพื้นฐานของทีมพัฒนา</a:t>
            </a:r>
          </a:p>
        </p:txBody>
      </p:sp>
      <p:sp>
        <p:nvSpPr>
          <p:cNvPr id="4" name="ตัวแทนท้ายกระดาษ 3">
            <a:extLst>
              <a:ext uri="{FF2B5EF4-FFF2-40B4-BE49-F238E27FC236}">
                <a16:creationId xmlns:a16="http://schemas.microsoft.com/office/drawing/2014/main" id="{B8A47071-DEB3-4945-89C1-DE47A8E666B3}"/>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8E8A8F0D-048A-463D-BD5D-AC119D4ACC7E}"/>
              </a:ext>
            </a:extLst>
          </p:cNvPr>
          <p:cNvSpPr>
            <a:spLocks noGrp="1"/>
          </p:cNvSpPr>
          <p:nvPr>
            <p:ph type="sldNum" sz="quarter" idx="12"/>
          </p:nvPr>
        </p:nvSpPr>
        <p:spPr/>
        <p:txBody>
          <a:bodyPr/>
          <a:lstStyle/>
          <a:p>
            <a:fld id="{0C468570-60A3-4ADB-9380-76B48A372335}" type="slidenum">
              <a:rPr lang="th-TH" smtClean="0"/>
              <a:t>31</a:t>
            </a:fld>
            <a:endParaRPr lang="th-TH"/>
          </a:p>
        </p:txBody>
      </p:sp>
    </p:spTree>
    <p:extLst>
      <p:ext uri="{BB962C8B-B14F-4D97-AF65-F5344CB8AC3E}">
        <p14:creationId xmlns:p14="http://schemas.microsoft.com/office/powerpoint/2010/main" val="27231176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F406403D-5B05-4342-B51F-818D9C28E875}"/>
              </a:ext>
            </a:extLst>
          </p:cNvPr>
          <p:cNvSpPr>
            <a:spLocks noGrp="1"/>
          </p:cNvSpPr>
          <p:nvPr>
            <p:ph type="title"/>
          </p:nvPr>
        </p:nvSpPr>
        <p:spPr/>
        <p:txBody>
          <a:bodyPr/>
          <a:lstStyle/>
          <a:p>
            <a:r>
              <a:rPr lang="th-TH"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ประเภทของโปรแกรมประยุกต์ (</a:t>
            </a:r>
            <a:r>
              <a:rPr lang="en-US"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application types</a:t>
            </a:r>
            <a:r>
              <a:rPr lang="th-TH"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a:t>
            </a:r>
          </a:p>
        </p:txBody>
      </p:sp>
      <p:sp>
        <p:nvSpPr>
          <p:cNvPr id="3" name="ตัวแทนเนื้อหา 2">
            <a:extLst>
              <a:ext uri="{FF2B5EF4-FFF2-40B4-BE49-F238E27FC236}">
                <a16:creationId xmlns:a16="http://schemas.microsoft.com/office/drawing/2014/main" id="{9CD016D6-6218-49EC-BE7E-FA01843F1B24}"/>
              </a:ext>
            </a:extLst>
          </p:cNvPr>
          <p:cNvSpPr>
            <a:spLocks noGrp="1"/>
          </p:cNvSpPr>
          <p:nvPr>
            <p:ph idx="1"/>
          </p:nvPr>
        </p:nvSpPr>
        <p:spPr/>
        <p:txBody>
          <a:bodyPr>
            <a:normAutofit lnSpcReduction="10000"/>
          </a:bodyPr>
          <a:lstStyle/>
          <a:p>
            <a:r>
              <a:rPr lang="en-US" dirty="0">
                <a:solidFill>
                  <a:srgbClr val="0070C0"/>
                </a:solidFill>
                <a:latin typeface="TH Baijam" panose="02000506000000020004" pitchFamily="2" charset="-34"/>
                <a:cs typeface="TH Baijam" panose="02000506000000020004" pitchFamily="2" charset="-34"/>
              </a:rPr>
              <a:t>Stand-alone applications </a:t>
            </a:r>
            <a:endParaRPr lang="th-TH" dirty="0">
              <a:solidFill>
                <a:srgbClr val="0070C0"/>
              </a:solidFill>
              <a:latin typeface="TH Baijam" panose="02000506000000020004" pitchFamily="2" charset="-34"/>
              <a:cs typeface="TH Baijam" panose="02000506000000020004" pitchFamily="2" charset="-34"/>
            </a:endParaRPr>
          </a:p>
          <a:p>
            <a:pPr lvl="1"/>
            <a:r>
              <a:rPr lang="th-TH" dirty="0">
                <a:latin typeface="TH Baijam" panose="02000506000000020004" pitchFamily="2" charset="-34"/>
                <a:cs typeface="TH Baijam" panose="02000506000000020004" pitchFamily="2" charset="-34"/>
              </a:rPr>
              <a:t>เป็นระบบ </a:t>
            </a:r>
            <a:r>
              <a:rPr lang="en-US" dirty="0">
                <a:latin typeface="TH Baijam" panose="02000506000000020004" pitchFamily="2" charset="-34"/>
                <a:cs typeface="TH Baijam" panose="02000506000000020004" pitchFamily="2" charset="-34"/>
              </a:rPr>
              <a:t>application </a:t>
            </a:r>
            <a:r>
              <a:rPr lang="th-TH" dirty="0">
                <a:latin typeface="TH Baijam" panose="02000506000000020004" pitchFamily="2" charset="-34"/>
                <a:cs typeface="TH Baijam" panose="02000506000000020004" pitchFamily="2" charset="-34"/>
              </a:rPr>
              <a:t>ที่รันบนเครื่องคอมพิวเตอร์ (เช่นพีซี) ประกอบด้วยฟังก์ชันการทำงานที่จำเป็นทั้งหมดและไม่จำเป็นต้องเชื่อมต่อกับเครือข่าย</a:t>
            </a:r>
          </a:p>
          <a:p>
            <a:r>
              <a:rPr lang="en-US" dirty="0">
                <a:solidFill>
                  <a:srgbClr val="0070C0"/>
                </a:solidFill>
                <a:latin typeface="TH Baijam" panose="02000506000000020004" pitchFamily="2" charset="-34"/>
                <a:cs typeface="TH Baijam" panose="02000506000000020004" pitchFamily="2" charset="-34"/>
              </a:rPr>
              <a:t>Interactive transaction-based applications </a:t>
            </a:r>
            <a:endParaRPr lang="th-TH" dirty="0">
              <a:solidFill>
                <a:srgbClr val="0070C0"/>
              </a:solidFill>
              <a:latin typeface="TH Baijam" panose="02000506000000020004" pitchFamily="2" charset="-34"/>
              <a:cs typeface="TH Baijam" panose="02000506000000020004" pitchFamily="2" charset="-34"/>
            </a:endParaRPr>
          </a:p>
          <a:p>
            <a:pPr lvl="1"/>
            <a:r>
              <a:rPr lang="en-US" dirty="0">
                <a:latin typeface="TH Baijam" panose="02000506000000020004" pitchFamily="2" charset="-34"/>
                <a:cs typeface="TH Baijam" panose="02000506000000020004" pitchFamily="2" charset="-34"/>
              </a:rPr>
              <a:t>Application </a:t>
            </a:r>
            <a:r>
              <a:rPr lang="th-TH" dirty="0">
                <a:latin typeface="TH Baijam" panose="02000506000000020004" pitchFamily="2" charset="-34"/>
                <a:cs typeface="TH Baijam" panose="02000506000000020004" pitchFamily="2" charset="-34"/>
              </a:rPr>
              <a:t>ที่รันบนคอมพิวเตอร์ระยะไกลและเข้าถึงได้โดยผู้ใช้จากเครื่องพีซีหรือ</a:t>
            </a:r>
            <a:r>
              <a:rPr lang="en-US" dirty="0">
                <a:latin typeface="TH Baijam" panose="02000506000000020004" pitchFamily="2" charset="-34"/>
                <a:cs typeface="TH Baijam" panose="02000506000000020004" pitchFamily="2" charset="-34"/>
              </a:rPr>
              <a:t> terminal </a:t>
            </a:r>
            <a:r>
              <a:rPr lang="th-TH" dirty="0">
                <a:latin typeface="TH Baijam" panose="02000506000000020004" pitchFamily="2" charset="-34"/>
                <a:cs typeface="TH Baijam" panose="02000506000000020004" pitchFamily="2" charset="-34"/>
              </a:rPr>
              <a:t>ของตนเอง ซึ่งรวมถึง</a:t>
            </a:r>
            <a:r>
              <a:rPr lang="en-US" dirty="0">
                <a:latin typeface="TH Baijam" panose="02000506000000020004" pitchFamily="2" charset="-34"/>
                <a:cs typeface="TH Baijam" panose="02000506000000020004" pitchFamily="2" charset="-34"/>
              </a:rPr>
              <a:t>web application</a:t>
            </a:r>
            <a:endParaRPr lang="th-TH" dirty="0">
              <a:latin typeface="TH Baijam" panose="02000506000000020004" pitchFamily="2" charset="-34"/>
              <a:cs typeface="TH Baijam" panose="02000506000000020004" pitchFamily="2" charset="-34"/>
            </a:endParaRPr>
          </a:p>
          <a:p>
            <a:r>
              <a:rPr lang="en-US" dirty="0">
                <a:solidFill>
                  <a:srgbClr val="0070C0"/>
                </a:solidFill>
                <a:latin typeface="TH Baijam" panose="02000506000000020004" pitchFamily="2" charset="-34"/>
                <a:cs typeface="TH Baijam" panose="02000506000000020004" pitchFamily="2" charset="-34"/>
              </a:rPr>
              <a:t>Embedded control systems</a:t>
            </a:r>
            <a:endParaRPr lang="th-TH" dirty="0">
              <a:solidFill>
                <a:srgbClr val="0070C0"/>
              </a:solidFill>
              <a:latin typeface="TH Baijam" panose="02000506000000020004" pitchFamily="2" charset="-34"/>
              <a:cs typeface="TH Baijam" panose="02000506000000020004" pitchFamily="2" charset="-34"/>
            </a:endParaRPr>
          </a:p>
          <a:p>
            <a:pPr lvl="1"/>
            <a:r>
              <a:rPr lang="th-TH" dirty="0">
                <a:latin typeface="TH Baijam" panose="02000506000000020004" pitchFamily="2" charset="-34"/>
                <a:cs typeface="TH Baijam" panose="02000506000000020004" pitchFamily="2" charset="-34"/>
              </a:rPr>
              <a:t>เป็นซอฟต์แวร์ที่ควบคุมและจัดการอุปกรณ์ฮาร์ดแวร์แบบฝังตัว  ในโลกนี้มีระบบฝังตัวมากกว่าระบบอื่น ๆ</a:t>
            </a:r>
          </a:p>
          <a:p>
            <a:pPr>
              <a:lnSpc>
                <a:spcPct val="100000"/>
              </a:lnSpc>
            </a:pPr>
            <a:r>
              <a:rPr lang="en-GB" dirty="0">
                <a:solidFill>
                  <a:srgbClr val="0070C0"/>
                </a:solidFill>
                <a:latin typeface="TH Baijam" panose="02000506000000020004" pitchFamily="2" charset="-34"/>
                <a:cs typeface="TH Baijam" panose="02000506000000020004" pitchFamily="2" charset="-34"/>
              </a:rPr>
              <a:t>Batch processing systems </a:t>
            </a:r>
          </a:p>
          <a:p>
            <a:pPr lvl="1"/>
            <a:r>
              <a:rPr lang="th-TH" dirty="0">
                <a:latin typeface="TH Baijam" panose="02000506000000020004" pitchFamily="2" charset="-34"/>
                <a:cs typeface="TH Baijam" panose="02000506000000020004" pitchFamily="2" charset="-34"/>
              </a:rPr>
              <a:t>เป็นระบบที่ออกแบบมาเพื่อประมวลผลข้อมูลเป็นกลุ่มใหญ่ สามารถนำข้อมูลจำนวนมากมาประมวลผลเพื่อสร้างผลลัพธ์ที่ต้องการ</a:t>
            </a:r>
          </a:p>
        </p:txBody>
      </p:sp>
      <p:sp>
        <p:nvSpPr>
          <p:cNvPr id="4" name="ตัวแทนท้ายกระดาษ 3">
            <a:extLst>
              <a:ext uri="{FF2B5EF4-FFF2-40B4-BE49-F238E27FC236}">
                <a16:creationId xmlns:a16="http://schemas.microsoft.com/office/drawing/2014/main" id="{76C17479-9DCF-46C0-80F0-AD36EF13484F}"/>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2FF51D4F-2334-45AC-899A-4773DFCA7E2A}"/>
              </a:ext>
            </a:extLst>
          </p:cNvPr>
          <p:cNvSpPr>
            <a:spLocks noGrp="1"/>
          </p:cNvSpPr>
          <p:nvPr>
            <p:ph type="sldNum" sz="quarter" idx="12"/>
          </p:nvPr>
        </p:nvSpPr>
        <p:spPr/>
        <p:txBody>
          <a:bodyPr/>
          <a:lstStyle/>
          <a:p>
            <a:fld id="{0C468570-60A3-4ADB-9380-76B48A372335}" type="slidenum">
              <a:rPr lang="th-TH" smtClean="0"/>
              <a:t>32</a:t>
            </a:fld>
            <a:endParaRPr lang="th-TH"/>
          </a:p>
        </p:txBody>
      </p:sp>
    </p:spTree>
    <p:extLst>
      <p:ext uri="{BB962C8B-B14F-4D97-AF65-F5344CB8AC3E}">
        <p14:creationId xmlns:p14="http://schemas.microsoft.com/office/powerpoint/2010/main" val="24732496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F406403D-5B05-4342-B51F-818D9C28E875}"/>
              </a:ext>
            </a:extLst>
          </p:cNvPr>
          <p:cNvSpPr>
            <a:spLocks noGrp="1"/>
          </p:cNvSpPr>
          <p:nvPr>
            <p:ph type="title"/>
          </p:nvPr>
        </p:nvSpPr>
        <p:spPr/>
        <p:txBody>
          <a:bodyPr/>
          <a:lstStyle/>
          <a:p>
            <a:r>
              <a:rPr lang="th-TH"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ประเภทของโปรแกรมประยุกต์ (</a:t>
            </a:r>
            <a:r>
              <a:rPr lang="en-US"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application types</a:t>
            </a:r>
            <a:r>
              <a:rPr lang="th-TH"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a:t>
            </a:r>
          </a:p>
        </p:txBody>
      </p:sp>
      <p:sp>
        <p:nvSpPr>
          <p:cNvPr id="3" name="ตัวแทนเนื้อหา 2">
            <a:extLst>
              <a:ext uri="{FF2B5EF4-FFF2-40B4-BE49-F238E27FC236}">
                <a16:creationId xmlns:a16="http://schemas.microsoft.com/office/drawing/2014/main" id="{9CD016D6-6218-49EC-BE7E-FA01843F1B24}"/>
              </a:ext>
            </a:extLst>
          </p:cNvPr>
          <p:cNvSpPr>
            <a:spLocks noGrp="1"/>
          </p:cNvSpPr>
          <p:nvPr>
            <p:ph idx="1"/>
          </p:nvPr>
        </p:nvSpPr>
        <p:spPr/>
        <p:txBody>
          <a:bodyPr>
            <a:normAutofit/>
          </a:bodyPr>
          <a:lstStyle/>
          <a:p>
            <a:r>
              <a:rPr lang="en-GB" dirty="0">
                <a:solidFill>
                  <a:srgbClr val="0070C0"/>
                </a:solidFill>
                <a:latin typeface="TH Baijam" panose="02000506000000020004" pitchFamily="2" charset="-34"/>
                <a:cs typeface="TH Baijam" panose="02000506000000020004" pitchFamily="2" charset="-34"/>
              </a:rPr>
              <a:t>Entertainment systems </a:t>
            </a:r>
          </a:p>
          <a:p>
            <a:pPr lvl="1"/>
            <a:r>
              <a:rPr lang="th-TH" dirty="0">
                <a:latin typeface="TH Baijam" panose="02000506000000020004" pitchFamily="2" charset="-34"/>
                <a:cs typeface="TH Baijam" panose="02000506000000020004" pitchFamily="2" charset="-34"/>
              </a:rPr>
              <a:t>เป็นระบบที่เน้นใช้งานส่วนบุคคล และถูกออกแบบมาเพื่อความบันเทิงแก่ผู้ใช้เป็นหลัก</a:t>
            </a:r>
            <a:endParaRPr lang="en-GB" dirty="0">
              <a:latin typeface="TH Baijam" panose="02000506000000020004" pitchFamily="2" charset="-34"/>
              <a:cs typeface="TH Baijam" panose="02000506000000020004" pitchFamily="2" charset="-34"/>
            </a:endParaRPr>
          </a:p>
          <a:p>
            <a:r>
              <a:rPr lang="en-GB" dirty="0">
                <a:solidFill>
                  <a:srgbClr val="0070C0"/>
                </a:solidFill>
                <a:latin typeface="TH Baijam" panose="02000506000000020004" pitchFamily="2" charset="-34"/>
                <a:cs typeface="TH Baijam" panose="02000506000000020004" pitchFamily="2" charset="-34"/>
              </a:rPr>
              <a:t>Systems for </a:t>
            </a:r>
            <a:r>
              <a:rPr lang="en-GB" dirty="0" err="1">
                <a:solidFill>
                  <a:srgbClr val="0070C0"/>
                </a:solidFill>
                <a:latin typeface="TH Baijam" panose="02000506000000020004" pitchFamily="2" charset="-34"/>
                <a:cs typeface="TH Baijam" panose="02000506000000020004" pitchFamily="2" charset="-34"/>
              </a:rPr>
              <a:t>modeling</a:t>
            </a:r>
            <a:r>
              <a:rPr lang="en-GB" dirty="0">
                <a:solidFill>
                  <a:srgbClr val="0070C0"/>
                </a:solidFill>
                <a:latin typeface="TH Baijam" panose="02000506000000020004" pitchFamily="2" charset="-34"/>
                <a:cs typeface="TH Baijam" panose="02000506000000020004" pitchFamily="2" charset="-34"/>
              </a:rPr>
              <a:t> and simulation </a:t>
            </a:r>
          </a:p>
          <a:p>
            <a:pPr lvl="1"/>
            <a:r>
              <a:rPr lang="th-TH" dirty="0">
                <a:latin typeface="TH Baijam" panose="02000506000000020004" pitchFamily="2" charset="-34"/>
                <a:cs typeface="TH Baijam" panose="02000506000000020004" pitchFamily="2" charset="-34"/>
              </a:rPr>
              <a:t>เป็นระบบที่พัฒนาโดยนักวิทยาศาสตร์และวิศวกรในการจำลองกระบวนการหรือสถานการณ์ทางกายภาพซึ่งรวมถึงแบบจำลองของวัตถุหลายสิ่งที่แตกต่างกันแต่ทำงานประสานกัน</a:t>
            </a:r>
          </a:p>
          <a:p>
            <a:r>
              <a:rPr lang="en-GB" dirty="0">
                <a:solidFill>
                  <a:srgbClr val="0070C0"/>
                </a:solidFill>
                <a:latin typeface="TH Baijam" panose="02000506000000020004" pitchFamily="2" charset="-34"/>
                <a:cs typeface="TH Baijam" panose="02000506000000020004" pitchFamily="2" charset="-34"/>
              </a:rPr>
              <a:t>Data collection systems </a:t>
            </a:r>
            <a:r>
              <a:rPr lang="en-GB" i="1" dirty="0">
                <a:latin typeface="TH Baijam" panose="02000506000000020004" pitchFamily="2" charset="-34"/>
                <a:cs typeface="TH Baijam" panose="02000506000000020004" pitchFamily="2" charset="-34"/>
              </a:rPr>
              <a:t>	</a:t>
            </a:r>
          </a:p>
          <a:p>
            <a:pPr lvl="1"/>
            <a:r>
              <a:rPr lang="th-TH" dirty="0">
                <a:latin typeface="TH Baijam" panose="02000506000000020004" pitchFamily="2" charset="-34"/>
                <a:cs typeface="TH Baijam" panose="02000506000000020004" pitchFamily="2" charset="-34"/>
              </a:rPr>
              <a:t>เป็นระบบที่รวบรวมข้อมูลจากสภาพแวดล้อมโดยใช้ชุดเซ็นเซอร์และส่งข้อมูลเหล่านั้นไปยังระบบอื่น ๆ เพื่อการประมวลผล</a:t>
            </a:r>
            <a:endParaRPr lang="en-GB" dirty="0">
              <a:latin typeface="TH Baijam" panose="02000506000000020004" pitchFamily="2" charset="-34"/>
              <a:cs typeface="TH Baijam" panose="02000506000000020004" pitchFamily="2" charset="-34"/>
            </a:endParaRPr>
          </a:p>
          <a:p>
            <a:r>
              <a:rPr lang="en-GB" dirty="0">
                <a:solidFill>
                  <a:srgbClr val="0070C0"/>
                </a:solidFill>
                <a:latin typeface="TH Baijam" panose="02000506000000020004" pitchFamily="2" charset="-34"/>
                <a:cs typeface="TH Baijam" panose="02000506000000020004" pitchFamily="2" charset="-34"/>
              </a:rPr>
              <a:t>Systems of systems </a:t>
            </a:r>
          </a:p>
          <a:p>
            <a:pPr lvl="1"/>
            <a:r>
              <a:rPr lang="th-TH" dirty="0">
                <a:latin typeface="TH Baijam" panose="02000506000000020004" pitchFamily="2" charset="-34"/>
                <a:cs typeface="TH Baijam" panose="02000506000000020004" pitchFamily="2" charset="-34"/>
              </a:rPr>
              <a:t>เป็นระบบที่ประกอบด้วยระบบซอฟต์แวร์อื่น ๆ จำนวนมาก</a:t>
            </a:r>
            <a:endParaRPr lang="en-US" dirty="0">
              <a:latin typeface="TH Baijam" panose="02000506000000020004" pitchFamily="2" charset="-34"/>
              <a:cs typeface="TH Baijam" panose="02000506000000020004" pitchFamily="2" charset="-34"/>
            </a:endParaRPr>
          </a:p>
          <a:p>
            <a:endParaRPr lang="en-US" dirty="0">
              <a:latin typeface="TH Baijam" panose="02000506000000020004" pitchFamily="2" charset="-34"/>
              <a:cs typeface="TH Baijam" panose="02000506000000020004" pitchFamily="2" charset="-34"/>
            </a:endParaRPr>
          </a:p>
        </p:txBody>
      </p:sp>
      <p:sp>
        <p:nvSpPr>
          <p:cNvPr id="4" name="ตัวแทนท้ายกระดาษ 3">
            <a:extLst>
              <a:ext uri="{FF2B5EF4-FFF2-40B4-BE49-F238E27FC236}">
                <a16:creationId xmlns:a16="http://schemas.microsoft.com/office/drawing/2014/main" id="{529420D3-8203-4176-A90E-3F8DCB6340E3}"/>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51E8D69A-AC43-4A8D-929F-661DC4E2146F}"/>
              </a:ext>
            </a:extLst>
          </p:cNvPr>
          <p:cNvSpPr>
            <a:spLocks noGrp="1"/>
          </p:cNvSpPr>
          <p:nvPr>
            <p:ph type="sldNum" sz="quarter" idx="12"/>
          </p:nvPr>
        </p:nvSpPr>
        <p:spPr/>
        <p:txBody>
          <a:bodyPr/>
          <a:lstStyle/>
          <a:p>
            <a:fld id="{0C468570-60A3-4ADB-9380-76B48A372335}" type="slidenum">
              <a:rPr lang="th-TH" smtClean="0"/>
              <a:t>33</a:t>
            </a:fld>
            <a:endParaRPr lang="th-TH"/>
          </a:p>
        </p:txBody>
      </p:sp>
    </p:spTree>
    <p:extLst>
      <p:ext uri="{BB962C8B-B14F-4D97-AF65-F5344CB8AC3E}">
        <p14:creationId xmlns:p14="http://schemas.microsoft.com/office/powerpoint/2010/main" val="31969123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EE9B85-E79B-4DF6-A14C-412A7C1D1D28}"/>
              </a:ext>
            </a:extLst>
          </p:cNvPr>
          <p:cNvSpPr>
            <a:spLocks noGrp="1"/>
          </p:cNvSpPr>
          <p:nvPr>
            <p:ph type="title"/>
          </p:nvPr>
        </p:nvSpPr>
        <p:spPr/>
        <p:txBody>
          <a:bodyPr/>
          <a:lstStyle/>
          <a:p>
            <a:r>
              <a:rPr lang="en-US"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Software engineering fundamentals</a:t>
            </a:r>
            <a:endParaRPr lang="th-TH"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6CE54276-B3B8-486F-944F-28B0C371CC03}"/>
              </a:ext>
            </a:extLst>
          </p:cNvPr>
          <p:cNvSpPr>
            <a:spLocks noGrp="1"/>
          </p:cNvSpPr>
          <p:nvPr>
            <p:ph idx="1"/>
          </p:nvPr>
        </p:nvSpPr>
        <p:spPr/>
        <p:txBody>
          <a:bodyPr/>
          <a:lstStyle/>
          <a:p>
            <a:pPr marL="0" indent="0">
              <a:buNone/>
            </a:pPr>
            <a:r>
              <a:rPr lang="th-TH" dirty="0">
                <a:latin typeface="TH Baijam" panose="02000506000000020004" pitchFamily="2" charset="-34"/>
                <a:cs typeface="TH Baijam" panose="02000506000000020004" pitchFamily="2" charset="-34"/>
              </a:rPr>
              <a:t>ถึงแม้ประเภทของซอฟต์แวร์จะมีหลากหลาย แต่หลักการพื้นฐานบางอย่าง ก็สามารถใช้ได้กับการสร้างซอฟต์แวร์ทุกประเภทโดยไม่คำนึงถึงเทคนิคการพัฒนาที่ใช้ เช่น</a:t>
            </a:r>
          </a:p>
          <a:p>
            <a:pPr lvl="1"/>
            <a:r>
              <a:rPr lang="th-TH" dirty="0">
                <a:latin typeface="TH Baijam" panose="02000506000000020004" pitchFamily="2" charset="-34"/>
                <a:cs typeface="TH Baijam" panose="02000506000000020004" pitchFamily="2" charset="-34"/>
              </a:rPr>
              <a:t>ระบบควรได้รับการพัฒนาโดยมีความเข้าใจในกระบวนการพัฒนาอย่างถ่องแท้ ถึงแม้ว่าจะมีกระบวนการที่แตกต่างกันไปสำหรับซอฟต์แวร์ประเภทต่างๆ</a:t>
            </a:r>
          </a:p>
          <a:p>
            <a:pPr lvl="1"/>
            <a:r>
              <a:rPr lang="th-TH" dirty="0">
                <a:latin typeface="TH Baijam" panose="02000506000000020004" pitchFamily="2" charset="-34"/>
                <a:cs typeface="TH Baijam" panose="02000506000000020004" pitchFamily="2" charset="-34"/>
              </a:rPr>
              <a:t>ความเชื่อถือได้และประสิทธิภาพเป็นสิ่งสำคัญสำหรับระบบทุกประเภท</a:t>
            </a:r>
          </a:p>
          <a:p>
            <a:pPr lvl="1"/>
            <a:r>
              <a:rPr lang="th-TH" dirty="0">
                <a:latin typeface="TH Baijam" panose="02000506000000020004" pitchFamily="2" charset="-34"/>
                <a:cs typeface="TH Baijam" panose="02000506000000020004" pitchFamily="2" charset="-34"/>
              </a:rPr>
              <a:t>ทำความเข้าใจและการจัดการข้อกำหนดและความต้องการของซอฟต์แวร์ (สิ่งที่ซอฟต์แวร์ควรทำ) ให้รอบคอบ เนื่องจากมีความสำคัญเป็นลำดับต้น ๆ </a:t>
            </a:r>
          </a:p>
          <a:p>
            <a:pPr lvl="1"/>
            <a:r>
              <a:rPr lang="th-TH" b="1" dirty="0">
                <a:solidFill>
                  <a:srgbClr val="0070C0"/>
                </a:solidFill>
                <a:latin typeface="TH Baijam" panose="02000506000000020004" pitchFamily="2" charset="-34"/>
                <a:cs typeface="TH Baijam" panose="02000506000000020004" pitchFamily="2" charset="-34"/>
              </a:rPr>
              <a:t>ถ้าเป็นไปได้ (และเหมาะสม) ควรใช้ซอฟต์แวร์ที่พัฒนาแล้วแทนที่จะเขียนซอฟต์แวร์ใหม่ </a:t>
            </a:r>
          </a:p>
        </p:txBody>
      </p:sp>
      <p:sp>
        <p:nvSpPr>
          <p:cNvPr id="4" name="ตัวแทนท้ายกระดาษ 3">
            <a:extLst>
              <a:ext uri="{FF2B5EF4-FFF2-40B4-BE49-F238E27FC236}">
                <a16:creationId xmlns:a16="http://schemas.microsoft.com/office/drawing/2014/main" id="{A844E628-35B9-48FD-ADBB-B836729E3C16}"/>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6F0FDA3D-065C-4009-A4AE-4030292F9EE6}"/>
              </a:ext>
            </a:extLst>
          </p:cNvPr>
          <p:cNvSpPr>
            <a:spLocks noGrp="1"/>
          </p:cNvSpPr>
          <p:nvPr>
            <p:ph type="sldNum" sz="quarter" idx="12"/>
          </p:nvPr>
        </p:nvSpPr>
        <p:spPr/>
        <p:txBody>
          <a:bodyPr/>
          <a:lstStyle/>
          <a:p>
            <a:fld id="{0C468570-60A3-4ADB-9380-76B48A372335}" type="slidenum">
              <a:rPr lang="th-TH" smtClean="0"/>
              <a:t>34</a:t>
            </a:fld>
            <a:endParaRPr lang="th-TH"/>
          </a:p>
        </p:txBody>
      </p:sp>
    </p:spTree>
    <p:extLst>
      <p:ext uri="{BB962C8B-B14F-4D97-AF65-F5344CB8AC3E}">
        <p14:creationId xmlns:p14="http://schemas.microsoft.com/office/powerpoint/2010/main" val="2144509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69012930-D764-4D9F-BF94-FCB4472E4B55}"/>
              </a:ext>
            </a:extLst>
          </p:cNvPr>
          <p:cNvSpPr>
            <a:spLocks noGrp="1"/>
          </p:cNvSpPr>
          <p:nvPr>
            <p:ph type="title"/>
          </p:nvPr>
        </p:nvSpPr>
        <p:spPr/>
        <p:txBody>
          <a:bodyPr/>
          <a:lstStyle/>
          <a:p>
            <a:r>
              <a:rPr lang="en-US"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Internet software engineering</a:t>
            </a:r>
            <a:endParaRPr lang="th-TH"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811CABE5-6B4E-4D04-806A-A408C67F1705}"/>
              </a:ext>
            </a:extLst>
          </p:cNvPr>
          <p:cNvSpPr>
            <a:spLocks noGrp="1"/>
          </p:cNvSpPr>
          <p:nvPr>
            <p:ph idx="1"/>
          </p:nvPr>
        </p:nvSpPr>
        <p:spPr/>
        <p:txBody>
          <a:bodyPr/>
          <a:lstStyle/>
          <a:p>
            <a:r>
              <a:rPr lang="th-TH" dirty="0">
                <a:latin typeface="TH Baijam" panose="02000506000000020004" pitchFamily="2" charset="-34"/>
                <a:cs typeface="TH Baijam" panose="02000506000000020004" pitchFamily="2" charset="-34"/>
              </a:rPr>
              <a:t>ปัจจุบันนี้เว็บเป็นแพลตฟอร์มสำหรับการรัน </a:t>
            </a:r>
            <a:r>
              <a:rPr lang="en-US" dirty="0">
                <a:latin typeface="TH Baijam" panose="02000506000000020004" pitchFamily="2" charset="-34"/>
                <a:cs typeface="TH Baijam" panose="02000506000000020004" pitchFamily="2" charset="-34"/>
              </a:rPr>
              <a:t>application </a:t>
            </a:r>
            <a:r>
              <a:rPr lang="th-TH" dirty="0">
                <a:latin typeface="TH Baijam" panose="02000506000000020004" pitchFamily="2" charset="-34"/>
                <a:cs typeface="TH Baijam" panose="02000506000000020004" pitchFamily="2" charset="-34"/>
              </a:rPr>
              <a:t>ที่ได้รับความนิยมมากขึ้นเรื่อย ๆ</a:t>
            </a:r>
            <a:endParaRPr lang="en-US" dirty="0">
              <a:latin typeface="TH Baijam" panose="02000506000000020004" pitchFamily="2" charset="-34"/>
              <a:cs typeface="TH Baijam" panose="02000506000000020004" pitchFamily="2" charset="-34"/>
            </a:endParaRPr>
          </a:p>
          <a:p>
            <a:pPr lvl="1"/>
            <a:r>
              <a:rPr lang="th-TH" dirty="0">
                <a:latin typeface="TH Baijam" panose="02000506000000020004" pitchFamily="2" charset="-34"/>
                <a:cs typeface="TH Baijam" panose="02000506000000020004" pitchFamily="2" charset="-34"/>
              </a:rPr>
              <a:t>มีการพัฒนาระบบบนเว็บมากกว่าระบบ </a:t>
            </a:r>
            <a:r>
              <a:rPr lang="en-US" dirty="0">
                <a:latin typeface="TH Baijam" panose="02000506000000020004" pitchFamily="2" charset="-34"/>
                <a:cs typeface="TH Baijam" panose="02000506000000020004" pitchFamily="2" charset="-34"/>
              </a:rPr>
              <a:t>stand alone</a:t>
            </a:r>
            <a:endParaRPr lang="th-TH" dirty="0">
              <a:latin typeface="TH Baijam" panose="02000506000000020004" pitchFamily="2" charset="-34"/>
              <a:cs typeface="TH Baijam" panose="02000506000000020004" pitchFamily="2" charset="-34"/>
            </a:endParaRPr>
          </a:p>
          <a:p>
            <a:pPr lvl="1"/>
            <a:r>
              <a:rPr lang="th-TH" dirty="0">
                <a:latin typeface="TH Baijam" panose="02000506000000020004" pitchFamily="2" charset="-34"/>
                <a:cs typeface="TH Baijam" panose="02000506000000020004" pitchFamily="2" charset="-34"/>
              </a:rPr>
              <a:t>บริการเว็บ </a:t>
            </a:r>
            <a:r>
              <a:rPr lang="en-US" dirty="0">
                <a:latin typeface="TH Baijam" panose="02000506000000020004" pitchFamily="2" charset="-34"/>
                <a:cs typeface="TH Baijam" panose="02000506000000020004" pitchFamily="2" charset="-34"/>
              </a:rPr>
              <a:t>(web services</a:t>
            </a:r>
            <a:r>
              <a:rPr lang="th-TH" dirty="0">
                <a:latin typeface="TH Baijam" panose="02000506000000020004" pitchFamily="2" charset="-34"/>
                <a:cs typeface="TH Baijam" panose="02000506000000020004" pitchFamily="2" charset="-34"/>
              </a:rPr>
              <a:t>) ช่วยให้สามารถเข้าถึง</a:t>
            </a:r>
            <a:r>
              <a:rPr lang="en-US" dirty="0">
                <a:latin typeface="TH Baijam" panose="02000506000000020004" pitchFamily="2" charset="-34"/>
                <a:cs typeface="TH Baijam" panose="02000506000000020004" pitchFamily="2" charset="-34"/>
              </a:rPr>
              <a:t> application </a:t>
            </a:r>
            <a:r>
              <a:rPr lang="th-TH" dirty="0">
                <a:latin typeface="TH Baijam" panose="02000506000000020004" pitchFamily="2" charset="-34"/>
                <a:cs typeface="TH Baijam" panose="02000506000000020004" pitchFamily="2" charset="-34"/>
              </a:rPr>
              <a:t>ได้ผ่านทางเว็บ</a:t>
            </a:r>
          </a:p>
          <a:p>
            <a:pPr lvl="1"/>
            <a:r>
              <a:rPr lang="th-TH" dirty="0">
                <a:latin typeface="TH Baijam" panose="02000506000000020004" pitchFamily="2" charset="-34"/>
                <a:cs typeface="TH Baijam" panose="02000506000000020004" pitchFamily="2" charset="-34"/>
              </a:rPr>
              <a:t>บริการเว็บช่วยให้เข้าถึงข้อมูลได้หลากหลาย ทั้งที่สดใหม่หรือเก็บถาวร</a:t>
            </a:r>
            <a:endParaRPr lang="en-US" dirty="0">
              <a:latin typeface="TH Baijam" panose="02000506000000020004" pitchFamily="2" charset="-34"/>
              <a:cs typeface="TH Baijam" panose="02000506000000020004" pitchFamily="2" charset="-34"/>
            </a:endParaRPr>
          </a:p>
          <a:p>
            <a:pPr lvl="1"/>
            <a:r>
              <a:rPr lang="en-US" dirty="0">
                <a:latin typeface="TH Baijam" panose="02000506000000020004" pitchFamily="2" charset="-34"/>
                <a:cs typeface="TH Baijam" panose="02000506000000020004" pitchFamily="2" charset="-34"/>
              </a:rPr>
              <a:t>Cloud computing </a:t>
            </a:r>
            <a:r>
              <a:rPr lang="th-TH" dirty="0">
                <a:latin typeface="TH Baijam" panose="02000506000000020004" pitchFamily="2" charset="-34"/>
                <a:cs typeface="TH Baijam" panose="02000506000000020004" pitchFamily="2" charset="-34"/>
              </a:rPr>
              <a:t>เป็นแนวทางในการให้บริการคอมพิวเตอร์ซึ่ง</a:t>
            </a:r>
            <a:r>
              <a:rPr lang="en-US" dirty="0">
                <a:latin typeface="TH Baijam" panose="02000506000000020004" pitchFamily="2" charset="-34"/>
                <a:cs typeface="TH Baijam" panose="02000506000000020004" pitchFamily="2" charset="-34"/>
              </a:rPr>
              <a:t> application </a:t>
            </a:r>
            <a:r>
              <a:rPr lang="th-TH" dirty="0">
                <a:latin typeface="TH Baijam" panose="02000506000000020004" pitchFamily="2" charset="-34"/>
                <a:cs typeface="TH Baijam" panose="02000506000000020004" pitchFamily="2" charset="-34"/>
              </a:rPr>
              <a:t>ทำงานจากระยะไกลบน '</a:t>
            </a:r>
            <a:r>
              <a:rPr lang="en-US" dirty="0">
                <a:latin typeface="TH Baijam" panose="02000506000000020004" pitchFamily="2" charset="-34"/>
                <a:cs typeface="TH Baijam" panose="02000506000000020004" pitchFamily="2" charset="-34"/>
              </a:rPr>
              <a:t>cloud’</a:t>
            </a:r>
          </a:p>
          <a:p>
            <a:pPr lvl="1"/>
            <a:r>
              <a:rPr lang="th-TH" dirty="0">
                <a:latin typeface="TH Baijam" panose="02000506000000020004" pitchFamily="2" charset="-34"/>
                <a:cs typeface="TH Baijam" panose="02000506000000020004" pitchFamily="2" charset="-34"/>
              </a:rPr>
              <a:t>ผู้ใช้ไม่ได้ซื้อซอฟต์แวร์ (หรือแม้แต่ฮาร์ดแวร์)</a:t>
            </a:r>
            <a:r>
              <a:rPr lang="en-US" dirty="0">
                <a:latin typeface="TH Baijam" panose="02000506000000020004" pitchFamily="2" charset="-34"/>
                <a:cs typeface="TH Baijam" panose="02000506000000020004" pitchFamily="2" charset="-34"/>
              </a:rPr>
              <a:t> </a:t>
            </a:r>
            <a:r>
              <a:rPr lang="th-TH" dirty="0">
                <a:latin typeface="TH Baijam" panose="02000506000000020004" pitchFamily="2" charset="-34"/>
                <a:cs typeface="TH Baijam" panose="02000506000000020004" pitchFamily="2" charset="-34"/>
              </a:rPr>
              <a:t>แต่เป็นระบบที่จ่ายตามการใช้งาน</a:t>
            </a:r>
          </a:p>
        </p:txBody>
      </p:sp>
      <p:sp>
        <p:nvSpPr>
          <p:cNvPr id="4" name="ตัวแทนท้ายกระดาษ 3">
            <a:extLst>
              <a:ext uri="{FF2B5EF4-FFF2-40B4-BE49-F238E27FC236}">
                <a16:creationId xmlns:a16="http://schemas.microsoft.com/office/drawing/2014/main" id="{6D1B5AE6-E5B4-4872-AA7B-2C11F47B2CEC}"/>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8598F393-8CE3-4BBE-B829-E4935F638E6C}"/>
              </a:ext>
            </a:extLst>
          </p:cNvPr>
          <p:cNvSpPr>
            <a:spLocks noGrp="1"/>
          </p:cNvSpPr>
          <p:nvPr>
            <p:ph type="sldNum" sz="quarter" idx="12"/>
          </p:nvPr>
        </p:nvSpPr>
        <p:spPr/>
        <p:txBody>
          <a:bodyPr/>
          <a:lstStyle/>
          <a:p>
            <a:fld id="{0C468570-60A3-4ADB-9380-76B48A372335}" type="slidenum">
              <a:rPr lang="th-TH" smtClean="0"/>
              <a:t>35</a:t>
            </a:fld>
            <a:endParaRPr lang="th-TH"/>
          </a:p>
        </p:txBody>
      </p:sp>
    </p:spTree>
    <p:extLst>
      <p:ext uri="{BB962C8B-B14F-4D97-AF65-F5344CB8AC3E}">
        <p14:creationId xmlns:p14="http://schemas.microsoft.com/office/powerpoint/2010/main" val="811261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0FE78D7-5BA8-4B02-BB94-3AF244A0713A}"/>
              </a:ext>
            </a:extLst>
          </p:cNvPr>
          <p:cNvSpPr>
            <a:spLocks noGrp="1"/>
          </p:cNvSpPr>
          <p:nvPr>
            <p:ph type="title"/>
          </p:nvPr>
        </p:nvSpPr>
        <p:spPr/>
        <p:txBody>
          <a:bodyPr/>
          <a:lstStyle/>
          <a:p>
            <a:r>
              <a:rPr lang="en-US"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Web software engineering</a:t>
            </a:r>
            <a:endParaRPr lang="th-TH"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34442285-F89C-4760-8E8F-BB766CC23F07}"/>
              </a:ext>
            </a:extLst>
          </p:cNvPr>
          <p:cNvSpPr>
            <a:spLocks noGrp="1"/>
          </p:cNvSpPr>
          <p:nvPr>
            <p:ph idx="1"/>
          </p:nvPr>
        </p:nvSpPr>
        <p:spPr/>
        <p:txBody>
          <a:bodyPr>
            <a:normAutofit fontScale="92500" lnSpcReduction="20000"/>
          </a:bodyPr>
          <a:lstStyle/>
          <a:p>
            <a:r>
              <a:rPr lang="en-GB" dirty="0">
                <a:solidFill>
                  <a:srgbClr val="0070C0"/>
                </a:solidFill>
                <a:latin typeface="TH Baijam" panose="02000506000000020004" pitchFamily="2" charset="-34"/>
                <a:cs typeface="TH Baijam" panose="02000506000000020004" pitchFamily="2" charset="-34"/>
              </a:rPr>
              <a:t>Software reuse</a:t>
            </a:r>
          </a:p>
          <a:p>
            <a:pPr lvl="1"/>
            <a:r>
              <a:rPr lang="th-TH" dirty="0">
                <a:latin typeface="TH Baijam" panose="02000506000000020004" pitchFamily="2" charset="-34"/>
                <a:cs typeface="TH Baijam" panose="02000506000000020004" pitchFamily="2" charset="-34"/>
              </a:rPr>
              <a:t>การใช้ซอฟต์แวร์ซ้ำเป็นวิธีการที่สำคัญสำหรับการสร้างระบบบนเว็บ เมื่อจะสร้างระบบเหล่านี้เราควรนึกถึงการใช้งานส่วนประกอบและระบบซอฟต์แวร์ที่มีอยู่เดิมเป็นอันดับแรก</a:t>
            </a:r>
          </a:p>
          <a:p>
            <a:r>
              <a:rPr lang="en-GB" dirty="0">
                <a:solidFill>
                  <a:srgbClr val="0070C0"/>
                </a:solidFill>
                <a:latin typeface="TH Baijam" panose="02000506000000020004" pitchFamily="2" charset="-34"/>
                <a:cs typeface="TH Baijam" panose="02000506000000020004" pitchFamily="2" charset="-34"/>
              </a:rPr>
              <a:t>Incremental and agile development</a:t>
            </a:r>
          </a:p>
          <a:p>
            <a:pPr lvl="1"/>
            <a:r>
              <a:rPr lang="th-TH" dirty="0">
                <a:latin typeface="TH Baijam" panose="02000506000000020004" pitchFamily="2" charset="-34"/>
                <a:cs typeface="TH Baijam" panose="02000506000000020004" pitchFamily="2" charset="-34"/>
              </a:rPr>
              <a:t>ระบบเว็บได้รับการพัฒนาและแจกจ่ายออกมาเรื่อย ๆ ตามความต้องการที่เปลี่ยนไปทุกวัน</a:t>
            </a:r>
          </a:p>
          <a:p>
            <a:pPr lvl="1"/>
            <a:r>
              <a:rPr lang="th-TH" dirty="0">
                <a:latin typeface="TH Baijam" panose="02000506000000020004" pitchFamily="2" charset="-34"/>
                <a:cs typeface="TH Baijam" panose="02000506000000020004" pitchFamily="2" charset="-34"/>
              </a:rPr>
              <a:t>ปัจจุบันนี้ได้รับการยอมรับโดยทั่วไปว่า เราไม่สามารถระบุข้อกำหนดทั้งหมดสำหรับระบบใดๆ ได้ล่วงหน้า ต้องทำไปแก้ไป พัฒนาเพิ่มเติมไปเรื่อย ๆ </a:t>
            </a:r>
          </a:p>
          <a:p>
            <a:pPr lvl="1"/>
            <a:r>
              <a:rPr lang="th-TH" dirty="0">
                <a:latin typeface="TH Baijam" panose="02000506000000020004" pitchFamily="2" charset="-34"/>
                <a:cs typeface="TH Baijam" panose="02000506000000020004" pitchFamily="2" charset="-34"/>
              </a:rPr>
              <a:t>เทคนิคการพัฒนาแบบ </a:t>
            </a:r>
            <a:r>
              <a:rPr lang="en-US" dirty="0">
                <a:latin typeface="TH Baijam" panose="02000506000000020004" pitchFamily="2" charset="-34"/>
                <a:cs typeface="TH Baijam" panose="02000506000000020004" pitchFamily="2" charset="-34"/>
              </a:rPr>
              <a:t>Incremental </a:t>
            </a:r>
            <a:r>
              <a:rPr lang="th-TH" dirty="0">
                <a:latin typeface="TH Baijam" panose="02000506000000020004" pitchFamily="2" charset="-34"/>
                <a:cs typeface="TH Baijam" panose="02000506000000020004" pitchFamily="2" charset="-34"/>
              </a:rPr>
              <a:t>และ </a:t>
            </a:r>
            <a:r>
              <a:rPr lang="en-US" dirty="0">
                <a:latin typeface="TH Baijam" panose="02000506000000020004" pitchFamily="2" charset="-34"/>
                <a:cs typeface="TH Baijam" panose="02000506000000020004" pitchFamily="2" charset="-34"/>
              </a:rPr>
              <a:t>agile</a:t>
            </a:r>
            <a:r>
              <a:rPr lang="th-TH" dirty="0">
                <a:latin typeface="TH Baijam" panose="02000506000000020004" pitchFamily="2" charset="-34"/>
                <a:cs typeface="TH Baijam" panose="02000506000000020004" pitchFamily="2" charset="-34"/>
              </a:rPr>
              <a:t> จะช่วยให้พัฒนาซอฟต์แวร์ได้ทันความต้องการของตลาด</a:t>
            </a:r>
            <a:endParaRPr lang="en-US" dirty="0">
              <a:latin typeface="TH Baijam" panose="02000506000000020004" pitchFamily="2" charset="-34"/>
              <a:cs typeface="TH Baijam" panose="02000506000000020004" pitchFamily="2" charset="-34"/>
            </a:endParaRPr>
          </a:p>
          <a:p>
            <a:r>
              <a:rPr lang="th-TH" dirty="0">
                <a:solidFill>
                  <a:srgbClr val="0070C0"/>
                </a:solidFill>
                <a:latin typeface="TH Baijam" panose="02000506000000020004" pitchFamily="2" charset="-34"/>
                <a:cs typeface="TH Baijam" panose="02000506000000020004" pitchFamily="2" charset="-34"/>
              </a:rPr>
              <a:t>ระบบที่มุ่งเน้นบริการ (</a:t>
            </a:r>
            <a:r>
              <a:rPr lang="en-GB" dirty="0">
                <a:solidFill>
                  <a:srgbClr val="0070C0"/>
                </a:solidFill>
                <a:latin typeface="TH Baijam" panose="02000506000000020004" pitchFamily="2" charset="-34"/>
                <a:cs typeface="TH Baijam" panose="02000506000000020004" pitchFamily="2" charset="-34"/>
              </a:rPr>
              <a:t>Service-oriented systems</a:t>
            </a:r>
            <a:r>
              <a:rPr lang="th-TH" dirty="0">
                <a:solidFill>
                  <a:srgbClr val="0070C0"/>
                </a:solidFill>
                <a:latin typeface="TH Baijam" panose="02000506000000020004" pitchFamily="2" charset="-34"/>
                <a:cs typeface="TH Baijam" panose="02000506000000020004" pitchFamily="2" charset="-34"/>
              </a:rPr>
              <a:t>)</a:t>
            </a:r>
            <a:endParaRPr lang="en-GB" dirty="0">
              <a:solidFill>
                <a:srgbClr val="0070C0"/>
              </a:solidFill>
              <a:latin typeface="TH Baijam" panose="02000506000000020004" pitchFamily="2" charset="-34"/>
              <a:cs typeface="TH Baijam" panose="02000506000000020004" pitchFamily="2" charset="-34"/>
            </a:endParaRPr>
          </a:p>
          <a:p>
            <a:pPr lvl="1"/>
            <a:r>
              <a:rPr lang="th-TH" dirty="0">
                <a:latin typeface="TH Baijam" panose="02000506000000020004" pitchFamily="2" charset="-34"/>
                <a:cs typeface="TH Baijam" panose="02000506000000020004" pitchFamily="2" charset="-34"/>
              </a:rPr>
              <a:t>ซอฟต์แวร์สามารถสร้างโดยใช้วิศวกรรมซอฟต์แวร์เชิงบริการ ซึ่งส่วนประกอบซอฟต์แวร์เป็นบริการเว็บแบบ</a:t>
            </a:r>
            <a:r>
              <a:rPr lang="en-GB" dirty="0">
                <a:latin typeface="TH Baijam" panose="02000506000000020004" pitchFamily="2" charset="-34"/>
                <a:cs typeface="TH Baijam" panose="02000506000000020004" pitchFamily="2" charset="-34"/>
              </a:rPr>
              <a:t> stand-alone </a:t>
            </a:r>
            <a:endParaRPr lang="th-TH" dirty="0">
              <a:latin typeface="TH Baijam" panose="02000506000000020004" pitchFamily="2" charset="-34"/>
              <a:cs typeface="TH Baijam" panose="02000506000000020004" pitchFamily="2" charset="-34"/>
            </a:endParaRPr>
          </a:p>
          <a:p>
            <a:r>
              <a:rPr lang="en-GB" dirty="0">
                <a:solidFill>
                  <a:srgbClr val="0070C0"/>
                </a:solidFill>
                <a:latin typeface="TH Baijam" panose="02000506000000020004" pitchFamily="2" charset="-34"/>
                <a:cs typeface="TH Baijam" panose="02000506000000020004" pitchFamily="2" charset="-34"/>
              </a:rPr>
              <a:t>Rich interfaces</a:t>
            </a:r>
          </a:p>
          <a:p>
            <a:pPr lvl="1"/>
            <a:r>
              <a:rPr lang="th-TH" dirty="0">
                <a:latin typeface="TH Baijam" panose="02000506000000020004" pitchFamily="2" charset="-34"/>
                <a:cs typeface="TH Baijam" panose="02000506000000020004" pitchFamily="2" charset="-34"/>
              </a:rPr>
              <a:t>เมื่อเทคโนโลยีการพัฒนาอินเทอร</a:t>
            </a:r>
            <a:r>
              <a:rPr lang="th-TH" dirty="0" err="1">
                <a:latin typeface="TH Baijam" panose="02000506000000020004" pitchFamily="2" charset="-34"/>
                <a:cs typeface="TH Baijam" panose="02000506000000020004" pitchFamily="2" charset="-34"/>
              </a:rPr>
              <a:t>์เฟซ</a:t>
            </a:r>
            <a:r>
              <a:rPr lang="th-TH" dirty="0">
                <a:latin typeface="TH Baijam" panose="02000506000000020004" pitchFamily="2" charset="-34"/>
                <a:cs typeface="TH Baijam" panose="02000506000000020004" pitchFamily="2" charset="-34"/>
              </a:rPr>
              <a:t>เช่น </a:t>
            </a:r>
            <a:r>
              <a:rPr lang="en-GB" dirty="0">
                <a:latin typeface="TH Baijam" panose="02000506000000020004" pitchFamily="2" charset="-34"/>
                <a:cs typeface="TH Baijam" panose="02000506000000020004" pitchFamily="2" charset="-34"/>
              </a:rPr>
              <a:t>AJAX </a:t>
            </a:r>
            <a:r>
              <a:rPr lang="th-TH" dirty="0">
                <a:latin typeface="TH Baijam" panose="02000506000000020004" pitchFamily="2" charset="-34"/>
                <a:cs typeface="TH Baijam" panose="02000506000000020004" pitchFamily="2" charset="-34"/>
              </a:rPr>
              <a:t>และ </a:t>
            </a:r>
            <a:r>
              <a:rPr lang="en-GB" dirty="0">
                <a:latin typeface="TH Baijam" panose="02000506000000020004" pitchFamily="2" charset="-34"/>
                <a:cs typeface="TH Baijam" panose="02000506000000020004" pitchFamily="2" charset="-34"/>
              </a:rPr>
              <a:t>HTML5 </a:t>
            </a:r>
            <a:r>
              <a:rPr lang="th-TH" dirty="0">
                <a:latin typeface="TH Baijam" panose="02000506000000020004" pitchFamily="2" charset="-34"/>
                <a:cs typeface="TH Baijam" panose="02000506000000020004" pitchFamily="2" charset="-34"/>
              </a:rPr>
              <a:t>เกิดขึ้น จะสนับสนุนการสร้าง</a:t>
            </a:r>
            <a:r>
              <a:rPr lang="en-US" dirty="0">
                <a:latin typeface="TH Baijam" panose="02000506000000020004" pitchFamily="2" charset="-34"/>
                <a:cs typeface="TH Baijam" panose="02000506000000020004" pitchFamily="2" charset="-34"/>
              </a:rPr>
              <a:t> interface </a:t>
            </a:r>
            <a:r>
              <a:rPr lang="th-TH" dirty="0">
                <a:latin typeface="TH Baijam" panose="02000506000000020004" pitchFamily="2" charset="-34"/>
                <a:cs typeface="TH Baijam" panose="02000506000000020004" pitchFamily="2" charset="-34"/>
              </a:rPr>
              <a:t>ที่หลากหลายภายในเว็บเบราเซอร์</a:t>
            </a:r>
          </a:p>
          <a:p>
            <a:pPr lvl="1"/>
            <a:endParaRPr lang="th-TH" dirty="0">
              <a:latin typeface="TH Baijam" panose="02000506000000020004" pitchFamily="2" charset="-34"/>
              <a:cs typeface="TH Baijam" panose="02000506000000020004" pitchFamily="2" charset="-34"/>
            </a:endParaRPr>
          </a:p>
        </p:txBody>
      </p:sp>
      <p:sp>
        <p:nvSpPr>
          <p:cNvPr id="4" name="ตัวแทนท้ายกระดาษ 3">
            <a:extLst>
              <a:ext uri="{FF2B5EF4-FFF2-40B4-BE49-F238E27FC236}">
                <a16:creationId xmlns:a16="http://schemas.microsoft.com/office/drawing/2014/main" id="{4168BB3A-BCED-421A-AE53-40FBE0BCA9B4}"/>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302AFC6B-9442-480A-99F7-9DA6161FF5A3}"/>
              </a:ext>
            </a:extLst>
          </p:cNvPr>
          <p:cNvSpPr>
            <a:spLocks noGrp="1"/>
          </p:cNvSpPr>
          <p:nvPr>
            <p:ph type="sldNum" sz="quarter" idx="12"/>
          </p:nvPr>
        </p:nvSpPr>
        <p:spPr/>
        <p:txBody>
          <a:bodyPr/>
          <a:lstStyle/>
          <a:p>
            <a:fld id="{0C468570-60A3-4ADB-9380-76B48A372335}" type="slidenum">
              <a:rPr lang="th-TH" smtClean="0"/>
              <a:t>36</a:t>
            </a:fld>
            <a:endParaRPr lang="th-TH"/>
          </a:p>
        </p:txBody>
      </p:sp>
    </p:spTree>
    <p:extLst>
      <p:ext uri="{BB962C8B-B14F-4D97-AF65-F5344CB8AC3E}">
        <p14:creationId xmlns:p14="http://schemas.microsoft.com/office/powerpoint/2010/main" val="8859540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C75F91C7-18D2-4B64-BAB1-A898E8380BE3}"/>
              </a:ext>
            </a:extLst>
          </p:cNvPr>
          <p:cNvSpPr>
            <a:spLocks noGrp="1"/>
          </p:cNvSpPr>
          <p:nvPr>
            <p:ph type="title"/>
          </p:nvPr>
        </p:nvSpPr>
        <p:spPr/>
        <p:txBody>
          <a:bodyPr/>
          <a:lstStyle/>
          <a:p>
            <a:r>
              <a:rPr lang="en-US"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Software engineering ethics</a:t>
            </a:r>
            <a:endParaRPr lang="th-TH"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A1BAF236-6039-4304-84C4-073ED51E8AB4}"/>
              </a:ext>
            </a:extLst>
          </p:cNvPr>
          <p:cNvSpPr>
            <a:spLocks noGrp="1"/>
          </p:cNvSpPr>
          <p:nvPr>
            <p:ph idx="1"/>
          </p:nvPr>
        </p:nvSpPr>
        <p:spPr/>
        <p:txBody>
          <a:bodyPr>
            <a:normAutofit/>
          </a:bodyPr>
          <a:lstStyle/>
          <a:p>
            <a:r>
              <a:rPr lang="th-TH" dirty="0">
                <a:latin typeface="TH Baijam" panose="02000506000000020004" pitchFamily="2" charset="-34"/>
                <a:cs typeface="TH Baijam" panose="02000506000000020004" pitchFamily="2" charset="-34"/>
              </a:rPr>
              <a:t>วิศวกรรมซอฟต์แวร์เกี่ยวข้องกับ</a:t>
            </a:r>
            <a:r>
              <a:rPr lang="en-US" dirty="0">
                <a:latin typeface="TH Baijam" panose="02000506000000020004" pitchFamily="2" charset="-34"/>
                <a:cs typeface="TH Baijam" panose="02000506000000020004" pitchFamily="2" charset="-34"/>
              </a:rPr>
              <a:t> </a:t>
            </a:r>
            <a:r>
              <a:rPr lang="th-TH" u="sng" dirty="0">
                <a:latin typeface="TH Baijam" panose="02000506000000020004" pitchFamily="2" charset="-34"/>
                <a:cs typeface="TH Baijam" panose="02000506000000020004" pitchFamily="2" charset="-34"/>
              </a:rPr>
              <a:t>ความรับผิดชอบ</a:t>
            </a:r>
            <a:r>
              <a:rPr lang="en-US" dirty="0">
                <a:latin typeface="TH Baijam" panose="02000506000000020004" pitchFamily="2" charset="-34"/>
                <a:cs typeface="TH Baijam" panose="02000506000000020004" pitchFamily="2" charset="-34"/>
              </a:rPr>
              <a:t> </a:t>
            </a:r>
            <a:r>
              <a:rPr lang="th-TH" dirty="0">
                <a:latin typeface="TH Baijam" panose="02000506000000020004" pitchFamily="2" charset="-34"/>
                <a:cs typeface="TH Baijam" panose="02000506000000020004" pitchFamily="2" charset="-34"/>
              </a:rPr>
              <a:t>มากกว่าเพียงแค่การใช้</a:t>
            </a:r>
            <a:r>
              <a:rPr lang="en-US" dirty="0">
                <a:latin typeface="TH Baijam" panose="02000506000000020004" pitchFamily="2" charset="-34"/>
                <a:cs typeface="TH Baijam" panose="02000506000000020004" pitchFamily="2" charset="-34"/>
              </a:rPr>
              <a:t> </a:t>
            </a:r>
            <a:r>
              <a:rPr lang="th-TH" u="sng" dirty="0">
                <a:latin typeface="TH Baijam" panose="02000506000000020004" pitchFamily="2" charset="-34"/>
                <a:cs typeface="TH Baijam" panose="02000506000000020004" pitchFamily="2" charset="-34"/>
              </a:rPr>
              <a:t>ทักษะทางเทคนิค</a:t>
            </a:r>
          </a:p>
          <a:p>
            <a:r>
              <a:rPr lang="th-TH" dirty="0">
                <a:latin typeface="TH Baijam" panose="02000506000000020004" pitchFamily="2" charset="-34"/>
                <a:cs typeface="TH Baijam" panose="02000506000000020004" pitchFamily="2" charset="-34"/>
              </a:rPr>
              <a:t>วิศวกรซอฟต์แวร์จะต้องปฏิบัติตนอย่าง</a:t>
            </a:r>
            <a:r>
              <a:rPr lang="th-TH" u="sng" dirty="0">
                <a:latin typeface="TH Baijam" panose="02000506000000020004" pitchFamily="2" charset="-34"/>
                <a:cs typeface="TH Baijam" panose="02000506000000020004" pitchFamily="2" charset="-34"/>
              </a:rPr>
              <a:t>ซื่อสัตย์</a:t>
            </a:r>
            <a:r>
              <a:rPr lang="th-TH" dirty="0">
                <a:latin typeface="TH Baijam" panose="02000506000000020004" pitchFamily="2" charset="-34"/>
                <a:cs typeface="TH Baijam" panose="02000506000000020004" pitchFamily="2" charset="-34"/>
              </a:rPr>
              <a:t>และ</a:t>
            </a:r>
            <a:r>
              <a:rPr lang="th-TH" u="sng" dirty="0">
                <a:latin typeface="TH Baijam" panose="02000506000000020004" pitchFamily="2" charset="-34"/>
                <a:cs typeface="TH Baijam" panose="02000506000000020004" pitchFamily="2" charset="-34"/>
              </a:rPr>
              <a:t>มีจริยธรรม</a:t>
            </a:r>
            <a:r>
              <a:rPr lang="th-TH" dirty="0">
                <a:latin typeface="TH Baijam" panose="02000506000000020004" pitchFamily="2" charset="-34"/>
                <a:cs typeface="TH Baijam" panose="02000506000000020004" pitchFamily="2" charset="-34"/>
              </a:rPr>
              <a:t>หากต้องได้รับการ</a:t>
            </a:r>
            <a:r>
              <a:rPr lang="th-TH" u="sng" dirty="0">
                <a:latin typeface="TH Baijam" panose="02000506000000020004" pitchFamily="2" charset="-34"/>
                <a:cs typeface="TH Baijam" panose="02000506000000020004" pitchFamily="2" charset="-34"/>
              </a:rPr>
              <a:t>ยอมรับว่าเป็นมืออาชีพ</a:t>
            </a:r>
          </a:p>
          <a:p>
            <a:r>
              <a:rPr lang="th-TH" dirty="0">
                <a:latin typeface="TH Baijam" panose="02000506000000020004" pitchFamily="2" charset="-34"/>
                <a:cs typeface="TH Baijam" panose="02000506000000020004" pitchFamily="2" charset="-34"/>
              </a:rPr>
              <a:t>พฤติกรรมทางจริยธรรมเป็น</a:t>
            </a:r>
            <a:r>
              <a:rPr lang="th-TH" u="sng" dirty="0">
                <a:latin typeface="TH Baijam" panose="02000506000000020004" pitchFamily="2" charset="-34"/>
                <a:cs typeface="TH Baijam" panose="02000506000000020004" pitchFamily="2" charset="-34"/>
              </a:rPr>
              <a:t>มากกว่าแค่การปฏิบัติตามกฎหมาย</a:t>
            </a:r>
            <a:r>
              <a:rPr lang="th-TH" dirty="0">
                <a:latin typeface="TH Baijam" panose="02000506000000020004" pitchFamily="2" charset="-34"/>
                <a:cs typeface="TH Baijam" panose="02000506000000020004" pitchFamily="2" charset="-34"/>
              </a:rPr>
              <a:t> แต่เกี่ยวข้องกับ</a:t>
            </a:r>
            <a:r>
              <a:rPr lang="th-TH" u="sng" dirty="0">
                <a:latin typeface="TH Baijam" panose="02000506000000020004" pitchFamily="2" charset="-34"/>
                <a:cs typeface="TH Baijam" panose="02000506000000020004" pitchFamily="2" charset="-34"/>
              </a:rPr>
              <a:t>การปฏิบัติตามหลักการ</a:t>
            </a:r>
            <a:r>
              <a:rPr lang="th-TH" dirty="0">
                <a:latin typeface="TH Baijam" panose="02000506000000020004" pitchFamily="2" charset="-34"/>
                <a:cs typeface="TH Baijam" panose="02000506000000020004" pitchFamily="2" charset="-34"/>
              </a:rPr>
              <a:t>ที่</a:t>
            </a:r>
            <a:r>
              <a:rPr lang="th-TH" u="sng" dirty="0">
                <a:latin typeface="TH Baijam" panose="02000506000000020004" pitchFamily="2" charset="-34"/>
                <a:cs typeface="TH Baijam" panose="02000506000000020004" pitchFamily="2" charset="-34"/>
              </a:rPr>
              <a:t>ถูกต้องตามหลักศีลธรรม</a:t>
            </a:r>
          </a:p>
          <a:p>
            <a:endParaRPr lang="en-US" u="sng" dirty="0">
              <a:latin typeface="TH Baijam" panose="02000506000000020004" pitchFamily="2" charset="-34"/>
              <a:cs typeface="TH Baijam" panose="02000506000000020004" pitchFamily="2" charset="-34"/>
            </a:endParaRPr>
          </a:p>
          <a:p>
            <a:endParaRPr lang="th-TH" dirty="0">
              <a:latin typeface="TH Baijam" panose="02000506000000020004" pitchFamily="2" charset="-34"/>
              <a:cs typeface="TH Baijam" panose="02000506000000020004" pitchFamily="2" charset="-34"/>
            </a:endParaRPr>
          </a:p>
        </p:txBody>
      </p:sp>
      <p:sp>
        <p:nvSpPr>
          <p:cNvPr id="4" name="ตัวแทนท้ายกระดาษ 3">
            <a:extLst>
              <a:ext uri="{FF2B5EF4-FFF2-40B4-BE49-F238E27FC236}">
                <a16:creationId xmlns:a16="http://schemas.microsoft.com/office/drawing/2014/main" id="{7F56FBF5-CC87-483A-B903-02EEE6BA8160}"/>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450EBC4C-C218-49B2-A7F7-9FAF20327B8D}"/>
              </a:ext>
            </a:extLst>
          </p:cNvPr>
          <p:cNvSpPr>
            <a:spLocks noGrp="1"/>
          </p:cNvSpPr>
          <p:nvPr>
            <p:ph type="sldNum" sz="quarter" idx="12"/>
          </p:nvPr>
        </p:nvSpPr>
        <p:spPr/>
        <p:txBody>
          <a:bodyPr/>
          <a:lstStyle/>
          <a:p>
            <a:fld id="{0C468570-60A3-4ADB-9380-76B48A372335}" type="slidenum">
              <a:rPr lang="th-TH" smtClean="0"/>
              <a:t>37</a:t>
            </a:fld>
            <a:endParaRPr lang="th-TH"/>
          </a:p>
        </p:txBody>
      </p:sp>
    </p:spTree>
    <p:extLst>
      <p:ext uri="{BB962C8B-B14F-4D97-AF65-F5344CB8AC3E}">
        <p14:creationId xmlns:p14="http://schemas.microsoft.com/office/powerpoint/2010/main" val="29951891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341B57C-37B5-43FB-B0A4-36762332B493}"/>
              </a:ext>
            </a:extLst>
          </p:cNvPr>
          <p:cNvSpPr>
            <a:spLocks noGrp="1"/>
          </p:cNvSpPr>
          <p:nvPr>
            <p:ph type="title"/>
          </p:nvPr>
        </p:nvSpPr>
        <p:spPr/>
        <p:txBody>
          <a:bodyPr/>
          <a:lstStyle/>
          <a:p>
            <a:r>
              <a:rPr lang="en-GB"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Issues of professional responsibility</a:t>
            </a:r>
            <a:endParaRPr lang="th-TH"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A548C18A-A1EE-4A96-BB1C-17C82B93E024}"/>
              </a:ext>
            </a:extLst>
          </p:cNvPr>
          <p:cNvSpPr>
            <a:spLocks noGrp="1"/>
          </p:cNvSpPr>
          <p:nvPr>
            <p:ph idx="1"/>
          </p:nvPr>
        </p:nvSpPr>
        <p:spPr/>
        <p:txBody>
          <a:bodyPr>
            <a:normAutofit lnSpcReduction="10000"/>
          </a:bodyPr>
          <a:lstStyle/>
          <a:p>
            <a:r>
              <a:rPr lang="en-GB" dirty="0">
                <a:latin typeface="TH Baijam" panose="02000506000000020004" pitchFamily="2" charset="-34"/>
                <a:cs typeface="TH Baijam" panose="02000506000000020004" pitchFamily="2" charset="-34"/>
              </a:rPr>
              <a:t>Confidentiality</a:t>
            </a:r>
            <a:r>
              <a:rPr lang="th-TH" dirty="0">
                <a:latin typeface="TH Baijam" panose="02000506000000020004" pitchFamily="2" charset="-34"/>
                <a:cs typeface="TH Baijam" panose="02000506000000020004" pitchFamily="2" charset="-34"/>
              </a:rPr>
              <a:t> (ความลับ)</a:t>
            </a:r>
            <a:endParaRPr lang="en-GB" dirty="0">
              <a:latin typeface="TH Baijam" panose="02000506000000020004" pitchFamily="2" charset="-34"/>
              <a:cs typeface="TH Baijam" panose="02000506000000020004" pitchFamily="2" charset="-34"/>
            </a:endParaRPr>
          </a:p>
          <a:p>
            <a:pPr lvl="1"/>
            <a:r>
              <a:rPr lang="th-TH" dirty="0">
                <a:latin typeface="TH Baijam" panose="02000506000000020004" pitchFamily="2" charset="-34"/>
                <a:cs typeface="TH Baijam" panose="02000506000000020004" pitchFamily="2" charset="-34"/>
              </a:rPr>
              <a:t>วิศวกรควรให้ความสำคัญกับการรักษาความลับของนายจ้างหรือลูกค้า โดยไม่คำนึงถึงว่าได้มีการลงนามในข้อตกลงการรักษาความลับอย่างเป็นทางการหรือไม่</a:t>
            </a:r>
            <a:endParaRPr lang="en-GB" dirty="0">
              <a:latin typeface="TH Baijam" panose="02000506000000020004" pitchFamily="2" charset="-34"/>
              <a:cs typeface="TH Baijam" panose="02000506000000020004" pitchFamily="2" charset="-34"/>
            </a:endParaRPr>
          </a:p>
          <a:p>
            <a:r>
              <a:rPr lang="en-GB" dirty="0">
                <a:latin typeface="TH Baijam" panose="02000506000000020004" pitchFamily="2" charset="-34"/>
                <a:cs typeface="TH Baijam" panose="02000506000000020004" pitchFamily="2" charset="-34"/>
              </a:rPr>
              <a:t>Competence</a:t>
            </a:r>
            <a:r>
              <a:rPr lang="th-TH" dirty="0">
                <a:latin typeface="TH Baijam" panose="02000506000000020004" pitchFamily="2" charset="-34"/>
                <a:cs typeface="TH Baijam" panose="02000506000000020004" pitchFamily="2" charset="-34"/>
              </a:rPr>
              <a:t> (ความสามารถ)</a:t>
            </a:r>
            <a:endParaRPr lang="en-GB" dirty="0">
              <a:latin typeface="TH Baijam" panose="02000506000000020004" pitchFamily="2" charset="-34"/>
              <a:cs typeface="TH Baijam" panose="02000506000000020004" pitchFamily="2" charset="-34"/>
            </a:endParaRPr>
          </a:p>
          <a:p>
            <a:pPr lvl="1"/>
            <a:r>
              <a:rPr lang="th-TH" dirty="0">
                <a:latin typeface="TH Baijam" panose="02000506000000020004" pitchFamily="2" charset="-34"/>
                <a:cs typeface="TH Baijam" panose="02000506000000020004" pitchFamily="2" charset="-34"/>
              </a:rPr>
              <a:t>วิศวกรไม่ควรบิดเบือนความสามารถของตน ไม่ควรที่จะรับงานที่ตนไม่มีความสามารถ</a:t>
            </a:r>
          </a:p>
          <a:p>
            <a:r>
              <a:rPr lang="en-US" dirty="0">
                <a:latin typeface="TH Baijam" panose="02000506000000020004" pitchFamily="2" charset="-34"/>
                <a:cs typeface="TH Baijam" panose="02000506000000020004" pitchFamily="2" charset="-34"/>
              </a:rPr>
              <a:t>Intellectual property rights </a:t>
            </a:r>
            <a:r>
              <a:rPr lang="th-TH" dirty="0">
                <a:latin typeface="TH Baijam" panose="02000506000000020004" pitchFamily="2" charset="-34"/>
                <a:cs typeface="TH Baijam" panose="02000506000000020004" pitchFamily="2" charset="-34"/>
              </a:rPr>
              <a:t>(สิทธิในทรัพย์สินทางปัญญา)	</a:t>
            </a:r>
          </a:p>
          <a:p>
            <a:pPr lvl="1"/>
            <a:r>
              <a:rPr lang="th-TH" dirty="0">
                <a:latin typeface="TH Baijam" panose="02000506000000020004" pitchFamily="2" charset="-34"/>
                <a:cs typeface="TH Baijam" panose="02000506000000020004" pitchFamily="2" charset="-34"/>
              </a:rPr>
              <a:t>วิศวกรควรตระหนักถึงกฎหมายท้องถิ่น ที่เกี่ยวกับการใช้ทรัพย์สินทางปัญญา เช่น สิทธิบัตร ลิขสิทธิ์ ฯลฯ ควรระมัดระวังเพื่อให้แน่ใจว่าทรัพย์สินทางปัญญาของนายจ้างและลูกค้าได้รับความคุ้มครอง</a:t>
            </a:r>
          </a:p>
          <a:p>
            <a:r>
              <a:rPr lang="en-US" dirty="0">
                <a:latin typeface="TH Baijam" panose="02000506000000020004" pitchFamily="2" charset="-34"/>
                <a:cs typeface="TH Baijam" panose="02000506000000020004" pitchFamily="2" charset="-34"/>
              </a:rPr>
              <a:t>Computer misuse </a:t>
            </a:r>
            <a:r>
              <a:rPr lang="th-TH" dirty="0">
                <a:latin typeface="TH Baijam" panose="02000506000000020004" pitchFamily="2" charset="-34"/>
                <a:cs typeface="TH Baijam" panose="02000506000000020004" pitchFamily="2" charset="-34"/>
              </a:rPr>
              <a:t>(การใช้คอมพิวเตอร์ในทางที่ผิด)</a:t>
            </a:r>
          </a:p>
          <a:p>
            <a:pPr lvl="1"/>
            <a:r>
              <a:rPr lang="th-TH" dirty="0">
                <a:latin typeface="TH Baijam" panose="02000506000000020004" pitchFamily="2" charset="-34"/>
                <a:cs typeface="TH Baijam" panose="02000506000000020004" pitchFamily="2" charset="-34"/>
              </a:rPr>
              <a:t>วิศวกรซอฟต์แวร์ไม่ควรใช้ทักษะทางเทคนิคในการใช้คอมพิวเตอร์ของผู้อื่นในทางที่ผิด การใช้คอมพิวเตอร์ในทางที่ผิดจากระดับง่าย ๆ (เช่น เล่นเกมบนเครื่องของนายจ้าง) ไปจนถึงการกระทำที่รุนแรงมาก (เช่น การเผยแพร่ไวรัส)</a:t>
            </a:r>
          </a:p>
        </p:txBody>
      </p:sp>
      <p:sp>
        <p:nvSpPr>
          <p:cNvPr id="4" name="ตัวแทนท้ายกระดาษ 3">
            <a:extLst>
              <a:ext uri="{FF2B5EF4-FFF2-40B4-BE49-F238E27FC236}">
                <a16:creationId xmlns:a16="http://schemas.microsoft.com/office/drawing/2014/main" id="{026BAC98-C248-49E9-8EA0-0E1DBB5FF37A}"/>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186141C7-C909-44B7-B802-9E36F2081C16}"/>
              </a:ext>
            </a:extLst>
          </p:cNvPr>
          <p:cNvSpPr>
            <a:spLocks noGrp="1"/>
          </p:cNvSpPr>
          <p:nvPr>
            <p:ph type="sldNum" sz="quarter" idx="12"/>
          </p:nvPr>
        </p:nvSpPr>
        <p:spPr/>
        <p:txBody>
          <a:bodyPr/>
          <a:lstStyle/>
          <a:p>
            <a:fld id="{0C468570-60A3-4ADB-9380-76B48A372335}" type="slidenum">
              <a:rPr lang="th-TH" smtClean="0"/>
              <a:t>38</a:t>
            </a:fld>
            <a:endParaRPr lang="th-TH"/>
          </a:p>
        </p:txBody>
      </p:sp>
    </p:spTree>
    <p:extLst>
      <p:ext uri="{BB962C8B-B14F-4D97-AF65-F5344CB8AC3E}">
        <p14:creationId xmlns:p14="http://schemas.microsoft.com/office/powerpoint/2010/main" val="33813670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D6E8BB11-4F32-4E04-80C0-B76A6574B6AC}"/>
              </a:ext>
            </a:extLst>
          </p:cNvPr>
          <p:cNvSpPr>
            <a:spLocks noGrp="1"/>
          </p:cNvSpPr>
          <p:nvPr>
            <p:ph type="title"/>
          </p:nvPr>
        </p:nvSpPr>
        <p:spPr/>
        <p:txBody>
          <a:bodyPr/>
          <a:lstStyle/>
          <a:p>
            <a:r>
              <a:rPr lang="th-TH"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สรุป</a:t>
            </a:r>
          </a:p>
        </p:txBody>
      </p:sp>
      <p:sp>
        <p:nvSpPr>
          <p:cNvPr id="3" name="ตัวแทนเนื้อหา 2">
            <a:extLst>
              <a:ext uri="{FF2B5EF4-FFF2-40B4-BE49-F238E27FC236}">
                <a16:creationId xmlns:a16="http://schemas.microsoft.com/office/drawing/2014/main" id="{0ED85358-D797-4F41-BC7F-558D5718387B}"/>
              </a:ext>
            </a:extLst>
          </p:cNvPr>
          <p:cNvSpPr>
            <a:spLocks noGrp="1"/>
          </p:cNvSpPr>
          <p:nvPr>
            <p:ph idx="1"/>
          </p:nvPr>
        </p:nvSpPr>
        <p:spPr/>
        <p:txBody>
          <a:bodyPr>
            <a:normAutofit fontScale="92500" lnSpcReduction="20000"/>
          </a:bodyPr>
          <a:lstStyle/>
          <a:p>
            <a:r>
              <a:rPr lang="th-TH" dirty="0">
                <a:latin typeface="TH Baijam" panose="02000506000000020004" pitchFamily="2" charset="-34"/>
                <a:cs typeface="TH Baijam" panose="02000506000000020004" pitchFamily="2" charset="-34"/>
              </a:rPr>
              <a:t>วิศวกรรมซอฟต์แวร์เป็นสาขาวิศวกรรมที่เกี่ยวข้องกับทุกด้านของการผลิตซอฟต์แวร์</a:t>
            </a:r>
          </a:p>
          <a:p>
            <a:r>
              <a:rPr lang="th-TH" dirty="0">
                <a:latin typeface="TH Baijam" panose="02000506000000020004" pitchFamily="2" charset="-34"/>
                <a:cs typeface="TH Baijam" panose="02000506000000020004" pitchFamily="2" charset="-34"/>
              </a:rPr>
              <a:t>คุณลักษณะผลิตภัณฑ์ซอฟต์แวร์ที่จำเป็นคือ ความสามารถในการบำรุงรักษา ความเชื่อถือได้ ความมั่นคง ความปลอดภัย ประสิทธิภาพ และการยอมรับ</a:t>
            </a:r>
          </a:p>
          <a:p>
            <a:r>
              <a:rPr lang="th-TH" dirty="0">
                <a:latin typeface="TH Baijam" panose="02000506000000020004" pitchFamily="2" charset="-34"/>
                <a:cs typeface="TH Baijam" panose="02000506000000020004" pitchFamily="2" charset="-34"/>
              </a:rPr>
              <a:t>กิจกรรมเกี่ยวกับการออกข้อกำหนด การพัฒนา การตรวจสอบ และการบำรุงรักษา เป็นส่วนประกอบของกระบวนการซอฟต์แวร์</a:t>
            </a:r>
          </a:p>
          <a:p>
            <a:r>
              <a:rPr lang="th-TH" dirty="0">
                <a:latin typeface="TH Baijam" panose="02000506000000020004" pitchFamily="2" charset="-34"/>
                <a:cs typeface="TH Baijam" panose="02000506000000020004" pitchFamily="2" charset="-34"/>
              </a:rPr>
              <a:t>ความคิดพื้นฐานของวิศวกรรมซอฟต์แวร์ จะสามารถใช้งานได้กับทุกประเภทของการพัฒนาระบบซอฟต์แวร์</a:t>
            </a:r>
          </a:p>
          <a:p>
            <a:r>
              <a:rPr lang="th-TH" dirty="0">
                <a:latin typeface="TH Baijam" panose="02000506000000020004" pitchFamily="2" charset="-34"/>
                <a:cs typeface="TH Baijam" panose="02000506000000020004" pitchFamily="2" charset="-34"/>
              </a:rPr>
              <a:t>ระบบซอฟต์แวร์มีหลายประเภท ต้องการเครื่องมือและเทคนิคทางวิศวกรรมซอฟต์แวร์ที่เหมาะสมสำหรับการพัฒนา</a:t>
            </a:r>
          </a:p>
          <a:p>
            <a:r>
              <a:rPr lang="th-TH" dirty="0">
                <a:latin typeface="TH Baijam" panose="02000506000000020004" pitchFamily="2" charset="-34"/>
                <a:cs typeface="TH Baijam" panose="02000506000000020004" pitchFamily="2" charset="-34"/>
              </a:rPr>
              <a:t>ความคิดพื้นฐานของวิศวกรรมซอฟต์แวร์สามารถใช้ได้กับระบบซอฟต์แวร์ทุกประเภท</a:t>
            </a:r>
          </a:p>
          <a:p>
            <a:r>
              <a:rPr lang="th-TH" dirty="0">
                <a:latin typeface="TH Baijam" panose="02000506000000020004" pitchFamily="2" charset="-34"/>
                <a:cs typeface="TH Baijam" panose="02000506000000020004" pitchFamily="2" charset="-34"/>
              </a:rPr>
              <a:t>วิศวกรซอฟต์แวร์มีความรับผิดชอบต่อวิชาชีพด้านวิศวกรรมและสังคม ไม่ควรสนใจแค่เพียงปัญหาทางเทคนิค</a:t>
            </a:r>
          </a:p>
          <a:p>
            <a:r>
              <a:rPr lang="th-TH" dirty="0">
                <a:latin typeface="TH Baijam" panose="02000506000000020004" pitchFamily="2" charset="-34"/>
                <a:cs typeface="TH Baijam" panose="02000506000000020004" pitchFamily="2" charset="-34"/>
              </a:rPr>
              <a:t>สังคมระดับมืออาชีพ มีจรรยาบรรณไว้คอยกำหนดมาตรฐานเกี่ยวกับพฤติกรรมที่คาดหวังของสมาชิก ในสังคมของวิศวกรซอฟต์แวร์ก็เช่นเดียวกัน</a:t>
            </a:r>
          </a:p>
        </p:txBody>
      </p:sp>
      <p:sp>
        <p:nvSpPr>
          <p:cNvPr id="4" name="ตัวแทนท้ายกระดาษ 3">
            <a:extLst>
              <a:ext uri="{FF2B5EF4-FFF2-40B4-BE49-F238E27FC236}">
                <a16:creationId xmlns:a16="http://schemas.microsoft.com/office/drawing/2014/main" id="{1671F5BA-74DB-4E4B-9B95-8BA8362FDE21}"/>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F2E97105-263E-4CF2-9AF3-D4CAF1DD6203}"/>
              </a:ext>
            </a:extLst>
          </p:cNvPr>
          <p:cNvSpPr>
            <a:spLocks noGrp="1"/>
          </p:cNvSpPr>
          <p:nvPr>
            <p:ph type="sldNum" sz="quarter" idx="12"/>
          </p:nvPr>
        </p:nvSpPr>
        <p:spPr/>
        <p:txBody>
          <a:bodyPr/>
          <a:lstStyle/>
          <a:p>
            <a:fld id="{0C468570-60A3-4ADB-9380-76B48A372335}" type="slidenum">
              <a:rPr lang="th-TH" smtClean="0"/>
              <a:t>39</a:t>
            </a:fld>
            <a:endParaRPr lang="th-TH"/>
          </a:p>
        </p:txBody>
      </p:sp>
    </p:spTree>
    <p:extLst>
      <p:ext uri="{BB962C8B-B14F-4D97-AF65-F5344CB8AC3E}">
        <p14:creationId xmlns:p14="http://schemas.microsoft.com/office/powerpoint/2010/main" val="1886937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6A518F98-08FF-463C-8DFD-A0EC24AEB492}"/>
              </a:ext>
            </a:extLst>
          </p:cNvPr>
          <p:cNvSpPr>
            <a:spLocks noGrp="1"/>
          </p:cNvSpPr>
          <p:nvPr>
            <p:ph type="title"/>
          </p:nvPr>
        </p:nvSpPr>
        <p:spPr/>
        <p:txBody>
          <a:bodyPr/>
          <a:lstStyle/>
          <a:p>
            <a:r>
              <a:rPr lang="th-TH" b="1" dirty="0">
                <a:solidFill>
                  <a:schemeClr val="accent1"/>
                </a:solidFill>
                <a:latin typeface="TH Baijam" panose="02000506000000020004" pitchFamily="2" charset="-34"/>
                <a:cs typeface="TH Baijam" panose="02000506000000020004" pitchFamily="2" charset="-34"/>
              </a:rPr>
              <a:t>เรื่องที่จะศึกษา</a:t>
            </a:r>
            <a:endParaRPr lang="th-TH" dirty="0"/>
          </a:p>
        </p:txBody>
      </p:sp>
      <p:graphicFrame>
        <p:nvGraphicFramePr>
          <p:cNvPr id="4" name="ตัวแทนเนื้อหา 3">
            <a:extLst>
              <a:ext uri="{FF2B5EF4-FFF2-40B4-BE49-F238E27FC236}">
                <a16:creationId xmlns:a16="http://schemas.microsoft.com/office/drawing/2014/main" id="{D8BE28C3-6155-4AB9-8E68-D5C78545576C}"/>
              </a:ext>
            </a:extLst>
          </p:cNvPr>
          <p:cNvGraphicFramePr>
            <a:graphicFrameLocks noGrp="1"/>
          </p:cNvGraphicFramePr>
          <p:nvPr>
            <p:ph idx="1"/>
            <p:extLst>
              <p:ext uri="{D42A27DB-BD31-4B8C-83A1-F6EECF244321}">
                <p14:modId xmlns:p14="http://schemas.microsoft.com/office/powerpoint/2010/main" val="729588063"/>
              </p:ext>
            </p:extLst>
          </p:nvPr>
        </p:nvGraphicFramePr>
        <p:xfrm>
          <a:off x="838200" y="1441657"/>
          <a:ext cx="10515600" cy="49031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กล่องข้อความ 5">
            <a:extLst>
              <a:ext uri="{FF2B5EF4-FFF2-40B4-BE49-F238E27FC236}">
                <a16:creationId xmlns:a16="http://schemas.microsoft.com/office/drawing/2014/main" id="{21D0EF10-1C56-47C7-B43A-2DE445C4E39A}"/>
              </a:ext>
            </a:extLst>
          </p:cNvPr>
          <p:cNvSpPr txBox="1"/>
          <p:nvPr/>
        </p:nvSpPr>
        <p:spPr>
          <a:xfrm>
            <a:off x="979695" y="1590802"/>
            <a:ext cx="429209" cy="523220"/>
          </a:xfrm>
          <a:prstGeom prst="rect">
            <a:avLst/>
          </a:prstGeom>
          <a:noFill/>
        </p:spPr>
        <p:txBody>
          <a:bodyPr wrap="square" rtlCol="0">
            <a:spAutoFit/>
          </a:bodyPr>
          <a:lstStyle/>
          <a:p>
            <a:pPr algn="ctr"/>
            <a:r>
              <a:rPr lang="th-TH" dirty="0">
                <a:solidFill>
                  <a:srgbClr val="C00000"/>
                </a:solidFill>
                <a:latin typeface="TH Baijam" panose="02000506000000020004" pitchFamily="2" charset="-34"/>
                <a:cs typeface="TH Baijam" panose="02000506000000020004" pitchFamily="2" charset="-34"/>
              </a:rPr>
              <a:t>8</a:t>
            </a:r>
          </a:p>
        </p:txBody>
      </p:sp>
      <p:sp>
        <p:nvSpPr>
          <p:cNvPr id="7" name="กล่องข้อความ 6">
            <a:extLst>
              <a:ext uri="{FF2B5EF4-FFF2-40B4-BE49-F238E27FC236}">
                <a16:creationId xmlns:a16="http://schemas.microsoft.com/office/drawing/2014/main" id="{7B0712FC-A429-45F9-BC01-76CBA8FE82B0}"/>
              </a:ext>
            </a:extLst>
          </p:cNvPr>
          <p:cNvSpPr txBox="1"/>
          <p:nvPr/>
        </p:nvSpPr>
        <p:spPr>
          <a:xfrm>
            <a:off x="1376995" y="2254676"/>
            <a:ext cx="429209" cy="523220"/>
          </a:xfrm>
          <a:prstGeom prst="rect">
            <a:avLst/>
          </a:prstGeom>
          <a:noFill/>
        </p:spPr>
        <p:txBody>
          <a:bodyPr wrap="square" rtlCol="0">
            <a:spAutoFit/>
          </a:bodyPr>
          <a:lstStyle/>
          <a:p>
            <a:pPr algn="ctr"/>
            <a:r>
              <a:rPr lang="th-TH" dirty="0">
                <a:solidFill>
                  <a:srgbClr val="C00000"/>
                </a:solidFill>
                <a:latin typeface="TH Baijam" panose="02000506000000020004" pitchFamily="2" charset="-34"/>
                <a:cs typeface="TH Baijam" panose="02000506000000020004" pitchFamily="2" charset="-34"/>
              </a:rPr>
              <a:t>9</a:t>
            </a:r>
          </a:p>
        </p:txBody>
      </p:sp>
      <p:sp>
        <p:nvSpPr>
          <p:cNvPr id="8" name="กล่องข้อความ 7">
            <a:extLst>
              <a:ext uri="{FF2B5EF4-FFF2-40B4-BE49-F238E27FC236}">
                <a16:creationId xmlns:a16="http://schemas.microsoft.com/office/drawing/2014/main" id="{4A072591-A49A-4CC4-9EE2-10284F5012B8}"/>
              </a:ext>
            </a:extLst>
          </p:cNvPr>
          <p:cNvSpPr txBox="1"/>
          <p:nvPr/>
        </p:nvSpPr>
        <p:spPr>
          <a:xfrm>
            <a:off x="1563138" y="2918550"/>
            <a:ext cx="429210" cy="523220"/>
          </a:xfrm>
          <a:prstGeom prst="rect">
            <a:avLst/>
          </a:prstGeom>
          <a:noFill/>
        </p:spPr>
        <p:txBody>
          <a:bodyPr wrap="square" rtlCol="0">
            <a:spAutoFit/>
          </a:bodyPr>
          <a:lstStyle/>
          <a:p>
            <a:pPr algn="ctr"/>
            <a:r>
              <a:rPr lang="th-TH" dirty="0">
                <a:solidFill>
                  <a:srgbClr val="C00000"/>
                </a:solidFill>
                <a:latin typeface="TH Baijam" panose="02000506000000020004" pitchFamily="2" charset="-34"/>
                <a:cs typeface="TH Baijam" panose="02000506000000020004" pitchFamily="2" charset="-34"/>
              </a:rPr>
              <a:t>10</a:t>
            </a:r>
          </a:p>
        </p:txBody>
      </p:sp>
      <p:sp>
        <p:nvSpPr>
          <p:cNvPr id="9" name="กล่องข้อความ 8">
            <a:extLst>
              <a:ext uri="{FF2B5EF4-FFF2-40B4-BE49-F238E27FC236}">
                <a16:creationId xmlns:a16="http://schemas.microsoft.com/office/drawing/2014/main" id="{088C3517-FB3E-4ECA-8AF5-B01709AE33D7}"/>
              </a:ext>
            </a:extLst>
          </p:cNvPr>
          <p:cNvSpPr txBox="1"/>
          <p:nvPr/>
        </p:nvSpPr>
        <p:spPr>
          <a:xfrm>
            <a:off x="1675104" y="3592818"/>
            <a:ext cx="429209" cy="523220"/>
          </a:xfrm>
          <a:prstGeom prst="rect">
            <a:avLst/>
          </a:prstGeom>
          <a:noFill/>
        </p:spPr>
        <p:txBody>
          <a:bodyPr wrap="square" rtlCol="0">
            <a:spAutoFit/>
          </a:bodyPr>
          <a:lstStyle/>
          <a:p>
            <a:pPr algn="ctr"/>
            <a:r>
              <a:rPr lang="th-TH" dirty="0">
                <a:solidFill>
                  <a:srgbClr val="C00000"/>
                </a:solidFill>
                <a:latin typeface="TH Baijam" panose="02000506000000020004" pitchFamily="2" charset="-34"/>
                <a:cs typeface="TH Baijam" panose="02000506000000020004" pitchFamily="2" charset="-34"/>
              </a:rPr>
              <a:t>11</a:t>
            </a:r>
          </a:p>
        </p:txBody>
      </p:sp>
      <p:sp>
        <p:nvSpPr>
          <p:cNvPr id="10" name="กล่องข้อความ 9">
            <a:extLst>
              <a:ext uri="{FF2B5EF4-FFF2-40B4-BE49-F238E27FC236}">
                <a16:creationId xmlns:a16="http://schemas.microsoft.com/office/drawing/2014/main" id="{DC93C5D1-5547-482E-BC7E-7D86B6800A29}"/>
              </a:ext>
            </a:extLst>
          </p:cNvPr>
          <p:cNvSpPr txBox="1"/>
          <p:nvPr/>
        </p:nvSpPr>
        <p:spPr>
          <a:xfrm>
            <a:off x="1591599" y="4277014"/>
            <a:ext cx="480010" cy="523220"/>
          </a:xfrm>
          <a:prstGeom prst="rect">
            <a:avLst/>
          </a:prstGeom>
          <a:noFill/>
        </p:spPr>
        <p:txBody>
          <a:bodyPr wrap="square" rtlCol="0">
            <a:spAutoFit/>
          </a:bodyPr>
          <a:lstStyle/>
          <a:p>
            <a:pPr algn="ctr"/>
            <a:r>
              <a:rPr lang="th-TH" dirty="0">
                <a:solidFill>
                  <a:srgbClr val="C00000"/>
                </a:solidFill>
                <a:latin typeface="TH Baijam" panose="02000506000000020004" pitchFamily="2" charset="-34"/>
                <a:cs typeface="TH Baijam" panose="02000506000000020004" pitchFamily="2" charset="-34"/>
              </a:rPr>
              <a:t>12</a:t>
            </a:r>
          </a:p>
        </p:txBody>
      </p:sp>
      <p:sp>
        <p:nvSpPr>
          <p:cNvPr id="11" name="กล่องข้อความ 10">
            <a:extLst>
              <a:ext uri="{FF2B5EF4-FFF2-40B4-BE49-F238E27FC236}">
                <a16:creationId xmlns:a16="http://schemas.microsoft.com/office/drawing/2014/main" id="{094806C9-2C65-4A2E-B3CE-EAC8F4B8AA6B}"/>
              </a:ext>
            </a:extLst>
          </p:cNvPr>
          <p:cNvSpPr txBox="1"/>
          <p:nvPr/>
        </p:nvSpPr>
        <p:spPr>
          <a:xfrm>
            <a:off x="1351594" y="4947281"/>
            <a:ext cx="480010" cy="523220"/>
          </a:xfrm>
          <a:prstGeom prst="rect">
            <a:avLst/>
          </a:prstGeom>
          <a:noFill/>
        </p:spPr>
        <p:txBody>
          <a:bodyPr wrap="square" rtlCol="0">
            <a:spAutoFit/>
          </a:bodyPr>
          <a:lstStyle/>
          <a:p>
            <a:pPr algn="ctr"/>
            <a:r>
              <a:rPr lang="th-TH" dirty="0">
                <a:solidFill>
                  <a:srgbClr val="C00000"/>
                </a:solidFill>
                <a:latin typeface="TH Baijam" panose="02000506000000020004" pitchFamily="2" charset="-34"/>
                <a:cs typeface="TH Baijam" panose="02000506000000020004" pitchFamily="2" charset="-34"/>
              </a:rPr>
              <a:t>13</a:t>
            </a:r>
          </a:p>
        </p:txBody>
      </p:sp>
      <p:sp>
        <p:nvSpPr>
          <p:cNvPr id="12" name="กล่องข้อความ 11">
            <a:extLst>
              <a:ext uri="{FF2B5EF4-FFF2-40B4-BE49-F238E27FC236}">
                <a16:creationId xmlns:a16="http://schemas.microsoft.com/office/drawing/2014/main" id="{C6B9F4A5-A34C-4E9B-A2F4-834F717F7EE7}"/>
              </a:ext>
            </a:extLst>
          </p:cNvPr>
          <p:cNvSpPr txBox="1"/>
          <p:nvPr/>
        </p:nvSpPr>
        <p:spPr>
          <a:xfrm>
            <a:off x="951168" y="5611155"/>
            <a:ext cx="491122" cy="523220"/>
          </a:xfrm>
          <a:prstGeom prst="rect">
            <a:avLst/>
          </a:prstGeom>
          <a:noFill/>
        </p:spPr>
        <p:txBody>
          <a:bodyPr wrap="square" rtlCol="0">
            <a:spAutoFit/>
          </a:bodyPr>
          <a:lstStyle/>
          <a:p>
            <a:pPr algn="ctr"/>
            <a:r>
              <a:rPr lang="th-TH" dirty="0">
                <a:solidFill>
                  <a:srgbClr val="C00000"/>
                </a:solidFill>
                <a:latin typeface="TH Baijam" panose="02000506000000020004" pitchFamily="2" charset="-34"/>
                <a:cs typeface="TH Baijam" panose="02000506000000020004" pitchFamily="2" charset="-34"/>
              </a:rPr>
              <a:t>14</a:t>
            </a:r>
          </a:p>
        </p:txBody>
      </p:sp>
      <p:sp>
        <p:nvSpPr>
          <p:cNvPr id="3" name="ตัวแทนท้ายกระดาษ 2">
            <a:extLst>
              <a:ext uri="{FF2B5EF4-FFF2-40B4-BE49-F238E27FC236}">
                <a16:creationId xmlns:a16="http://schemas.microsoft.com/office/drawing/2014/main" id="{0614496F-72D9-4F9D-925C-DBF36E37CF90}"/>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C148324B-F1BD-4CD9-AD92-AC1D672AC17B}"/>
              </a:ext>
            </a:extLst>
          </p:cNvPr>
          <p:cNvSpPr>
            <a:spLocks noGrp="1"/>
          </p:cNvSpPr>
          <p:nvPr>
            <p:ph type="sldNum" sz="quarter" idx="12"/>
          </p:nvPr>
        </p:nvSpPr>
        <p:spPr/>
        <p:txBody>
          <a:bodyPr/>
          <a:lstStyle/>
          <a:p>
            <a:fld id="{0C468570-60A3-4ADB-9380-76B48A372335}" type="slidenum">
              <a:rPr lang="th-TH" smtClean="0"/>
              <a:t>4</a:t>
            </a:fld>
            <a:endParaRPr lang="th-TH"/>
          </a:p>
        </p:txBody>
      </p:sp>
    </p:spTree>
    <p:extLst>
      <p:ext uri="{BB962C8B-B14F-4D97-AF65-F5344CB8AC3E}">
        <p14:creationId xmlns:p14="http://schemas.microsoft.com/office/powerpoint/2010/main" val="18885377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6D8DFDE-23CF-41EE-8D79-D75351B47629}"/>
              </a:ext>
            </a:extLst>
          </p:cNvPr>
          <p:cNvSpPr>
            <a:spLocks noGrp="1"/>
          </p:cNvSpPr>
          <p:nvPr>
            <p:ph type="title"/>
          </p:nvPr>
        </p:nvSpPr>
        <p:spPr/>
        <p:txBody>
          <a:bodyPr/>
          <a:lstStyle/>
          <a:p>
            <a:r>
              <a:rPr lang="th-TH" b="1"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คำถาม???</a:t>
            </a:r>
          </a:p>
        </p:txBody>
      </p:sp>
      <p:sp>
        <p:nvSpPr>
          <p:cNvPr id="3" name="ตัวแทนเนื้อหา 2">
            <a:extLst>
              <a:ext uri="{FF2B5EF4-FFF2-40B4-BE49-F238E27FC236}">
                <a16:creationId xmlns:a16="http://schemas.microsoft.com/office/drawing/2014/main" id="{4E78994C-6D4D-4CC1-ABEE-DCC6ABD6F3CD}"/>
              </a:ext>
            </a:extLst>
          </p:cNvPr>
          <p:cNvSpPr>
            <a:spLocks noGrp="1"/>
          </p:cNvSpPr>
          <p:nvPr>
            <p:ph idx="1"/>
          </p:nvPr>
        </p:nvSpPr>
        <p:spPr/>
        <p:txBody>
          <a:bodyPr/>
          <a:lstStyle/>
          <a:p>
            <a:endParaRPr lang="th-TH" dirty="0"/>
          </a:p>
        </p:txBody>
      </p:sp>
      <p:sp>
        <p:nvSpPr>
          <p:cNvPr id="4" name="ตัวแทนท้ายกระดาษ 3">
            <a:extLst>
              <a:ext uri="{FF2B5EF4-FFF2-40B4-BE49-F238E27FC236}">
                <a16:creationId xmlns:a16="http://schemas.microsoft.com/office/drawing/2014/main" id="{9E0314FB-5068-4CBE-8C64-36CD6501B300}"/>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1004C506-3A38-4229-86BD-C40D5CDE08C4}"/>
              </a:ext>
            </a:extLst>
          </p:cNvPr>
          <p:cNvSpPr>
            <a:spLocks noGrp="1"/>
          </p:cNvSpPr>
          <p:nvPr>
            <p:ph type="sldNum" sz="quarter" idx="12"/>
          </p:nvPr>
        </p:nvSpPr>
        <p:spPr/>
        <p:txBody>
          <a:bodyPr/>
          <a:lstStyle/>
          <a:p>
            <a:fld id="{0C468570-60A3-4ADB-9380-76B48A372335}" type="slidenum">
              <a:rPr lang="th-TH" smtClean="0"/>
              <a:t>40</a:t>
            </a:fld>
            <a:endParaRPr lang="th-TH"/>
          </a:p>
        </p:txBody>
      </p:sp>
    </p:spTree>
    <p:extLst>
      <p:ext uri="{BB962C8B-B14F-4D97-AF65-F5344CB8AC3E}">
        <p14:creationId xmlns:p14="http://schemas.microsoft.com/office/powerpoint/2010/main" val="4143079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12D1664A-E51D-45D4-833A-583D79E92B02}"/>
              </a:ext>
            </a:extLst>
          </p:cNvPr>
          <p:cNvSpPr>
            <a:spLocks noGrp="1"/>
          </p:cNvSpPr>
          <p:nvPr>
            <p:ph type="title"/>
          </p:nvPr>
        </p:nvSpPr>
        <p:spPr/>
        <p:txBody>
          <a:bodyPr>
            <a:normAutofit/>
          </a:bodyPr>
          <a:lstStyle/>
          <a:p>
            <a:r>
              <a:rPr lang="th-TH" sz="5400" b="1" dirty="0">
                <a:solidFill>
                  <a:schemeClr val="accent1"/>
                </a:solidFill>
                <a:latin typeface="TH Baijam" panose="02000506000000020004" pitchFamily="2" charset="-34"/>
                <a:cs typeface="TH Baijam" panose="02000506000000020004" pitchFamily="2" charset="-34"/>
              </a:rPr>
              <a:t>กิจกรรมการเรียนการสอน</a:t>
            </a:r>
          </a:p>
        </p:txBody>
      </p:sp>
      <p:sp>
        <p:nvSpPr>
          <p:cNvPr id="3" name="ตัวแทนเนื้อหา 2">
            <a:extLst>
              <a:ext uri="{FF2B5EF4-FFF2-40B4-BE49-F238E27FC236}">
                <a16:creationId xmlns:a16="http://schemas.microsoft.com/office/drawing/2014/main" id="{490CEBDA-148C-4E9F-A604-07B39FC47E65}"/>
              </a:ext>
            </a:extLst>
          </p:cNvPr>
          <p:cNvSpPr>
            <a:spLocks noGrp="1"/>
          </p:cNvSpPr>
          <p:nvPr>
            <p:ph idx="1"/>
          </p:nvPr>
        </p:nvSpPr>
        <p:spPr/>
        <p:txBody>
          <a:bodyPr/>
          <a:lstStyle/>
          <a:p>
            <a:r>
              <a:rPr lang="th-TH" dirty="0">
                <a:solidFill>
                  <a:srgbClr val="C00000"/>
                </a:solidFill>
                <a:latin typeface="TH Baijam" panose="02000506000000020004" pitchFamily="2" charset="-34"/>
                <a:cs typeface="TH Baijam" panose="02000506000000020004" pitchFamily="2" charset="-34"/>
              </a:rPr>
              <a:t>การมีส่วนร่วมในการเรียนการสอน</a:t>
            </a:r>
          </a:p>
          <a:p>
            <a:pPr lvl="1"/>
            <a:r>
              <a:rPr lang="th-TH" dirty="0">
                <a:solidFill>
                  <a:srgbClr val="C00000"/>
                </a:solidFill>
                <a:latin typeface="TH Baijam" panose="02000506000000020004" pitchFamily="2" charset="-34"/>
                <a:cs typeface="TH Baijam" panose="02000506000000020004" pitchFamily="2" charset="-34"/>
              </a:rPr>
              <a:t>กิจกรรมต่าง ๆ</a:t>
            </a:r>
            <a:endParaRPr lang="en-US" dirty="0">
              <a:solidFill>
                <a:srgbClr val="C00000"/>
              </a:solidFill>
              <a:latin typeface="TH Baijam" panose="02000506000000020004" pitchFamily="2" charset="-34"/>
              <a:cs typeface="TH Baijam" panose="02000506000000020004" pitchFamily="2" charset="-34"/>
            </a:endParaRPr>
          </a:p>
          <a:p>
            <a:r>
              <a:rPr lang="th-TH" dirty="0">
                <a:solidFill>
                  <a:srgbClr val="C00000"/>
                </a:solidFill>
                <a:latin typeface="TH Baijam" panose="02000506000000020004" pitchFamily="2" charset="-34"/>
                <a:cs typeface="TH Baijam" panose="02000506000000020004" pitchFamily="2" charset="-34"/>
              </a:rPr>
              <a:t>การนำเสนองานหน้าชั้นเรียน</a:t>
            </a:r>
          </a:p>
          <a:p>
            <a:r>
              <a:rPr lang="th-TH" dirty="0">
                <a:solidFill>
                  <a:srgbClr val="C00000"/>
                </a:solidFill>
                <a:latin typeface="TH Baijam" panose="02000506000000020004" pitchFamily="2" charset="-34"/>
                <a:cs typeface="TH Baijam" panose="02000506000000020004" pitchFamily="2" charset="-34"/>
              </a:rPr>
              <a:t>การแบ่งกลุ่มย่อย ทำโครงงานวิศวกรรมซอฟต์แวร์</a:t>
            </a:r>
          </a:p>
          <a:p>
            <a:r>
              <a:rPr lang="th-TH" dirty="0">
                <a:solidFill>
                  <a:srgbClr val="C00000"/>
                </a:solidFill>
                <a:latin typeface="TH Baijam" panose="02000506000000020004" pitchFamily="2" charset="-34"/>
                <a:cs typeface="TH Baijam" panose="02000506000000020004" pitchFamily="2" charset="-34"/>
              </a:rPr>
              <a:t>การบ้าน – แบบฝึกหัด</a:t>
            </a:r>
          </a:p>
          <a:p>
            <a:r>
              <a:rPr lang="th-TH" dirty="0">
                <a:solidFill>
                  <a:srgbClr val="C00000"/>
                </a:solidFill>
                <a:latin typeface="TH Baijam" panose="02000506000000020004" pitchFamily="2" charset="-34"/>
                <a:cs typeface="TH Baijam" panose="02000506000000020004" pitchFamily="2" charset="-34"/>
              </a:rPr>
              <a:t>การสอบกลางภาคและปลายภาคเรียน</a:t>
            </a:r>
          </a:p>
        </p:txBody>
      </p:sp>
      <p:sp>
        <p:nvSpPr>
          <p:cNvPr id="4" name="ตัวแทนท้ายกระดาษ 3">
            <a:extLst>
              <a:ext uri="{FF2B5EF4-FFF2-40B4-BE49-F238E27FC236}">
                <a16:creationId xmlns:a16="http://schemas.microsoft.com/office/drawing/2014/main" id="{C38094DB-8D33-4012-BA35-1C11ECB9A3A4}"/>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0D8707F9-C007-4A76-B31B-DD77D7D0B592}"/>
              </a:ext>
            </a:extLst>
          </p:cNvPr>
          <p:cNvSpPr>
            <a:spLocks noGrp="1"/>
          </p:cNvSpPr>
          <p:nvPr>
            <p:ph type="sldNum" sz="quarter" idx="12"/>
          </p:nvPr>
        </p:nvSpPr>
        <p:spPr/>
        <p:txBody>
          <a:bodyPr/>
          <a:lstStyle/>
          <a:p>
            <a:fld id="{0C468570-60A3-4ADB-9380-76B48A372335}" type="slidenum">
              <a:rPr lang="th-TH" smtClean="0"/>
              <a:t>5</a:t>
            </a:fld>
            <a:endParaRPr lang="th-TH"/>
          </a:p>
        </p:txBody>
      </p:sp>
    </p:spTree>
    <p:extLst>
      <p:ext uri="{BB962C8B-B14F-4D97-AF65-F5344CB8AC3E}">
        <p14:creationId xmlns:p14="http://schemas.microsoft.com/office/powerpoint/2010/main" val="294001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A92EAC44-C1A3-4C81-A000-E00629351E72}"/>
              </a:ext>
            </a:extLst>
          </p:cNvPr>
          <p:cNvSpPr>
            <a:spLocks noGrp="1"/>
          </p:cNvSpPr>
          <p:nvPr>
            <p:ph type="title"/>
          </p:nvPr>
        </p:nvSpPr>
        <p:spPr/>
        <p:txBody>
          <a:bodyPr/>
          <a:lstStyle/>
          <a:p>
            <a:r>
              <a:rPr lang="th-TH" sz="5400" b="1" dirty="0">
                <a:solidFill>
                  <a:schemeClr val="accent1"/>
                </a:solidFill>
                <a:latin typeface="TH Baijam" panose="02000506000000020004" pitchFamily="2" charset="-34"/>
                <a:cs typeface="TH Baijam" panose="02000506000000020004" pitchFamily="2" charset="-34"/>
              </a:rPr>
              <a:t>การวัดและประเมินผล</a:t>
            </a:r>
          </a:p>
        </p:txBody>
      </p:sp>
      <p:graphicFrame>
        <p:nvGraphicFramePr>
          <p:cNvPr id="4" name="ตัวแทนเนื้อหา 3">
            <a:extLst>
              <a:ext uri="{FF2B5EF4-FFF2-40B4-BE49-F238E27FC236}">
                <a16:creationId xmlns:a16="http://schemas.microsoft.com/office/drawing/2014/main" id="{5ECD1766-608A-48FD-9B97-233B1BEFB5AA}"/>
              </a:ext>
            </a:extLst>
          </p:cNvPr>
          <p:cNvGraphicFramePr>
            <a:graphicFrameLocks noGrp="1"/>
          </p:cNvGraphicFramePr>
          <p:nvPr>
            <p:ph idx="1"/>
            <p:extLst>
              <p:ext uri="{D42A27DB-BD31-4B8C-83A1-F6EECF244321}">
                <p14:modId xmlns:p14="http://schemas.microsoft.com/office/powerpoint/2010/main" val="1735197381"/>
              </p:ext>
            </p:extLst>
          </p:nvPr>
        </p:nvGraphicFramePr>
        <p:xfrm>
          <a:off x="1464906" y="1825625"/>
          <a:ext cx="6848670" cy="3627120"/>
        </p:xfrm>
        <a:graphic>
          <a:graphicData uri="http://schemas.openxmlformats.org/drawingml/2006/table">
            <a:tbl>
              <a:tblPr firstRow="1" bandRow="1">
                <a:tableStyleId>{5C22544A-7EE6-4342-B048-85BDC9FD1C3A}</a:tableStyleId>
              </a:tblPr>
              <a:tblGrid>
                <a:gridCol w="3732245">
                  <a:extLst>
                    <a:ext uri="{9D8B030D-6E8A-4147-A177-3AD203B41FA5}">
                      <a16:colId xmlns:a16="http://schemas.microsoft.com/office/drawing/2014/main" val="2515642462"/>
                    </a:ext>
                  </a:extLst>
                </a:gridCol>
                <a:gridCol w="3116425">
                  <a:extLst>
                    <a:ext uri="{9D8B030D-6E8A-4147-A177-3AD203B41FA5}">
                      <a16:colId xmlns:a16="http://schemas.microsoft.com/office/drawing/2014/main" val="1025001283"/>
                    </a:ext>
                  </a:extLst>
                </a:gridCol>
              </a:tblGrid>
              <a:tr h="370840">
                <a:tc>
                  <a:txBody>
                    <a:bodyPr/>
                    <a:lstStyle/>
                    <a:p>
                      <a:pPr algn="ctr"/>
                      <a:r>
                        <a:rPr lang="th-TH" dirty="0">
                          <a:latin typeface="TH Baijam" panose="02000506000000020004" pitchFamily="2" charset="-34"/>
                          <a:cs typeface="TH Baijam" panose="02000506000000020004" pitchFamily="2" charset="-34"/>
                        </a:rPr>
                        <a:t>รายการ</a:t>
                      </a:r>
                    </a:p>
                  </a:txBody>
                  <a:tcPr/>
                </a:tc>
                <a:tc>
                  <a:txBody>
                    <a:bodyPr/>
                    <a:lstStyle/>
                    <a:p>
                      <a:pPr algn="ctr"/>
                      <a:r>
                        <a:rPr lang="th-TH" dirty="0">
                          <a:latin typeface="TH Baijam" panose="02000506000000020004" pitchFamily="2" charset="-34"/>
                          <a:cs typeface="TH Baijam" panose="02000506000000020004" pitchFamily="2" charset="-34"/>
                        </a:rPr>
                        <a:t>คะแนน ร้อยละ</a:t>
                      </a:r>
                    </a:p>
                  </a:txBody>
                  <a:tcPr/>
                </a:tc>
                <a:extLst>
                  <a:ext uri="{0D108BD9-81ED-4DB2-BD59-A6C34878D82A}">
                    <a16:rowId xmlns:a16="http://schemas.microsoft.com/office/drawing/2014/main" val="1945533336"/>
                  </a:ext>
                </a:extLst>
              </a:tr>
              <a:tr h="370840">
                <a:tc>
                  <a:txBody>
                    <a:bodyPr/>
                    <a:lstStyle/>
                    <a:p>
                      <a:pPr algn="l"/>
                      <a:r>
                        <a:rPr lang="th-TH" sz="2800" kern="1200" dirty="0">
                          <a:solidFill>
                            <a:schemeClr val="dk1"/>
                          </a:solidFill>
                          <a:effectLst/>
                          <a:latin typeface="TH Baijam" panose="02000506000000020004" pitchFamily="2" charset="-34"/>
                          <a:ea typeface="+mn-ea"/>
                          <a:cs typeface="TH Baijam" panose="02000506000000020004" pitchFamily="2" charset="-34"/>
                        </a:rPr>
                        <a:t>แบบฝึกหัด, การบ้าน</a:t>
                      </a:r>
                      <a:endParaRPr lang="th-TH" dirty="0">
                        <a:latin typeface="TH Baijam" panose="02000506000000020004" pitchFamily="2" charset="-34"/>
                        <a:cs typeface="TH Baijam" panose="02000506000000020004" pitchFamily="2" charset="-34"/>
                      </a:endParaRPr>
                    </a:p>
                  </a:txBody>
                  <a:tcPr/>
                </a:tc>
                <a:tc>
                  <a:txBody>
                    <a:bodyPr/>
                    <a:lstStyle/>
                    <a:p>
                      <a:pPr algn="ctr"/>
                      <a:r>
                        <a:rPr lang="th-TH" dirty="0">
                          <a:latin typeface="TH Baijam" panose="02000506000000020004" pitchFamily="2" charset="-34"/>
                          <a:cs typeface="TH Baijam" panose="02000506000000020004" pitchFamily="2" charset="-34"/>
                        </a:rPr>
                        <a:t>20</a:t>
                      </a:r>
                    </a:p>
                  </a:txBody>
                  <a:tcPr/>
                </a:tc>
                <a:extLst>
                  <a:ext uri="{0D108BD9-81ED-4DB2-BD59-A6C34878D82A}">
                    <a16:rowId xmlns:a16="http://schemas.microsoft.com/office/drawing/2014/main" val="2693112959"/>
                  </a:ext>
                </a:extLst>
              </a:tr>
              <a:tr h="370840">
                <a:tc>
                  <a:txBody>
                    <a:bodyPr/>
                    <a:lstStyle/>
                    <a:p>
                      <a:pPr algn="l"/>
                      <a:r>
                        <a:rPr lang="th-TH" sz="2800" kern="1200" dirty="0">
                          <a:solidFill>
                            <a:schemeClr val="dk1"/>
                          </a:solidFill>
                          <a:effectLst/>
                          <a:latin typeface="TH Baijam" panose="02000506000000020004" pitchFamily="2" charset="-34"/>
                          <a:ea typeface="+mn-ea"/>
                          <a:cs typeface="TH Baijam" panose="02000506000000020004" pitchFamily="2" charset="-34"/>
                        </a:rPr>
                        <a:t>งานย่อย รายบุคคล</a:t>
                      </a:r>
                    </a:p>
                  </a:txBody>
                  <a:tcPr/>
                </a:tc>
                <a:tc>
                  <a:txBody>
                    <a:bodyPr/>
                    <a:lstStyle/>
                    <a:p>
                      <a:pPr algn="ctr"/>
                      <a:r>
                        <a:rPr lang="th-TH" dirty="0">
                          <a:latin typeface="TH Baijam" panose="02000506000000020004" pitchFamily="2" charset="-34"/>
                          <a:cs typeface="TH Baijam" panose="02000506000000020004" pitchFamily="2" charset="-34"/>
                        </a:rPr>
                        <a:t>20</a:t>
                      </a:r>
                    </a:p>
                  </a:txBody>
                  <a:tcPr/>
                </a:tc>
                <a:extLst>
                  <a:ext uri="{0D108BD9-81ED-4DB2-BD59-A6C34878D82A}">
                    <a16:rowId xmlns:a16="http://schemas.microsoft.com/office/drawing/2014/main" val="1221363770"/>
                  </a:ext>
                </a:extLst>
              </a:tr>
              <a:tr h="370840">
                <a:tc>
                  <a:txBody>
                    <a:bodyPr/>
                    <a:lstStyle/>
                    <a:p>
                      <a:pPr algn="l"/>
                      <a:r>
                        <a:rPr lang="th-TH" sz="2800" kern="1200" dirty="0">
                          <a:solidFill>
                            <a:schemeClr val="dk1"/>
                          </a:solidFill>
                          <a:effectLst/>
                          <a:latin typeface="TH Baijam" panose="02000506000000020004" pitchFamily="2" charset="-34"/>
                          <a:ea typeface="+mn-ea"/>
                          <a:cs typeface="TH Baijam" panose="02000506000000020004" pitchFamily="2" charset="-34"/>
                        </a:rPr>
                        <a:t>โครงงานย่อย รายกลุ่ม</a:t>
                      </a:r>
                    </a:p>
                  </a:txBody>
                  <a:tcPr/>
                </a:tc>
                <a:tc>
                  <a:txBody>
                    <a:bodyPr/>
                    <a:lstStyle/>
                    <a:p>
                      <a:pPr algn="ctr"/>
                      <a:r>
                        <a:rPr lang="th-TH" dirty="0">
                          <a:latin typeface="TH Baijam" panose="02000506000000020004" pitchFamily="2" charset="-34"/>
                          <a:cs typeface="TH Baijam" panose="02000506000000020004" pitchFamily="2" charset="-34"/>
                        </a:rPr>
                        <a:t>20</a:t>
                      </a:r>
                    </a:p>
                  </a:txBody>
                  <a:tcPr/>
                </a:tc>
                <a:extLst>
                  <a:ext uri="{0D108BD9-81ED-4DB2-BD59-A6C34878D82A}">
                    <a16:rowId xmlns:a16="http://schemas.microsoft.com/office/drawing/2014/main" val="2366431724"/>
                  </a:ext>
                </a:extLst>
              </a:tr>
              <a:tr h="370840">
                <a:tc>
                  <a:txBody>
                    <a:bodyPr/>
                    <a:lstStyle/>
                    <a:p>
                      <a:pPr algn="l"/>
                      <a:r>
                        <a:rPr lang="th-TH" sz="2800" kern="1200" dirty="0">
                          <a:solidFill>
                            <a:schemeClr val="dk1"/>
                          </a:solidFill>
                          <a:effectLst/>
                          <a:latin typeface="TH Baijam" panose="02000506000000020004" pitchFamily="2" charset="-34"/>
                          <a:ea typeface="+mn-ea"/>
                          <a:cs typeface="TH Baijam" panose="02000506000000020004" pitchFamily="2" charset="-34"/>
                        </a:rPr>
                        <a:t>สอบกลางภาค</a:t>
                      </a:r>
                    </a:p>
                  </a:txBody>
                  <a:tcPr/>
                </a:tc>
                <a:tc>
                  <a:txBody>
                    <a:bodyPr/>
                    <a:lstStyle/>
                    <a:p>
                      <a:pPr algn="ctr"/>
                      <a:r>
                        <a:rPr lang="th-TH" dirty="0">
                          <a:latin typeface="TH Baijam" panose="02000506000000020004" pitchFamily="2" charset="-34"/>
                          <a:cs typeface="TH Baijam" panose="02000506000000020004" pitchFamily="2" charset="-34"/>
                        </a:rPr>
                        <a:t>20</a:t>
                      </a:r>
                    </a:p>
                  </a:txBody>
                  <a:tcPr/>
                </a:tc>
                <a:extLst>
                  <a:ext uri="{0D108BD9-81ED-4DB2-BD59-A6C34878D82A}">
                    <a16:rowId xmlns:a16="http://schemas.microsoft.com/office/drawing/2014/main" val="352567469"/>
                  </a:ext>
                </a:extLst>
              </a:tr>
              <a:tr h="259080">
                <a:tc>
                  <a:txBody>
                    <a:bodyPr/>
                    <a:lstStyle/>
                    <a:p>
                      <a:pPr algn="l"/>
                      <a:r>
                        <a:rPr lang="th-TH" sz="2800" kern="1200" dirty="0">
                          <a:solidFill>
                            <a:schemeClr val="dk1"/>
                          </a:solidFill>
                          <a:effectLst/>
                          <a:latin typeface="TH Baijam" panose="02000506000000020004" pitchFamily="2" charset="-34"/>
                          <a:ea typeface="+mn-ea"/>
                          <a:cs typeface="TH Baijam" panose="02000506000000020004" pitchFamily="2" charset="-34"/>
                        </a:rPr>
                        <a:t>สอบปลายภาค</a:t>
                      </a:r>
                    </a:p>
                  </a:txBody>
                  <a:tcPr/>
                </a:tc>
                <a:tc>
                  <a:txBody>
                    <a:bodyPr/>
                    <a:lstStyle/>
                    <a:p>
                      <a:pPr algn="ctr"/>
                      <a:r>
                        <a:rPr lang="th-TH" dirty="0">
                          <a:latin typeface="TH Baijam" panose="02000506000000020004" pitchFamily="2" charset="-34"/>
                          <a:cs typeface="TH Baijam" panose="02000506000000020004" pitchFamily="2" charset="-34"/>
                        </a:rPr>
                        <a:t>20</a:t>
                      </a:r>
                    </a:p>
                  </a:txBody>
                  <a:tcPr/>
                </a:tc>
                <a:extLst>
                  <a:ext uri="{0D108BD9-81ED-4DB2-BD59-A6C34878D82A}">
                    <a16:rowId xmlns:a16="http://schemas.microsoft.com/office/drawing/2014/main" val="3864753357"/>
                  </a:ext>
                </a:extLst>
              </a:tr>
              <a:tr h="259080">
                <a:tc>
                  <a:txBody>
                    <a:bodyPr/>
                    <a:lstStyle/>
                    <a:p>
                      <a:pPr algn="ctr"/>
                      <a:r>
                        <a:rPr lang="th-TH" sz="2800" kern="1200" dirty="0">
                          <a:solidFill>
                            <a:schemeClr val="dk1"/>
                          </a:solidFill>
                          <a:effectLst/>
                          <a:latin typeface="TH Baijam" panose="02000506000000020004" pitchFamily="2" charset="-34"/>
                          <a:ea typeface="+mn-ea"/>
                          <a:cs typeface="TH Baijam" panose="02000506000000020004" pitchFamily="2" charset="-34"/>
                        </a:rPr>
                        <a:t>รวม</a:t>
                      </a:r>
                    </a:p>
                  </a:txBody>
                  <a:tcPr/>
                </a:tc>
                <a:tc>
                  <a:txBody>
                    <a:bodyPr/>
                    <a:lstStyle/>
                    <a:p>
                      <a:pPr algn="ctr"/>
                      <a:r>
                        <a:rPr lang="th-TH" dirty="0">
                          <a:latin typeface="TH Baijam" panose="02000506000000020004" pitchFamily="2" charset="-34"/>
                          <a:cs typeface="TH Baijam" panose="02000506000000020004" pitchFamily="2" charset="-34"/>
                        </a:rPr>
                        <a:t>100</a:t>
                      </a:r>
                    </a:p>
                  </a:txBody>
                  <a:tcPr/>
                </a:tc>
                <a:extLst>
                  <a:ext uri="{0D108BD9-81ED-4DB2-BD59-A6C34878D82A}">
                    <a16:rowId xmlns:a16="http://schemas.microsoft.com/office/drawing/2014/main" val="57235436"/>
                  </a:ext>
                </a:extLst>
              </a:tr>
            </a:tbl>
          </a:graphicData>
        </a:graphic>
      </p:graphicFrame>
      <p:sp>
        <p:nvSpPr>
          <p:cNvPr id="3" name="ตัวแทนท้ายกระดาษ 2">
            <a:extLst>
              <a:ext uri="{FF2B5EF4-FFF2-40B4-BE49-F238E27FC236}">
                <a16:creationId xmlns:a16="http://schemas.microsoft.com/office/drawing/2014/main" id="{13B5B757-5F74-4C0D-9443-35EA8D048E16}"/>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D8CEC887-3BB4-4C45-93FE-A53234EDC588}"/>
              </a:ext>
            </a:extLst>
          </p:cNvPr>
          <p:cNvSpPr>
            <a:spLocks noGrp="1"/>
          </p:cNvSpPr>
          <p:nvPr>
            <p:ph type="sldNum" sz="quarter" idx="12"/>
          </p:nvPr>
        </p:nvSpPr>
        <p:spPr/>
        <p:txBody>
          <a:bodyPr/>
          <a:lstStyle/>
          <a:p>
            <a:fld id="{0C468570-60A3-4ADB-9380-76B48A372335}" type="slidenum">
              <a:rPr lang="th-TH" smtClean="0"/>
              <a:t>6</a:t>
            </a:fld>
            <a:endParaRPr lang="th-TH"/>
          </a:p>
        </p:txBody>
      </p:sp>
    </p:spTree>
    <p:extLst>
      <p:ext uri="{BB962C8B-B14F-4D97-AF65-F5344CB8AC3E}">
        <p14:creationId xmlns:p14="http://schemas.microsoft.com/office/powerpoint/2010/main" val="3421130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CC852D6E-EFB7-46C7-9313-4DE56C8937D9}"/>
              </a:ext>
            </a:extLst>
          </p:cNvPr>
          <p:cNvSpPr>
            <a:spLocks noGrp="1"/>
          </p:cNvSpPr>
          <p:nvPr>
            <p:ph type="title"/>
          </p:nvPr>
        </p:nvSpPr>
        <p:spPr/>
        <p:txBody>
          <a:bodyPr/>
          <a:lstStyle/>
          <a:p>
            <a:r>
              <a:rPr lang="th-TH" sz="5400" b="1" dirty="0">
                <a:solidFill>
                  <a:schemeClr val="accent1"/>
                </a:solidFill>
                <a:latin typeface="TH Baijam" panose="02000506000000020004" pitchFamily="2" charset="-34"/>
                <a:cs typeface="TH Baijam" panose="02000506000000020004" pitchFamily="2" charset="-34"/>
              </a:rPr>
              <a:t>ตำรา และ เอกสารอ้างอิง</a:t>
            </a:r>
          </a:p>
        </p:txBody>
      </p:sp>
      <p:sp>
        <p:nvSpPr>
          <p:cNvPr id="3" name="ตัวแทนเนื้อหา 2">
            <a:extLst>
              <a:ext uri="{FF2B5EF4-FFF2-40B4-BE49-F238E27FC236}">
                <a16:creationId xmlns:a16="http://schemas.microsoft.com/office/drawing/2014/main" id="{699B0D82-3797-4172-ACCA-C5CE39E56BF0}"/>
              </a:ext>
            </a:extLst>
          </p:cNvPr>
          <p:cNvSpPr>
            <a:spLocks noGrp="1"/>
          </p:cNvSpPr>
          <p:nvPr>
            <p:ph idx="1"/>
          </p:nvPr>
        </p:nvSpPr>
        <p:spPr/>
        <p:txBody>
          <a:bodyPr>
            <a:normAutofit/>
          </a:bodyPr>
          <a:lstStyle/>
          <a:p>
            <a:pPr lvl="0"/>
            <a:r>
              <a:rPr lang="en-US" b="1" dirty="0">
                <a:solidFill>
                  <a:schemeClr val="accent6">
                    <a:lumMod val="50000"/>
                  </a:schemeClr>
                </a:solidFill>
                <a:latin typeface="TH Baijam" panose="02000506000000020004" pitchFamily="2" charset="-34"/>
                <a:ea typeface="+mj-ea"/>
                <a:cs typeface="TH Baijam" panose="02000506000000020004" pitchFamily="2" charset="-34"/>
              </a:rPr>
              <a:t>Ian Sommervielle, “Software Engineering”, 10th edition, Addison Wesley, 2015</a:t>
            </a:r>
          </a:p>
          <a:p>
            <a:r>
              <a:rPr lang="en-US" b="1" dirty="0">
                <a:solidFill>
                  <a:schemeClr val="accent6">
                    <a:lumMod val="50000"/>
                  </a:schemeClr>
                </a:solidFill>
                <a:latin typeface="TH Baijam" panose="02000506000000020004" pitchFamily="2" charset="-34"/>
                <a:ea typeface="+mj-ea"/>
                <a:cs typeface="TH Baijam" panose="02000506000000020004" pitchFamily="2" charset="-34"/>
              </a:rPr>
              <a:t>Roger Pressman,” Software Engineering: A practitioner’s Approach”, 7th edition, McGraw Hill, 2009</a:t>
            </a:r>
            <a:endParaRPr lang="th-TH" b="1" dirty="0">
              <a:solidFill>
                <a:schemeClr val="accent6">
                  <a:lumMod val="50000"/>
                </a:schemeClr>
              </a:solidFill>
              <a:latin typeface="TH Baijam" panose="02000506000000020004" pitchFamily="2" charset="-34"/>
              <a:ea typeface="+mj-ea"/>
              <a:cs typeface="TH Baijam" panose="02000506000000020004" pitchFamily="2" charset="-34"/>
            </a:endParaRPr>
          </a:p>
          <a:p>
            <a:r>
              <a:rPr lang="th-TH" b="1" dirty="0">
                <a:solidFill>
                  <a:schemeClr val="accent6">
                    <a:lumMod val="50000"/>
                  </a:schemeClr>
                </a:solidFill>
                <a:latin typeface="TH Baijam" panose="02000506000000020004" pitchFamily="2" charset="-34"/>
                <a:ea typeface="+mj-ea"/>
                <a:cs typeface="TH Baijam" panose="02000506000000020004" pitchFamily="2" charset="-34"/>
              </a:rPr>
              <a:t>ตำราภาษาไทย และเอกสารที่เกี่ยวข้อง</a:t>
            </a:r>
          </a:p>
          <a:p>
            <a:r>
              <a:rPr lang="en-US" sz="2000" dirty="0">
                <a:hlinkClick r:id="rId2"/>
              </a:rPr>
              <a:t>https://iansommerville.com/software-engineering-book/</a:t>
            </a:r>
            <a:endParaRPr lang="th-TH" sz="2000" b="1" dirty="0">
              <a:solidFill>
                <a:schemeClr val="accent6">
                  <a:lumMod val="50000"/>
                </a:schemeClr>
              </a:solidFill>
              <a:latin typeface="TH Baijam" panose="02000506000000020004" pitchFamily="2" charset="-34"/>
              <a:ea typeface="+mj-ea"/>
              <a:cs typeface="TH Baijam" panose="02000506000000020004" pitchFamily="2" charset="-34"/>
            </a:endParaRPr>
          </a:p>
        </p:txBody>
      </p:sp>
      <p:sp>
        <p:nvSpPr>
          <p:cNvPr id="4" name="ตัวแทนท้ายกระดาษ 3">
            <a:extLst>
              <a:ext uri="{FF2B5EF4-FFF2-40B4-BE49-F238E27FC236}">
                <a16:creationId xmlns:a16="http://schemas.microsoft.com/office/drawing/2014/main" id="{F05BBD81-9BB0-4649-90F0-30B81DB0AF90}"/>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F8E4E3A2-41F6-42FA-B942-FCE40F7E3AEE}"/>
              </a:ext>
            </a:extLst>
          </p:cNvPr>
          <p:cNvSpPr>
            <a:spLocks noGrp="1"/>
          </p:cNvSpPr>
          <p:nvPr>
            <p:ph type="sldNum" sz="quarter" idx="12"/>
          </p:nvPr>
        </p:nvSpPr>
        <p:spPr/>
        <p:txBody>
          <a:bodyPr/>
          <a:lstStyle/>
          <a:p>
            <a:fld id="{0C468570-60A3-4ADB-9380-76B48A372335}" type="slidenum">
              <a:rPr lang="th-TH" smtClean="0"/>
              <a:t>7</a:t>
            </a:fld>
            <a:endParaRPr lang="th-TH"/>
          </a:p>
        </p:txBody>
      </p:sp>
    </p:spTree>
    <p:extLst>
      <p:ext uri="{BB962C8B-B14F-4D97-AF65-F5344CB8AC3E}">
        <p14:creationId xmlns:p14="http://schemas.microsoft.com/office/powerpoint/2010/main" val="30153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49CA4A17-EDE9-4D44-9F5B-83338A2F490E}"/>
              </a:ext>
            </a:extLst>
          </p:cNvPr>
          <p:cNvSpPr>
            <a:spLocks noGrp="1"/>
          </p:cNvSpPr>
          <p:nvPr>
            <p:ph type="title"/>
          </p:nvPr>
        </p:nvSpPr>
        <p:spPr/>
        <p:txBody>
          <a:bodyPr/>
          <a:lstStyle/>
          <a:p>
            <a:r>
              <a:rPr lang="th-TH" b="1" dirty="0">
                <a:solidFill>
                  <a:srgbClr val="7030A0"/>
                </a:solidFill>
                <a:latin typeface="TH Baijam" panose="02000506000000020004" pitchFamily="2" charset="-34"/>
                <a:cs typeface="TH Baijam" panose="02000506000000020004" pitchFamily="2" charset="-34"/>
              </a:rPr>
              <a:t>วิศวกรรมซอฟต์แวร์</a:t>
            </a:r>
          </a:p>
        </p:txBody>
      </p:sp>
      <p:graphicFrame>
        <p:nvGraphicFramePr>
          <p:cNvPr id="4" name="ตัวแทนเนื้อหา 3">
            <a:extLst>
              <a:ext uri="{FF2B5EF4-FFF2-40B4-BE49-F238E27FC236}">
                <a16:creationId xmlns:a16="http://schemas.microsoft.com/office/drawing/2014/main" id="{60257203-7825-4BF8-B5A5-C713CFFE52ED}"/>
              </a:ext>
            </a:extLst>
          </p:cNvPr>
          <p:cNvGraphicFramePr>
            <a:graphicFrameLocks noGrp="1"/>
          </p:cNvGraphicFramePr>
          <p:nvPr>
            <p:ph idx="1"/>
            <p:extLst>
              <p:ext uri="{D42A27DB-BD31-4B8C-83A1-F6EECF244321}">
                <p14:modId xmlns:p14="http://schemas.microsoft.com/office/powerpoint/2010/main" val="1307960625"/>
              </p:ext>
            </p:extLst>
          </p:nvPr>
        </p:nvGraphicFramePr>
        <p:xfrm>
          <a:off x="838200" y="1567543"/>
          <a:ext cx="10515600" cy="4609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ตัวแทนท้ายกระดาษ 2">
            <a:extLst>
              <a:ext uri="{FF2B5EF4-FFF2-40B4-BE49-F238E27FC236}">
                <a16:creationId xmlns:a16="http://schemas.microsoft.com/office/drawing/2014/main" id="{13431C54-D9BF-4AE8-B2F8-18362AC54A40}"/>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487E6D9A-D86E-4F0F-A69F-2F38E553F8D7}"/>
              </a:ext>
            </a:extLst>
          </p:cNvPr>
          <p:cNvSpPr>
            <a:spLocks noGrp="1"/>
          </p:cNvSpPr>
          <p:nvPr>
            <p:ph type="sldNum" sz="quarter" idx="12"/>
          </p:nvPr>
        </p:nvSpPr>
        <p:spPr/>
        <p:txBody>
          <a:bodyPr/>
          <a:lstStyle/>
          <a:p>
            <a:fld id="{0C468570-60A3-4ADB-9380-76B48A372335}" type="slidenum">
              <a:rPr lang="th-TH" smtClean="0"/>
              <a:t>8</a:t>
            </a:fld>
            <a:endParaRPr lang="th-TH"/>
          </a:p>
        </p:txBody>
      </p:sp>
    </p:spTree>
    <p:extLst>
      <p:ext uri="{BB962C8B-B14F-4D97-AF65-F5344CB8AC3E}">
        <p14:creationId xmlns:p14="http://schemas.microsoft.com/office/powerpoint/2010/main" val="2556759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767FD194-A18D-4823-AA18-BD3EC6A8769A}"/>
              </a:ext>
            </a:extLst>
          </p:cNvPr>
          <p:cNvSpPr>
            <a:spLocks noGrp="1"/>
          </p:cNvSpPr>
          <p:nvPr>
            <p:ph type="title"/>
          </p:nvPr>
        </p:nvSpPr>
        <p:spPr/>
        <p:txBody>
          <a:bodyPr/>
          <a:lstStyle/>
          <a:p>
            <a:r>
              <a:rPr lang="en-GB" b="1" dirty="0"/>
              <a:t>Software engineering</a:t>
            </a:r>
            <a:r>
              <a:rPr lang="th-TH" b="1" dirty="0"/>
              <a:t>   </a:t>
            </a:r>
            <a:r>
              <a:rPr lang="en-US" b="1" dirty="0"/>
              <a:t>Fact!!!</a:t>
            </a:r>
            <a:endParaRPr lang="th-TH" b="1" dirty="0"/>
          </a:p>
        </p:txBody>
      </p:sp>
      <p:sp>
        <p:nvSpPr>
          <p:cNvPr id="3" name="ตัวแทนเนื้อหา 2">
            <a:extLst>
              <a:ext uri="{FF2B5EF4-FFF2-40B4-BE49-F238E27FC236}">
                <a16:creationId xmlns:a16="http://schemas.microsoft.com/office/drawing/2014/main" id="{9E150A4B-3E96-4A45-83A5-1A52FC9B17C8}"/>
              </a:ext>
            </a:extLst>
          </p:cNvPr>
          <p:cNvSpPr>
            <a:spLocks noGrp="1"/>
          </p:cNvSpPr>
          <p:nvPr>
            <p:ph idx="1"/>
          </p:nvPr>
        </p:nvSpPr>
        <p:spPr/>
        <p:txBody>
          <a:bodyPr/>
          <a:lstStyle/>
          <a:p>
            <a:r>
              <a:rPr lang="th-TH" sz="3200" dirty="0">
                <a:solidFill>
                  <a:srgbClr val="C00000"/>
                </a:solidFill>
                <a:latin typeface="TH Baijam" panose="02000506000000020004" pitchFamily="2" charset="-34"/>
                <a:cs typeface="TH Baijam" panose="02000506000000020004" pitchFamily="2" charset="-34"/>
              </a:rPr>
              <a:t>ระบบเศรษฐกิจของประเทศที่พัฒนาแล้ว ล้วนแต่พึ่งพา </a:t>
            </a:r>
            <a:r>
              <a:rPr lang="en-US" sz="3200" dirty="0">
                <a:solidFill>
                  <a:srgbClr val="C00000"/>
                </a:solidFill>
                <a:latin typeface="TH Baijam" panose="02000506000000020004" pitchFamily="2" charset="-34"/>
                <a:cs typeface="TH Baijam" panose="02000506000000020004" pitchFamily="2" charset="-34"/>
              </a:rPr>
              <a:t>Software</a:t>
            </a:r>
          </a:p>
          <a:p>
            <a:r>
              <a:rPr lang="th-TH" sz="3200" dirty="0">
                <a:solidFill>
                  <a:srgbClr val="C00000"/>
                </a:solidFill>
                <a:latin typeface="TH Baijam" panose="02000506000000020004" pitchFamily="2" charset="-34"/>
                <a:cs typeface="TH Baijam" panose="02000506000000020004" pitchFamily="2" charset="-34"/>
              </a:rPr>
              <a:t>ทุกระบบในโลก ต่างก็มี </a:t>
            </a:r>
            <a:r>
              <a:rPr lang="en-US" sz="3200" dirty="0">
                <a:solidFill>
                  <a:srgbClr val="C00000"/>
                </a:solidFill>
                <a:latin typeface="TH Baijam" panose="02000506000000020004" pitchFamily="2" charset="-34"/>
                <a:cs typeface="TH Baijam" panose="02000506000000020004" pitchFamily="2" charset="-34"/>
              </a:rPr>
              <a:t>software controlled </a:t>
            </a:r>
            <a:r>
              <a:rPr lang="th-TH" sz="3200" dirty="0">
                <a:solidFill>
                  <a:srgbClr val="C00000"/>
                </a:solidFill>
                <a:latin typeface="TH Baijam" panose="02000506000000020004" pitchFamily="2" charset="-34"/>
                <a:cs typeface="TH Baijam" panose="02000506000000020004" pitchFamily="2" charset="-34"/>
              </a:rPr>
              <a:t>เพิ่มมากขึ้น มากขึ้นเรื่อย ๆ</a:t>
            </a:r>
          </a:p>
          <a:p>
            <a:r>
              <a:rPr lang="th-TH" sz="3200" dirty="0">
                <a:solidFill>
                  <a:srgbClr val="C00000"/>
                </a:solidFill>
                <a:latin typeface="TH Baijam" panose="02000506000000020004" pitchFamily="2" charset="-34"/>
                <a:cs typeface="TH Baijam" panose="02000506000000020004" pitchFamily="2" charset="-34"/>
              </a:rPr>
              <a:t>ราคาของ </a:t>
            </a:r>
            <a:r>
              <a:rPr lang="en-US" sz="3200" dirty="0">
                <a:solidFill>
                  <a:srgbClr val="C00000"/>
                </a:solidFill>
                <a:latin typeface="TH Baijam" panose="02000506000000020004" pitchFamily="2" charset="-34"/>
                <a:cs typeface="TH Baijam" panose="02000506000000020004" pitchFamily="2" charset="-34"/>
              </a:rPr>
              <a:t>software </a:t>
            </a:r>
            <a:r>
              <a:rPr lang="th-TH" sz="3200" dirty="0">
                <a:solidFill>
                  <a:srgbClr val="C00000"/>
                </a:solidFill>
                <a:latin typeface="TH Baijam" panose="02000506000000020004" pitchFamily="2" charset="-34"/>
                <a:cs typeface="TH Baijam" panose="02000506000000020004" pitchFamily="2" charset="-34"/>
              </a:rPr>
              <a:t>มักจะเป็นตัวกำหนดราคาของระบบคอมพิวเตอร์</a:t>
            </a:r>
          </a:p>
          <a:p>
            <a:r>
              <a:rPr lang="th-TH" sz="3200" dirty="0">
                <a:solidFill>
                  <a:srgbClr val="C00000"/>
                </a:solidFill>
                <a:latin typeface="TH Baijam" panose="02000506000000020004" pitchFamily="2" charset="-34"/>
                <a:cs typeface="TH Baijam" panose="02000506000000020004" pitchFamily="2" charset="-34"/>
              </a:rPr>
              <a:t>ราคาของการ </a:t>
            </a:r>
            <a:r>
              <a:rPr lang="en-US" sz="3200" dirty="0">
                <a:solidFill>
                  <a:srgbClr val="C00000"/>
                </a:solidFill>
                <a:latin typeface="TH Baijam" panose="02000506000000020004" pitchFamily="2" charset="-34"/>
                <a:cs typeface="TH Baijam" panose="02000506000000020004" pitchFamily="2" charset="-34"/>
              </a:rPr>
              <a:t>maintain </a:t>
            </a:r>
            <a:r>
              <a:rPr lang="th-TH" sz="3200" dirty="0">
                <a:solidFill>
                  <a:srgbClr val="C00000"/>
                </a:solidFill>
                <a:latin typeface="TH Baijam" panose="02000506000000020004" pitchFamily="2" charset="-34"/>
                <a:cs typeface="TH Baijam" panose="02000506000000020004" pitchFamily="2" charset="-34"/>
              </a:rPr>
              <a:t>มักจะสูงกว่าราคาในการ </a:t>
            </a:r>
            <a:r>
              <a:rPr lang="en-US" sz="3200" dirty="0">
                <a:solidFill>
                  <a:srgbClr val="C00000"/>
                </a:solidFill>
                <a:latin typeface="TH Baijam" panose="02000506000000020004" pitchFamily="2" charset="-34"/>
                <a:cs typeface="TH Baijam" panose="02000506000000020004" pitchFamily="2" charset="-34"/>
              </a:rPr>
              <a:t>develop</a:t>
            </a:r>
          </a:p>
          <a:p>
            <a:pPr lvl="1"/>
            <a:r>
              <a:rPr lang="th-TH" sz="2800" dirty="0">
                <a:solidFill>
                  <a:srgbClr val="C00000"/>
                </a:solidFill>
                <a:latin typeface="TH Baijam" panose="02000506000000020004" pitchFamily="2" charset="-34"/>
                <a:cs typeface="TH Baijam" panose="02000506000000020004" pitchFamily="2" charset="-34"/>
              </a:rPr>
              <a:t>ในระบบที่ใช้งานเป็นระยะเวลายาวนาน ค่าบำรุงรักษาจะสูงกว่าค่าสร้างซอฟต์แวร์</a:t>
            </a:r>
          </a:p>
          <a:p>
            <a:r>
              <a:rPr lang="en-GB" sz="3200" dirty="0">
                <a:solidFill>
                  <a:srgbClr val="C00000"/>
                </a:solidFill>
                <a:latin typeface="TH Baijam" panose="02000506000000020004" pitchFamily="2" charset="-34"/>
                <a:cs typeface="TH Baijam" panose="02000506000000020004" pitchFamily="2" charset="-34"/>
              </a:rPr>
              <a:t>Software engineering </a:t>
            </a:r>
            <a:r>
              <a:rPr lang="th-TH" sz="3200" dirty="0">
                <a:solidFill>
                  <a:srgbClr val="C00000"/>
                </a:solidFill>
                <a:latin typeface="TH Baijam" panose="02000506000000020004" pitchFamily="2" charset="-34"/>
                <a:cs typeface="TH Baijam" panose="02000506000000020004" pitchFamily="2" charset="-34"/>
              </a:rPr>
              <a:t>เน้นการพัฒนาซอฟต์แวร์ที่คุ้มค่า</a:t>
            </a:r>
            <a:r>
              <a:rPr lang="en-GB" sz="3200" dirty="0">
                <a:solidFill>
                  <a:srgbClr val="C00000"/>
                </a:solidFill>
                <a:latin typeface="TH Baijam" panose="02000506000000020004" pitchFamily="2" charset="-34"/>
                <a:cs typeface="TH Baijam" panose="02000506000000020004" pitchFamily="2" charset="-34"/>
              </a:rPr>
              <a:t> </a:t>
            </a:r>
            <a:r>
              <a:rPr lang="th-TH" sz="3200" dirty="0">
                <a:solidFill>
                  <a:srgbClr val="C00000"/>
                </a:solidFill>
                <a:latin typeface="TH Baijam" panose="02000506000000020004" pitchFamily="2" charset="-34"/>
                <a:cs typeface="TH Baijam" panose="02000506000000020004" pitchFamily="2" charset="-34"/>
              </a:rPr>
              <a:t>(</a:t>
            </a:r>
            <a:r>
              <a:rPr lang="en-GB" sz="3200" dirty="0">
                <a:solidFill>
                  <a:srgbClr val="C00000"/>
                </a:solidFill>
                <a:latin typeface="TH Baijam" panose="02000506000000020004" pitchFamily="2" charset="-34"/>
                <a:cs typeface="TH Baijam" panose="02000506000000020004" pitchFamily="2" charset="-34"/>
              </a:rPr>
              <a:t>cost-effective</a:t>
            </a:r>
            <a:r>
              <a:rPr lang="th-TH" sz="3200" dirty="0">
                <a:solidFill>
                  <a:srgbClr val="C00000"/>
                </a:solidFill>
                <a:latin typeface="TH Baijam" panose="02000506000000020004" pitchFamily="2" charset="-34"/>
                <a:cs typeface="TH Baijam" panose="02000506000000020004" pitchFamily="2" charset="-34"/>
              </a:rPr>
              <a:t>)</a:t>
            </a:r>
            <a:r>
              <a:rPr lang="en-US" dirty="0">
                <a:solidFill>
                  <a:srgbClr val="C00000"/>
                </a:solidFill>
              </a:rPr>
              <a:t> </a:t>
            </a:r>
            <a:r>
              <a:rPr lang="th-TH" dirty="0">
                <a:solidFill>
                  <a:srgbClr val="C00000"/>
                </a:solidFill>
              </a:rPr>
              <a:t> </a:t>
            </a:r>
          </a:p>
        </p:txBody>
      </p:sp>
      <p:sp>
        <p:nvSpPr>
          <p:cNvPr id="4" name="ตัวแทนท้ายกระดาษ 3">
            <a:extLst>
              <a:ext uri="{FF2B5EF4-FFF2-40B4-BE49-F238E27FC236}">
                <a16:creationId xmlns:a16="http://schemas.microsoft.com/office/drawing/2014/main" id="{15BEE6D3-E41A-47D8-B8B2-EF056D4BE317}"/>
              </a:ext>
            </a:extLst>
          </p:cNvPr>
          <p:cNvSpPr>
            <a:spLocks noGrp="1"/>
          </p:cNvSpPr>
          <p:nvPr>
            <p:ph type="ftr" sz="quarter" idx="11"/>
          </p:nvPr>
        </p:nvSpPr>
        <p:spPr/>
        <p:txBody>
          <a:bodyPr/>
          <a:lstStyle/>
          <a:p>
            <a:r>
              <a:rPr lang="th-TH"/>
              <a:t>03376806 วิศวกรรมซอฟต์แวร์ </a:t>
            </a:r>
            <a:r>
              <a:rPr lang="en-US"/>
              <a:t>week 1</a:t>
            </a:r>
            <a:endParaRPr lang="th-TH"/>
          </a:p>
        </p:txBody>
      </p:sp>
      <p:sp>
        <p:nvSpPr>
          <p:cNvPr id="5" name="ตัวแทนหมายเลขสไลด์ 4">
            <a:extLst>
              <a:ext uri="{FF2B5EF4-FFF2-40B4-BE49-F238E27FC236}">
                <a16:creationId xmlns:a16="http://schemas.microsoft.com/office/drawing/2014/main" id="{B305F738-830A-449D-AEDD-9AA03641746E}"/>
              </a:ext>
            </a:extLst>
          </p:cNvPr>
          <p:cNvSpPr>
            <a:spLocks noGrp="1"/>
          </p:cNvSpPr>
          <p:nvPr>
            <p:ph type="sldNum" sz="quarter" idx="12"/>
          </p:nvPr>
        </p:nvSpPr>
        <p:spPr/>
        <p:txBody>
          <a:bodyPr/>
          <a:lstStyle/>
          <a:p>
            <a:fld id="{0C468570-60A3-4ADB-9380-76B48A372335}" type="slidenum">
              <a:rPr lang="th-TH" smtClean="0"/>
              <a:t>9</a:t>
            </a:fld>
            <a:endParaRPr lang="th-TH"/>
          </a:p>
        </p:txBody>
      </p:sp>
    </p:spTree>
    <p:extLst>
      <p:ext uri="{BB962C8B-B14F-4D97-AF65-F5344CB8AC3E}">
        <p14:creationId xmlns:p14="http://schemas.microsoft.com/office/powerpoint/2010/main" val="1342636"/>
      </p:ext>
    </p:extLst>
  </p:cSld>
  <p:clrMapOvr>
    <a:masterClrMapping/>
  </p:clrMapOvr>
</p:sld>
</file>

<file path=ppt/theme/theme1.xml><?xml version="1.0" encoding="utf-8"?>
<a:theme xmlns:a="http://schemas.openxmlformats.org/drawingml/2006/main" name="ธีมของ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ธีมของ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2875</Words>
  <Application>Microsoft Office PowerPoint</Application>
  <PresentationFormat>Widescreen</PresentationFormat>
  <Paragraphs>335</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Arial Rounded MT Bold</vt:lpstr>
      <vt:lpstr>Calibri</vt:lpstr>
      <vt:lpstr>Calibri Light</vt:lpstr>
      <vt:lpstr>TH Baijam</vt:lpstr>
      <vt:lpstr>TH Chakra Petch</vt:lpstr>
      <vt:lpstr>ธีมของ Office</vt:lpstr>
      <vt:lpstr>Software Engineering</vt:lpstr>
      <vt:lpstr>1. แนะนำรายวิชา Introduction</vt:lpstr>
      <vt:lpstr>เรื่องที่จะศึกษา</vt:lpstr>
      <vt:lpstr>เรื่องที่จะศึกษา</vt:lpstr>
      <vt:lpstr>กิจกรรมการเรียนการสอน</vt:lpstr>
      <vt:lpstr>การวัดและประเมินผล</vt:lpstr>
      <vt:lpstr>ตำรา และ เอกสารอ้างอิง</vt:lpstr>
      <vt:lpstr>วิศวกรรมซอฟต์แวร์</vt:lpstr>
      <vt:lpstr>Software engineering   Fact!!!</vt:lpstr>
      <vt:lpstr>PowerPoint Presentation</vt:lpstr>
      <vt:lpstr>Professional software development</vt:lpstr>
      <vt:lpstr>FAQ เกี่ยวกับ software engineering</vt:lpstr>
      <vt:lpstr>FAQ เกี่ยวกับ software engineering</vt:lpstr>
      <vt:lpstr>What is software?</vt:lpstr>
      <vt:lpstr>What are the attributes of good software?</vt:lpstr>
      <vt:lpstr>What is software engineering?</vt:lpstr>
      <vt:lpstr>What are the fundamental software engineering activities?</vt:lpstr>
      <vt:lpstr>What is the difference between software engineering and computer science?</vt:lpstr>
      <vt:lpstr>What is the difference between software engineering and system engineering?</vt:lpstr>
      <vt:lpstr>What are the key challenges facing software engineering?</vt:lpstr>
      <vt:lpstr>What are the costs of software engineering?</vt:lpstr>
      <vt:lpstr>What are the best software engineering techniques and methods?</vt:lpstr>
      <vt:lpstr>What differences has the web made to software engineering?</vt:lpstr>
      <vt:lpstr>Software products</vt:lpstr>
      <vt:lpstr>Product specification</vt:lpstr>
      <vt:lpstr>Essential attributes of good software</vt:lpstr>
      <vt:lpstr>PowerPoint Presentation</vt:lpstr>
      <vt:lpstr>PowerPoint Presentation</vt:lpstr>
      <vt:lpstr>Software engineering</vt:lpstr>
      <vt:lpstr>Importance of software engineering</vt:lpstr>
      <vt:lpstr>ความหลากหลายทาง Software engineering</vt:lpstr>
      <vt:lpstr>ประเภทของโปรแกรมประยุกต์ (application types)</vt:lpstr>
      <vt:lpstr>ประเภทของโปรแกรมประยุกต์ (application types)</vt:lpstr>
      <vt:lpstr>Software engineering fundamentals</vt:lpstr>
      <vt:lpstr>Internet software engineering</vt:lpstr>
      <vt:lpstr>Web software engineering</vt:lpstr>
      <vt:lpstr>Software engineering ethics</vt:lpstr>
      <vt:lpstr>Issues of professional responsibility</vt:lpstr>
      <vt:lpstr>สรุป</vt:lpstr>
      <vt:lpstr>คำถาม???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Koson Trachu</dc:creator>
  <cp:lastModifiedBy>Koson Trachu</cp:lastModifiedBy>
  <cp:revision>6</cp:revision>
  <dcterms:created xsi:type="dcterms:W3CDTF">2019-08-08T16:36:55Z</dcterms:created>
  <dcterms:modified xsi:type="dcterms:W3CDTF">2019-08-09T18:17:16Z</dcterms:modified>
</cp:coreProperties>
</file>