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E715-0600-4540-9399-0847AE6E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271C-D8F4-423B-8763-00B71562F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949-7639-4C03-B8CD-6ADC905C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0B3B-14B4-4AE8-A973-F4EA7DBF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5E7-9F7F-4BE3-9A24-97867746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4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81E3-2CF3-46EA-86C5-3F989AC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C981D-D776-4004-9AE8-58E52C187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7927-BB9C-4BFE-9193-278BF80C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A442-81B6-4E1F-893F-D69E931A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31B9-12F9-48C6-B8B3-0234A10B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205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5D458-FF12-4812-9877-95E206BCE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B1206-2EDB-42E3-84BE-FDD77693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B404-821D-4037-9A28-6DACA4CA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8AB9-6ACC-47DF-85A8-25133CD3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110D-8531-4A91-BA0D-54A7486A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434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9597-2CA8-4C1E-B475-DEFA6EC9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F53C-E1BD-47DD-8AED-BBF7F0F3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9B9D-8F7F-44E8-A99A-CA5E13C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8402-A657-4D7B-AC92-DC54A38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C18A-6F62-4971-9ED0-6856FC3C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9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85F5-B40B-4164-87F4-E1A3DD31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E151-87C9-4CE5-9843-CF9FAAA2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95F3-0D6A-4BBC-B967-CA4424D1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E0F9-5FC0-4CFD-9C89-2FADC8DA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D3DA-2663-4972-938B-A2ED1B58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689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FAF-F2CC-4D1E-A420-EA2869F4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63DF-C28A-488B-A28A-F6B4B8513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784E-3FE5-4B13-BC00-F615B9757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B455D-4155-42C7-88B1-5C07B345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BA14-06C8-4F34-809D-78F1ABE3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3EBC-7C25-4989-A483-1AF5399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21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0CB5-B2A1-4F9F-8BD5-EA1FBA60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71CBC-B8B3-4935-B9D8-15902F04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3C3A-6947-47A3-A3F7-915938C0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7488-855D-4ECA-8636-18A1FECA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5D8CB-9495-41D2-9132-8B55C489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BD786-EE3D-4F47-B288-BE3D42C1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F0307-D18B-4D41-A219-9FD8F462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1C05D-446A-47AE-ACE7-6A4608D0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36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B88A-6E00-44A2-AF05-C2375BF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45022-E582-4D5E-9F79-6A9D0DFA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FC1DE-F730-494E-B06C-76DF9DC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D8FC-0563-45BA-AEC7-A3E479A3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9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D808F-F6C5-40A5-AABE-4ED89A64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2EED3-1628-42FC-A3E1-88C9094E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CEE2-156D-48A4-BEC0-7EB78EF2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15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91EB-3083-4F22-B5D4-D7DC3883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2F1C-987C-4F02-BF98-0BAF1F6D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FB29-2198-4556-AC65-E8812489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A1617-6657-4B32-8A7C-1CE1202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01B4C-4515-4DF3-B41F-E656E374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D76B-47E4-4E15-9686-609A9CAC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06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1970-01C9-4D80-85EF-247AE434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8E08-8F79-44A8-90BB-275924947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3247-730F-4AE6-9A4E-8D3DEDC2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CDBB-5D9B-4DD0-8404-D55FA38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A9FAE-360C-4BB5-8ADE-F4C4F637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C1F2-07C4-42D5-BA6B-AD8B10F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416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31142-AF0E-40E8-84A2-1B1F6287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641B-CEFC-4544-B4D0-65BA420C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0FDC-4648-43F9-ACF8-F4E2E3D8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7E6C-BC9A-457F-B83B-F223672D6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2F53-2977-4C07-9AB0-B50A9E0D4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1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bsproject.com/download" TargetMode="Externa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bsproject/obs-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www.movavi.com/learning-portal/best-live-streaming-website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4E3-2764-4856-9777-D0A38C2FF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12B7B-6B11-47C3-A547-34AE90B4A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22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A6EC-6966-423D-B83B-2E5626C9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5297-A3B8-4C1D-AAD6-2DBCA898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38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2006-82AF-44FF-AB1F-4B7619E2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OBS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Open Broadcaster Software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E1F83-3781-4D2C-9631-6E501E0E735A}"/>
              </a:ext>
            </a:extLst>
          </p:cNvPr>
          <p:cNvGrpSpPr/>
          <p:nvPr/>
        </p:nvGrpSpPr>
        <p:grpSpPr>
          <a:xfrm>
            <a:off x="4956907" y="2830101"/>
            <a:ext cx="1752600" cy="2337733"/>
            <a:chOff x="7519441" y="1645444"/>
            <a:chExt cx="1752600" cy="2337733"/>
          </a:xfrm>
        </p:grpSpPr>
        <p:pic>
          <p:nvPicPr>
            <p:cNvPr id="1026" name="Picture 2" descr="OBS">
              <a:extLst>
                <a:ext uri="{FF2B5EF4-FFF2-40B4-BE49-F238E27FC236}">
                  <a16:creationId xmlns:a16="http://schemas.microsoft.com/office/drawing/2014/main" id="{261FDCAF-0FA3-4360-ABB8-69945190F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441" y="1645444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DE7E2B-7ACC-4DE7-AFCA-0908AEC142A3}"/>
                </a:ext>
              </a:extLst>
            </p:cNvPr>
            <p:cNvSpPr txBox="1"/>
            <p:nvPr/>
          </p:nvSpPr>
          <p:spPr>
            <a:xfrm>
              <a:off x="7890643" y="3459957"/>
              <a:ext cx="1010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Logo</a:t>
              </a:r>
              <a:endParaRPr lang="th-TH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3BA471-A9A2-48C1-B41C-4CCD50C42E8A}"/>
              </a:ext>
            </a:extLst>
          </p:cNvPr>
          <p:cNvGrpSpPr/>
          <p:nvPr/>
        </p:nvGrpSpPr>
        <p:grpSpPr>
          <a:xfrm>
            <a:off x="556896" y="1690688"/>
            <a:ext cx="4044495" cy="5139779"/>
            <a:chOff x="910682" y="1690688"/>
            <a:chExt cx="4044495" cy="513977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A0B9B8-C0ED-49D9-BC08-06F8AC258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82" y="1690688"/>
              <a:ext cx="4044495" cy="46165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8B193E-EAB0-4122-A75F-E47A77F2FC79}"/>
                </a:ext>
              </a:extLst>
            </p:cNvPr>
            <p:cNvSpPr txBox="1"/>
            <p:nvPr/>
          </p:nvSpPr>
          <p:spPr>
            <a:xfrm>
              <a:off x="1909671" y="6307247"/>
              <a:ext cx="2046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Homepage</a:t>
              </a:r>
              <a:endParaRPr lang="th-TH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D9202-8331-425A-848E-64AE4F81F55A}"/>
              </a:ext>
            </a:extLst>
          </p:cNvPr>
          <p:cNvGrpSpPr/>
          <p:nvPr/>
        </p:nvGrpSpPr>
        <p:grpSpPr>
          <a:xfrm>
            <a:off x="6943104" y="1426753"/>
            <a:ext cx="4986137" cy="4559295"/>
            <a:chOff x="7065026" y="1661234"/>
            <a:chExt cx="4986137" cy="455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8BF3E-A74F-401C-AABB-931A2FDBA7B5}"/>
                </a:ext>
              </a:extLst>
            </p:cNvPr>
            <p:cNvSpPr txBox="1"/>
            <p:nvPr/>
          </p:nvSpPr>
          <p:spPr>
            <a:xfrm>
              <a:off x="8221110" y="5697309"/>
              <a:ext cx="2673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Download page</a:t>
              </a:r>
              <a:endParaRPr lang="th-TH" dirty="0"/>
            </a:p>
          </p:txBody>
        </p:sp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F33D5E9-601F-4D01-8BA2-7DF72B8D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026" y="1661234"/>
              <a:ext cx="4986137" cy="3926583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B5230-2295-4111-921D-6EA3CB7A7F2D}"/>
              </a:ext>
            </a:extLst>
          </p:cNvPr>
          <p:cNvSpPr/>
          <p:nvPr/>
        </p:nvSpPr>
        <p:spPr>
          <a:xfrm>
            <a:off x="6943104" y="5833930"/>
            <a:ext cx="5165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https://obsproject.com/download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07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CA53-FE41-4468-9901-16155FFA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OBS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3DA9-0214-46FC-B7E9-02B0F6D0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software.</a:t>
            </a:r>
          </a:p>
          <a:p>
            <a:r>
              <a:rPr lang="en-US" dirty="0"/>
              <a:t>Support Linux, Mac, and Windows.</a:t>
            </a:r>
          </a:p>
          <a:p>
            <a:r>
              <a:rPr lang="en-US" dirty="0"/>
              <a:t>Royalty free.</a:t>
            </a:r>
          </a:p>
          <a:p>
            <a:r>
              <a:rPr lang="en-US" dirty="0"/>
              <a:t>Open source (</a:t>
            </a:r>
            <a:r>
              <a:rPr lang="en-US" dirty="0">
                <a:hlinkClick r:id="rId2"/>
              </a:rPr>
              <a:t>https://github.com/obsproject/obs-studio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250+ contributors</a:t>
            </a:r>
          </a:p>
          <a:p>
            <a:r>
              <a:rPr lang="en-US" dirty="0"/>
              <a:t>Malicious free (open source codes)</a:t>
            </a:r>
          </a:p>
          <a:p>
            <a:r>
              <a:rPr lang="en-US" dirty="0"/>
              <a:t>Direct connection between OBS software and broadcaster server.</a:t>
            </a:r>
          </a:p>
          <a:p>
            <a:r>
              <a:rPr lang="en-US" dirty="0"/>
              <a:t>Mature software (Release 23.x.x @ day the of present)</a:t>
            </a:r>
          </a:p>
          <a:p>
            <a:r>
              <a:rPr lang="en-US" dirty="0"/>
              <a:t>Easy to use.</a:t>
            </a:r>
          </a:p>
        </p:txBody>
      </p:sp>
    </p:spTree>
    <p:extLst>
      <p:ext uri="{BB962C8B-B14F-4D97-AF65-F5344CB8AC3E}">
        <p14:creationId xmlns:p14="http://schemas.microsoft.com/office/powerpoint/2010/main" val="289828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8E5-C674-43B7-8065-9BEC3773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Broadcaster Software interface</a:t>
            </a:r>
            <a:endParaRPr lang="th-TH" b="1" dirty="0"/>
          </a:p>
        </p:txBody>
      </p:sp>
      <p:pic>
        <p:nvPicPr>
          <p:cNvPr id="9" name="Content Placeholder 8" descr="OBS 23.2.1 (64-bit, windows) - Profile: Untitled - Scenes: Untitled">
            <a:extLst>
              <a:ext uri="{FF2B5EF4-FFF2-40B4-BE49-F238E27FC236}">
                <a16:creationId xmlns:a16="http://schemas.microsoft.com/office/drawing/2014/main" id="{FB2A6E58-1A02-4A7B-8D33-A4CD86A85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77271" cy="4802187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7DE084-7BE8-482E-A619-D3710E29565A}"/>
              </a:ext>
            </a:extLst>
          </p:cNvPr>
          <p:cNvSpPr/>
          <p:nvPr/>
        </p:nvSpPr>
        <p:spPr>
          <a:xfrm>
            <a:off x="3010717" y="1669189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1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D17F59-3FE3-4999-8733-A33C587B9048}"/>
              </a:ext>
            </a:extLst>
          </p:cNvPr>
          <p:cNvSpPr/>
          <p:nvPr/>
        </p:nvSpPr>
        <p:spPr>
          <a:xfrm>
            <a:off x="3933825" y="3016251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2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6A9337-F393-49FD-98E3-B9BBAB029030}"/>
              </a:ext>
            </a:extLst>
          </p:cNvPr>
          <p:cNvSpPr/>
          <p:nvPr/>
        </p:nvSpPr>
        <p:spPr>
          <a:xfrm>
            <a:off x="1312545" y="5271771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3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A2F283-E582-4F5F-929F-5C8270A01CCC}"/>
              </a:ext>
            </a:extLst>
          </p:cNvPr>
          <p:cNvSpPr/>
          <p:nvPr/>
        </p:nvSpPr>
        <p:spPr>
          <a:xfrm>
            <a:off x="2710122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4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D72CA0-5C4D-4CBE-9A30-F590A98502DC}"/>
              </a:ext>
            </a:extLst>
          </p:cNvPr>
          <p:cNvSpPr/>
          <p:nvPr/>
        </p:nvSpPr>
        <p:spPr>
          <a:xfrm>
            <a:off x="4562486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5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8ACD89-09BF-488C-B5C9-6676E7ADEB2C}"/>
              </a:ext>
            </a:extLst>
          </p:cNvPr>
          <p:cNvSpPr/>
          <p:nvPr/>
        </p:nvSpPr>
        <p:spPr>
          <a:xfrm>
            <a:off x="6504498" y="5509394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6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D69E02-C4F9-4079-B2CD-26F2683C9921}"/>
              </a:ext>
            </a:extLst>
          </p:cNvPr>
          <p:cNvSpPr/>
          <p:nvPr/>
        </p:nvSpPr>
        <p:spPr>
          <a:xfrm>
            <a:off x="7443935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7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78BFD-6379-4E97-B498-D39DA97A73E2}"/>
              </a:ext>
            </a:extLst>
          </p:cNvPr>
          <p:cNvSpPr txBox="1"/>
          <p:nvPr/>
        </p:nvSpPr>
        <p:spPr>
          <a:xfrm>
            <a:off x="8446531" y="1709738"/>
            <a:ext cx="33909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Menu bar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Monitor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Scenes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Sources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Audio Mixer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Source Transition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Controls</a:t>
            </a:r>
            <a:endParaRPr lang="th-TH" sz="2400" dirty="0">
              <a:solidFill>
                <a:schemeClr val="accent6">
                  <a:lumMod val="75000"/>
                </a:schemeClr>
              </a:solidFill>
              <a:latin typeface="Atlanta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0816-22F5-4F15-9BDD-FC42EB9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404" y="133351"/>
            <a:ext cx="3205770" cy="990600"/>
          </a:xfrm>
        </p:spPr>
        <p:txBody>
          <a:bodyPr/>
          <a:lstStyle/>
          <a:p>
            <a:r>
              <a:rPr lang="en-US" b="1" dirty="0"/>
              <a:t>Studio mode</a:t>
            </a:r>
            <a:endParaRPr lang="th-TH" b="1" dirty="0"/>
          </a:p>
        </p:txBody>
      </p:sp>
      <p:pic>
        <p:nvPicPr>
          <p:cNvPr id="5" name="Content Placeholder 4" descr="OBS Studio 23.2.1 (64-bit, windows) - Profile: Untitled - Scenes: Untitled">
            <a:extLst>
              <a:ext uri="{FF2B5EF4-FFF2-40B4-BE49-F238E27FC236}">
                <a16:creationId xmlns:a16="http://schemas.microsoft.com/office/drawing/2014/main" id="{780F96F4-AE56-42DA-B333-7E2F2101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1" y="773112"/>
            <a:ext cx="8511299" cy="5540375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1FA5866-AE9D-4147-B6D9-328CA0244F5D}"/>
              </a:ext>
            </a:extLst>
          </p:cNvPr>
          <p:cNvGrpSpPr/>
          <p:nvPr/>
        </p:nvGrpSpPr>
        <p:grpSpPr>
          <a:xfrm>
            <a:off x="1772467" y="2631214"/>
            <a:ext cx="5355466" cy="422093"/>
            <a:chOff x="5163367" y="2412139"/>
            <a:chExt cx="5355466" cy="4220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3F786E-14D7-4FAF-A4E3-F4329A3B54A7}"/>
                </a:ext>
              </a:extLst>
            </p:cNvPr>
            <p:cNvSpPr/>
            <p:nvPr/>
          </p:nvSpPr>
          <p:spPr>
            <a:xfrm>
              <a:off x="5163367" y="2412139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1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2B6AD2-3AAA-4C35-8A95-9EF60B216455}"/>
                </a:ext>
              </a:extLst>
            </p:cNvPr>
            <p:cNvSpPr/>
            <p:nvPr/>
          </p:nvSpPr>
          <p:spPr>
            <a:xfrm>
              <a:off x="7543904" y="2412139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2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92C2E7-5B9B-49EB-BCFE-04FFCD1211BA}"/>
                </a:ext>
              </a:extLst>
            </p:cNvPr>
            <p:cNvSpPr/>
            <p:nvPr/>
          </p:nvSpPr>
          <p:spPr>
            <a:xfrm>
              <a:off x="10053741" y="2412139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3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615086-862F-48D5-A567-DD5AFDB55CBB}"/>
              </a:ext>
            </a:extLst>
          </p:cNvPr>
          <p:cNvSpPr txBox="1"/>
          <p:nvPr/>
        </p:nvSpPr>
        <p:spPr>
          <a:xfrm>
            <a:off x="8877404" y="1376363"/>
            <a:ext cx="276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Preview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Transition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Program</a:t>
            </a:r>
            <a:endParaRPr lang="th-TH" sz="2400" dirty="0">
              <a:solidFill>
                <a:schemeClr val="accent6">
                  <a:lumMod val="75000"/>
                </a:schemeClr>
              </a:solidFill>
              <a:latin typeface="Atlanta" panose="020B0502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92FEC2-318A-4E33-8E2F-C6537343ECE3}"/>
              </a:ext>
            </a:extLst>
          </p:cNvPr>
          <p:cNvGrpSpPr/>
          <p:nvPr/>
        </p:nvGrpSpPr>
        <p:grpSpPr>
          <a:xfrm>
            <a:off x="8705850" y="4737100"/>
            <a:ext cx="2899410" cy="622300"/>
            <a:chOff x="8705850" y="4737100"/>
            <a:chExt cx="2899410" cy="62230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F0C2F13-92D2-40F3-818D-4B62EBC426BB}"/>
                </a:ext>
              </a:extLst>
            </p:cNvPr>
            <p:cNvSpPr/>
            <p:nvPr/>
          </p:nvSpPr>
          <p:spPr>
            <a:xfrm rot="10800000">
              <a:off x="8705850" y="4945380"/>
              <a:ext cx="518160" cy="20574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8931E2-CC33-4649-8006-30B45A1DDB35}"/>
                </a:ext>
              </a:extLst>
            </p:cNvPr>
            <p:cNvSpPr/>
            <p:nvPr/>
          </p:nvSpPr>
          <p:spPr>
            <a:xfrm>
              <a:off x="9172575" y="4737100"/>
              <a:ext cx="2432685" cy="6223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Studio mode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21BD-5475-4996-BED3-9E0591B5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 Concepts</a:t>
            </a:r>
            <a:endParaRPr lang="th-TH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D4F6E9-33E2-441C-8F72-554A017CD522}"/>
              </a:ext>
            </a:extLst>
          </p:cNvPr>
          <p:cNvGrpSpPr/>
          <p:nvPr/>
        </p:nvGrpSpPr>
        <p:grpSpPr>
          <a:xfrm>
            <a:off x="1028700" y="1690688"/>
            <a:ext cx="3549016" cy="1592580"/>
            <a:chOff x="685800" y="1836420"/>
            <a:chExt cx="3549016" cy="15925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605969-40AE-4ADF-9470-EF4AC895DD61}"/>
                </a:ext>
              </a:extLst>
            </p:cNvPr>
            <p:cNvSpPr/>
            <p:nvPr/>
          </p:nvSpPr>
          <p:spPr>
            <a:xfrm>
              <a:off x="2733676" y="2066926"/>
              <a:ext cx="1501140" cy="1009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Scene 1</a:t>
              </a:r>
              <a:endParaRPr lang="th-TH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028516-6401-4930-ADD4-A46422F78E7F}"/>
                </a:ext>
              </a:extLst>
            </p:cNvPr>
            <p:cNvSpPr/>
            <p:nvPr/>
          </p:nvSpPr>
          <p:spPr>
            <a:xfrm>
              <a:off x="685800" y="183642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1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27401E-85F1-402D-A3E8-E53D97592831}"/>
                </a:ext>
              </a:extLst>
            </p:cNvPr>
            <p:cNvSpPr/>
            <p:nvPr/>
          </p:nvSpPr>
          <p:spPr>
            <a:xfrm>
              <a:off x="685800" y="288036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n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8837E61-48AC-40C0-9DED-B870B993CAC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186940" y="2110740"/>
              <a:ext cx="546735" cy="27432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964EAD7-67A3-4B92-B965-9A2F502D1E84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186940" y="2803208"/>
              <a:ext cx="546735" cy="35147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EDD5A1-F57E-46B1-BD70-BA3AB6F05E59}"/>
              </a:ext>
            </a:extLst>
          </p:cNvPr>
          <p:cNvGrpSpPr/>
          <p:nvPr/>
        </p:nvGrpSpPr>
        <p:grpSpPr>
          <a:xfrm>
            <a:off x="1028700" y="3964307"/>
            <a:ext cx="3549016" cy="1592580"/>
            <a:chOff x="685800" y="1836420"/>
            <a:chExt cx="3549016" cy="15925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8A5BD-E1AE-46C9-AFAE-0864442BD373}"/>
                </a:ext>
              </a:extLst>
            </p:cNvPr>
            <p:cNvSpPr/>
            <p:nvPr/>
          </p:nvSpPr>
          <p:spPr>
            <a:xfrm>
              <a:off x="2733676" y="2066926"/>
              <a:ext cx="1501140" cy="1009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Scene m</a:t>
              </a:r>
              <a:endParaRPr lang="th-TH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191D11-4392-42A9-97FC-099610532ED1}"/>
                </a:ext>
              </a:extLst>
            </p:cNvPr>
            <p:cNvSpPr/>
            <p:nvPr/>
          </p:nvSpPr>
          <p:spPr>
            <a:xfrm>
              <a:off x="685800" y="183642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1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B4BA20-964D-4283-80BB-E80A51B83171}"/>
                </a:ext>
              </a:extLst>
            </p:cNvPr>
            <p:cNvSpPr/>
            <p:nvPr/>
          </p:nvSpPr>
          <p:spPr>
            <a:xfrm>
              <a:off x="685800" y="288036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n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4724A9A-4757-446B-B458-9F4971C19EEB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2186940" y="2110740"/>
              <a:ext cx="546735" cy="27432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07851CA-3302-439C-8365-58E8CA1480AF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2186940" y="2803208"/>
              <a:ext cx="546735" cy="35147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87D2E42-0BA1-4894-9D2C-4BDA678B8226}"/>
              </a:ext>
            </a:extLst>
          </p:cNvPr>
          <p:cNvSpPr/>
          <p:nvPr/>
        </p:nvSpPr>
        <p:spPr>
          <a:xfrm>
            <a:off x="5753101" y="2400418"/>
            <a:ext cx="2000250" cy="2079825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Scenes</a:t>
            </a:r>
          </a:p>
          <a:p>
            <a:pPr algn="ctr"/>
            <a:r>
              <a:rPr lang="en-US" dirty="0"/>
              <a:t>Transition</a:t>
            </a:r>
            <a:endParaRPr lang="th-TH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D7E729-75BA-4401-9E10-69573D393644}"/>
              </a:ext>
            </a:extLst>
          </p:cNvPr>
          <p:cNvCxnSpPr>
            <a:cxnSpLocks/>
          </p:cNvCxnSpPr>
          <p:nvPr/>
        </p:nvCxnSpPr>
        <p:spPr>
          <a:xfrm>
            <a:off x="4577715" y="2326007"/>
            <a:ext cx="1175385" cy="8572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32693C8-95C5-433D-8CBD-AC64FEBA8840}"/>
              </a:ext>
            </a:extLst>
          </p:cNvPr>
          <p:cNvCxnSpPr>
            <a:cxnSpLocks/>
          </p:cNvCxnSpPr>
          <p:nvPr/>
        </p:nvCxnSpPr>
        <p:spPr>
          <a:xfrm flipV="1">
            <a:off x="4577715" y="3942401"/>
            <a:ext cx="1175385" cy="7756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AD2B2C-9BD0-4D50-8E10-084D2A9A1791}"/>
              </a:ext>
            </a:extLst>
          </p:cNvPr>
          <p:cNvGrpSpPr/>
          <p:nvPr/>
        </p:nvGrpSpPr>
        <p:grpSpPr>
          <a:xfrm>
            <a:off x="3773567" y="3322559"/>
            <a:ext cx="107157" cy="480539"/>
            <a:chOff x="3345656" y="3288506"/>
            <a:chExt cx="107157" cy="48053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ED7820-7771-4E25-A5CA-D559344C2240}"/>
                </a:ext>
              </a:extLst>
            </p:cNvPr>
            <p:cNvSpPr/>
            <p:nvPr/>
          </p:nvSpPr>
          <p:spPr>
            <a:xfrm>
              <a:off x="3345656" y="3288506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0FF823-0EF3-4F3C-AD94-EF608EAA7149}"/>
                </a:ext>
              </a:extLst>
            </p:cNvPr>
            <p:cNvSpPr/>
            <p:nvPr/>
          </p:nvSpPr>
          <p:spPr>
            <a:xfrm>
              <a:off x="3345656" y="3475197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9D12C4-6819-4BD3-BAC9-798A6FE3C3D0}"/>
                </a:ext>
              </a:extLst>
            </p:cNvPr>
            <p:cNvSpPr/>
            <p:nvPr/>
          </p:nvSpPr>
          <p:spPr>
            <a:xfrm>
              <a:off x="3345656" y="3661888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1781EC-2394-442E-AF98-B44F09F34818}"/>
              </a:ext>
            </a:extLst>
          </p:cNvPr>
          <p:cNvGrpSpPr/>
          <p:nvPr/>
        </p:nvGrpSpPr>
        <p:grpSpPr>
          <a:xfrm>
            <a:off x="1737599" y="2317077"/>
            <a:ext cx="83342" cy="334087"/>
            <a:chOff x="1385888" y="2471739"/>
            <a:chExt cx="83342" cy="33408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4451F26-0AD1-4E7F-AF28-C44419A6EB4E}"/>
                </a:ext>
              </a:extLst>
            </p:cNvPr>
            <p:cNvSpPr/>
            <p:nvPr/>
          </p:nvSpPr>
          <p:spPr>
            <a:xfrm>
              <a:off x="1385888" y="247173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8C938A-D856-46FA-909A-2346C2E05589}"/>
                </a:ext>
              </a:extLst>
            </p:cNvPr>
            <p:cNvSpPr/>
            <p:nvPr/>
          </p:nvSpPr>
          <p:spPr>
            <a:xfrm>
              <a:off x="1385888" y="260008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2248CA-9867-4BFB-B7E7-D85D06CD8172}"/>
                </a:ext>
              </a:extLst>
            </p:cNvPr>
            <p:cNvSpPr/>
            <p:nvPr/>
          </p:nvSpPr>
          <p:spPr>
            <a:xfrm>
              <a:off x="1385888" y="2722484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EF45F9-9A23-4C18-A260-520D559ED9A5}"/>
              </a:ext>
            </a:extLst>
          </p:cNvPr>
          <p:cNvGrpSpPr/>
          <p:nvPr/>
        </p:nvGrpSpPr>
        <p:grpSpPr>
          <a:xfrm>
            <a:off x="1737599" y="4590099"/>
            <a:ext cx="83342" cy="334087"/>
            <a:chOff x="1385888" y="2471739"/>
            <a:chExt cx="83342" cy="33408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8216E36-98CE-4DAA-882B-5B7CE0B12A15}"/>
                </a:ext>
              </a:extLst>
            </p:cNvPr>
            <p:cNvSpPr/>
            <p:nvPr/>
          </p:nvSpPr>
          <p:spPr>
            <a:xfrm>
              <a:off x="1385888" y="247173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CA0059-CF59-4351-B9B7-0E1ABCF69494}"/>
                </a:ext>
              </a:extLst>
            </p:cNvPr>
            <p:cNvSpPr/>
            <p:nvPr/>
          </p:nvSpPr>
          <p:spPr>
            <a:xfrm>
              <a:off x="1385888" y="260008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B2EEBF-5839-4488-BAF6-7FF75DEA6149}"/>
                </a:ext>
              </a:extLst>
            </p:cNvPr>
            <p:cNvSpPr/>
            <p:nvPr/>
          </p:nvSpPr>
          <p:spPr>
            <a:xfrm>
              <a:off x="1385888" y="2722484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1415AC9-3B1A-4646-887C-D4FD30094542}"/>
              </a:ext>
            </a:extLst>
          </p:cNvPr>
          <p:cNvSpPr/>
          <p:nvPr/>
        </p:nvSpPr>
        <p:spPr>
          <a:xfrm>
            <a:off x="8677274" y="2734628"/>
            <a:ext cx="2247900" cy="60281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Recording</a:t>
            </a:r>
            <a:endParaRPr lang="th-T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5C2C04-61C2-4E64-BCAE-2D1FF08A8B37}"/>
              </a:ext>
            </a:extLst>
          </p:cNvPr>
          <p:cNvSpPr/>
          <p:nvPr/>
        </p:nvSpPr>
        <p:spPr>
          <a:xfrm>
            <a:off x="8677274" y="3883145"/>
            <a:ext cx="2247900" cy="60281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Broadcasting</a:t>
            </a:r>
            <a:endParaRPr lang="th-TH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DD16-DCD4-46E2-836B-50FE5A60A172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753351" y="3036035"/>
            <a:ext cx="923923" cy="17866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5068409-5D8A-48B3-AD88-95E69257423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753351" y="3942401"/>
            <a:ext cx="923923" cy="242151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OBS">
            <a:extLst>
              <a:ext uri="{FF2B5EF4-FFF2-40B4-BE49-F238E27FC236}">
                <a16:creationId xmlns:a16="http://schemas.microsoft.com/office/drawing/2014/main" id="{4706F93E-67F1-4467-9E80-070D5E21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50" y="2623542"/>
            <a:ext cx="844153" cy="8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2C392D5-5F9A-4249-864D-1940E5D6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66" y="1278575"/>
            <a:ext cx="2029191" cy="11390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A24D6FF-3583-4C59-80B0-183FFB74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984" y="1278575"/>
            <a:ext cx="1798634" cy="1147444"/>
          </a:xfrm>
          <a:prstGeom prst="rect">
            <a:avLst/>
          </a:prstGeom>
        </p:spPr>
      </p:pic>
      <p:pic>
        <p:nvPicPr>
          <p:cNvPr id="67" name="Picture 66" descr="A close up of a sign&#10;&#10;Description automatically generated">
            <a:extLst>
              <a:ext uri="{FF2B5EF4-FFF2-40B4-BE49-F238E27FC236}">
                <a16:creationId xmlns:a16="http://schemas.microsoft.com/office/drawing/2014/main" id="{EF813655-93E5-4A54-938B-CCEFC84B0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79" y="4512947"/>
            <a:ext cx="1104391" cy="62674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7459726-20B4-4E06-85E3-72283DE8C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970" y="4613430"/>
            <a:ext cx="1357291" cy="602298"/>
          </a:xfrm>
          <a:prstGeom prst="rect">
            <a:avLst/>
          </a:prstGeom>
        </p:spPr>
      </p:pic>
      <p:pic>
        <p:nvPicPr>
          <p:cNvPr id="71" name="Picture 70" descr="A picture containing clipart&#10;&#10;Description automatically generated">
            <a:extLst>
              <a:ext uri="{FF2B5EF4-FFF2-40B4-BE49-F238E27FC236}">
                <a16:creationId xmlns:a16="http://schemas.microsoft.com/office/drawing/2014/main" id="{61039F52-ABAC-4987-B33F-C1837BFF06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2" t="9892" r="25924" b="11757"/>
          <a:stretch/>
        </p:blipFill>
        <p:spPr>
          <a:xfrm>
            <a:off x="8715564" y="5236889"/>
            <a:ext cx="941406" cy="488137"/>
          </a:xfrm>
          <a:prstGeom prst="rect">
            <a:avLst/>
          </a:prstGeom>
        </p:spPr>
      </p:pic>
      <p:pic>
        <p:nvPicPr>
          <p:cNvPr id="73" name="Picture 72" descr="A close up of a sign&#10;&#10;Description automatically generated">
            <a:extLst>
              <a:ext uri="{FF2B5EF4-FFF2-40B4-BE49-F238E27FC236}">
                <a16:creationId xmlns:a16="http://schemas.microsoft.com/office/drawing/2014/main" id="{40B9735A-7933-491E-93FF-F6D4A8ABE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27" y="5319926"/>
            <a:ext cx="1402505" cy="479708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891A161-F1B7-41A9-9BFB-34816E4BDA45}"/>
              </a:ext>
            </a:extLst>
          </p:cNvPr>
          <p:cNvSpPr/>
          <p:nvPr/>
        </p:nvSpPr>
        <p:spPr>
          <a:xfrm>
            <a:off x="8715564" y="5903832"/>
            <a:ext cx="2260333" cy="47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9"/>
              </a:rPr>
              <a:t>…</a:t>
            </a:r>
            <a:endParaRPr lang="th-TH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29674C4-FE7A-43CA-815F-2F58A35ED439}"/>
              </a:ext>
            </a:extLst>
          </p:cNvPr>
          <p:cNvSpPr/>
          <p:nvPr/>
        </p:nvSpPr>
        <p:spPr>
          <a:xfrm>
            <a:off x="5753100" y="5106831"/>
            <a:ext cx="2000251" cy="1009650"/>
          </a:xfrm>
          <a:prstGeom prst="round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  <a:endParaRPr lang="th-TH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85C859-D3B8-46D2-9B39-04A5A3FCD871}"/>
              </a:ext>
            </a:extLst>
          </p:cNvPr>
          <p:cNvCxnSpPr>
            <a:stCxn id="76" idx="0"/>
            <a:endCxn id="30" idx="2"/>
          </p:cNvCxnSpPr>
          <p:nvPr/>
        </p:nvCxnSpPr>
        <p:spPr>
          <a:xfrm flipV="1">
            <a:off x="6753226" y="4480243"/>
            <a:ext cx="0" cy="6265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F6D2-21DB-47E7-9B8A-315BBFC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Source/Scene concept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795A-6912-4059-9D69-96A07E10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47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2ABF-29FA-4DE5-81E5-A04579C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9CDB-6C49-416F-AA32-49596CF7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355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2904-D46E-4A42-85A3-1234B9CE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149-9870-4A69-906E-3019F229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Atlanta</vt:lpstr>
      <vt:lpstr>Calibri</vt:lpstr>
      <vt:lpstr>Calibri Light</vt:lpstr>
      <vt:lpstr>Office Theme</vt:lpstr>
      <vt:lpstr>PowerPoint Presentation</vt:lpstr>
      <vt:lpstr>OBS Open Broadcaster Software</vt:lpstr>
      <vt:lpstr>Why OBS</vt:lpstr>
      <vt:lpstr>Open Broadcaster Software interface</vt:lpstr>
      <vt:lpstr>Studio mode</vt:lpstr>
      <vt:lpstr>OBS Concepts</vt:lpstr>
      <vt:lpstr>Source/Scene concept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15</cp:revision>
  <dcterms:created xsi:type="dcterms:W3CDTF">2019-09-01T07:08:38Z</dcterms:created>
  <dcterms:modified xsi:type="dcterms:W3CDTF">2019-09-01T09:22:05Z</dcterms:modified>
</cp:coreProperties>
</file>