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465" r:id="rId3"/>
    <p:sldId id="257" r:id="rId4"/>
    <p:sldId id="258" r:id="rId5"/>
    <p:sldId id="261" r:id="rId6"/>
    <p:sldId id="466" r:id="rId7"/>
    <p:sldId id="467" r:id="rId8"/>
    <p:sldId id="468" r:id="rId9"/>
    <p:sldId id="469" r:id="rId10"/>
    <p:sldId id="471" r:id="rId11"/>
    <p:sldId id="470" r:id="rId12"/>
    <p:sldId id="474" r:id="rId13"/>
    <p:sldId id="473" r:id="rId14"/>
    <p:sldId id="472" r:id="rId15"/>
    <p:sldId id="263" r:id="rId16"/>
    <p:sldId id="264" r:id="rId17"/>
    <p:sldId id="477" r:id="rId18"/>
    <p:sldId id="266" r:id="rId19"/>
    <p:sldId id="267" r:id="rId20"/>
    <p:sldId id="268" r:id="rId21"/>
    <p:sldId id="269" r:id="rId22"/>
    <p:sldId id="270" r:id="rId23"/>
    <p:sldId id="460" r:id="rId24"/>
    <p:sldId id="462" r:id="rId25"/>
    <p:sldId id="461" r:id="rId26"/>
    <p:sldId id="463" r:id="rId27"/>
    <p:sldId id="478" r:id="rId28"/>
    <p:sldId id="458" r:id="rId29"/>
    <p:sldId id="635" r:id="rId30"/>
    <p:sldId id="640" r:id="rId31"/>
    <p:sldId id="641" r:id="rId32"/>
    <p:sldId id="642" r:id="rId33"/>
    <p:sldId id="47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5"/>
    <p:restoredTop sz="75078"/>
  </p:normalViewPr>
  <p:slideViewPr>
    <p:cSldViewPr snapToGrid="0" snapToObjects="1">
      <p:cViewPr varScale="1">
        <p:scale>
          <a:sx n="125" d="100"/>
          <a:sy n="125" d="100"/>
        </p:scale>
        <p:origin x="12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0:27:40.58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3107 1 24575,'-42'34'0,"29"-21"0,-41 22 0,38-26 0,-1-2 0,0 5 0,2-4 0,4 1 0,-3-2 0,8-1 0,-1 0 0,-11 12 0,6-8 0,-7 8 0,7-9 0,2-2 0,-2 2 0,2-3 0,-2 3 0,-3 2 0,-13 6 0,10-2 0,-6-1 0,6 7 0,9-11 0,-10 16 0,4-14 0,6 3 0,-22-2 0,21-4 0,-13 0 0,13 0 0,3-2 0,-2 2 0,3-3 0,-5 11 0,4-6 0,-4 4 0,8 2 0,-5-6 0,1 6 0,-8 1 0,3-5 0,0 5 0,3-8 0,2 6 0,-11 5 0,7-2 0,-7 3 0,9-9 0,2-1 0,-2 1 0,3-1 0,-5 6 0,-1 0 0,1-2 0,-2 15 0,2-12 0,1 6 0,-5-3 0,8-14 0,-4 9 0,8-8 0,-3 4 0,3-4 0,-8 8 0,6-6 0,-5 12 0,6-10 0,0 19 0,-2-16 0,-2 16 0,0-13 0,-2-1 0,2 0 0,5-1 0,0-6 0,-4 11 0,5-14 0,-8 9 0,7-2 0,-3-1 0,2 1 0,1-6 0,3 8 0,0-8 0,0 11 0,-7-6 0,5 0 0,-5 9 0,7-5 0,0 1 0,0-1 0,0-1 0,0-3 0,0 17 0,0-17 0,0 17 0,0-20 0,0 6 0,0-7 0,0 2 0,4 2 0,-3-3 0,5 6 0,-5-7 0,1 2 0,1 1 0,-2-1 0,9 6 0,-9-5 0,9 5 0,-9-3 0,2-4 0,-3 3 0,0-7 0,0 2 0,3 8 0,-2-8 0,3 15 0,-4-16 0,2 9 0,-1-7 0,2 7 0,-3 2 0,5 0 0,-3 3 0,3-8 0,-5 9 0,0-10 0,0 10 0,0-9 0,0 3 0,0-4 0,0 4 0,0-6 0,0 3 0,3-5 0,-2 1 0,1-1 0,-2 8 0,0-9 0,3 6 0,-2-7 0,2 2 0,-3 0 0,3 9 0,-2-7 0,8 6 0,-8-8 0,5 4 0,-3-4 0,-3 8 0,6-6 0,-2 12 0,0-12 0,6 10 0,-8-10 0,9 12 0,-10-9 0,6 8 0,-2 6 0,0-7 0,6 6 0,-10-10 0,7-3 0,-4 9 0,0-10 0,5 19 0,-8-19 0,11 18 0,-8-20 0,4 12 0,-2-10 0,-1 19 0,6-11 0,-1 7 0,9 13 0,-13-26 0,15 35 0,-19-40 0,13 30 0,-10-21 0,1 9 0,1-6 0,-6-8 0,12 17 0,-3 5 0,7 10 0,7-1 0,-12-11 0,3-11 0,-8 0 0,1-5 0,0 1 0,5 13 0,-6-16 0,8 25 0,-6-20 0,4 7 0,3 12 0,-5-21 0,2 17 0,-2-10 0,7 8 0,-6-3 0,18 22 0,-15-20 0,6 11 0,10 16 0,-12-29 0,2 15 0,2 6 0,19 30 0,-8 0 0,-13-32 0,0-3 0,3 2 0,-3 7 0,2-5 0,-13-30 0,0 11 0,1-4 0,-3-7 0,4 11 0,3-4 0,-6-2 0,5 7 0,-6-9 0,-3-1 0,7 10 0,-8-12 0,7 29 0,-7-26 0,8 13 0,-6 0 0,1-5 0,1 8 0,-7-12 0,3 4 0,0-2 0,5 5 0,-3-2 0,7-14 0,-12 4 0,11 14 0,-11-17 0,16 39 0,-9-30 0,8 16 0,-5-3 0,-1-7 0,0 0 0,-5-2 0,4 0 0,-8-7 0,7 2 0,-8-5 0,3-5 0,1 6 0,4 0 0,-3-5 0,5-2 0,-7-4 0,1-1 0,1-2 0,6 16 0,-3-16 0,6 21 0,-11-23 0,4 14 0,-6-14 0,5 9 0,1-7 0,0 2 0,-1-2 0,0 7 0,-2-6 0,3 4 0,-4-6 0,3 0 0,-6-3 0,6 6 0,-6-2 0,7 7 0,1 2 0,0-3 0,-1 1 0,-4 7 0,3-8 0,-5 16 0,15-5 0,-14-6 0,13 20 0,-14-25 0,10 34 0,-5-17 0,1 6 0,-2-7 0,-5-4 0,0-2 0,0 7 0,0 0 0,0-7 0,0 16 0,0-16 0,0 25 0,0-27 0,0 26 0,0-34 0,0 21 0,0-8 0,0 3 0,5 10 0,-1-21 0,1 6 0,-2-15 0,-3-2 0,0-1 0,0 5 0,0-6 0,0 9 0,0-8 0,0 4 0,0 4 0,0-6 0,0 6 0,0-7 0,-3 7 0,2-6 0,-3 6 0,4-7 0,0 2 0,-3 1 0,3-4 0,-6 3 0,5-5 0,-7 5 0,7-5 0,-5 5 0,6-3 0,0 4 0,-3-1 0,3-2 0,-6-1 0,5-3 0,-4 0 0,-2 3 0,0-2 0,-2 2 0,3-3 0,-3 3 0,2-2 0,-5 5 0,2-5 0,-2-1 0,-6 0 0,7-2 0,-11 7 0,14-4 0,-9 4 0,7-5 0,0-2 0,-2 4 0,3-4 0,-4 5 0,3-6 0,-7 4 0,9-6 0,-14 9 0,11-5 0,-12 2 0,5 0 0,-6-3 0,5 0 0,-13 10 0,19-9 0,-18 6 0,14-5 0,-6-5 0,7 5 0,-16-5 0,14 8 0,-10-4 0,-4 3 0,16-3 0,-16-1 0,21 0 0,-11 0 0,11 1 0,-6-1 0,4 3 0,3-5 0,-7-2 0,9 3 0,-6-2 0,8 1 0,-8 2 0,-2 0 0,-8 8 0,-9-7 0,11 5 0,-19-4 0,20-3 0,-7 8 0,11-7 0,7 2 0,1 0 0,0 0 0,4 1 0,-3 2 0,2-3 0,-1-2 0,-10-2 0,9 1 0,-6-2 0,7 2 0,-2-3 0,2 2 0,-2 2 0,3-1 0,-3 0 0,2 0 0,-2-3 0,-6 3 0,4 0 0,-11 1 0,8 0 0,-4 5 0,6-5 0,-1 2 0,-14 2 0,-3-2 0,-14 0 0,8 6 0,3-7 0,14 3 0,-3-1 0,8-6 0,-4 5 0,6-5 0,-1 7 0,-5-3 0,5 5 0,-10-6 0,4 2 0,0 0 0,-13 4 0,11 1 0,-7-3 0,11-4 0,-10 9 0,6-7 0,-7 7 0,-4-4 0,16 1 0,-25 6 0,27-8 0,-17 6 0,20-11 0,-6 7 0,7-6 0,-7 9 0,1-8 0,-8 10 0,0-6 0,5 1 0,-3-2 0,8 1 0,-4-1 0,-4 13 0,7-12 0,-11 14 0,12-13 0,-9 5 0,-8 10 0,9-11 0,-13 11 0,10-8 0,-4 8 0,3-3 0,4 0 0,8-5 0,0 2 0,-6 1 0,0-4 0,1-2 0,4-7 0,3 5 0,2-5 0,1 2 0,-3 0 0,-2 15 0,3-8 0,-7 16 0,10-14 0,-7 6 0,-8 18 0,2-4 0,-14 10 0,-5 20 0,13-37 0,-7 19 0,22-37 0,2-1 0,-2 1 0,5-1 0,-3 6 0,4-7 0,-2 11 0,-13 6 0,-14 29 0,-23 10 0,0 5-477,-11-15 477,7-5 0,2-11 0,8 4 0,18-14 0,11-8 0,12-5 0,2-8 0,3 1 477,-1-4-477,4 2 0,0-3 0,0 1 0,3-1 0,-6 3 0,5-2 0,-1 9 0,2-7 0,0 5 0,0-8 0,0 3 0,0 5 0,0 0 0,0 1 0,0-3 0,0 12 0,0-3 0,0 7 0,0-14 0,0 3 0,0 8 0,0-4 0,0 20 0,0-28 0,0 10 0,0-9 0,0-3 0,0 12 0,0-12 0,0 3 0,0 0 0,0-3 0,0 6 0,0-4 0,0 7 0,0 9 0,0 9 0,-5 6 0,-14 4 0,5-3 0,-22 6 0,19-15 0,-19 19 0,21-27 0,-7 14 0,18-18 0,0-8 0,4 1 0,-3-10 0,3 2 0,-3 5 0,3-6 0,-6 9 0,5-10 0,-5 4 0,6-4 0,0 2 0,0 0 0,0-2 0,0 2 0,0-3 0,0 3 0,3 1 0,-2 0 0,4 1 0,-4-1 0,2 0 0,-3 2 0,2-3 0,4 4 0,-1-4 0,3 3 0,-4 3 0,2-4 0,-1 3 0,5 0 0,-9-6 0,6 6 0,-3 0 0,-3-6 0,2 6 0,0-8 0,-2 3 0,16 10 0,-10-7 0,11 9 0,-12-14 0,15 23 0,-11-19 0,10 15 0,-1-7 0,-10-10 0,9 9 0,-12-15 0,0 3 0,3 0 0,1 1 0,3 2 0,-1-3 0,6 5 0,-5-4 0,5 4 0,-8-5 0,15 2 0,-11 2 0,12-4 0,-16 2 0,7-4 0,-1 4 0,8 3 0,-6-3 0,5 0 0,-4-2 0,4 2 0,-4-3 0,13 7 0,-19-11 0,27 4 0,-21-1 0,13-3 0,-8 2 0,-5 0 0,13-2 0,-11 2 0,7-3 0,3 0 0,0 0 0,22 0 0,-15 0 0,22 0 0,-22 0 0,24 0 0,-15 0 0,6 0 0,1 0 0,-17 0 0,24 0 0,-24 0 0,26 0 0,-16 0 0,25 0 0,-14 0 0,25 0 0,-16 0 0,-2 0 0,-2 0 0,-26 0 0,5 0 0,-9 0 0,-7 0 0,7 0 0,-9 0 0,18 0 0,-4-5 0,6 3 0,-2-8 0,-16 6 0,7-2 0,-9 2 0,9-1 0,-7 4 0,7-8 0,-9 5 0,0-4 0,8-6 0,-11 8 0,20-9 0,-10 8 0,22-10 0,-6 4 0,-3-7 0,-2 3 0,-16 4 0,7-1 0,-9 6 0,18-3 0,-19 1 0,27 3 0,-28-3 0,10 6 0,1 0 0,-12-3 0,6 4 0,-17-4 0,-1 4 0,8-6 0,-6 4 0,9-4 0,-7 2 0,4 0 0,2 0 0,5 3 0,0-7 0,0 9 0,-1-5 0,-4 7 0,4-4 0,-12 4 0,3-4 0,0 4 0,-3-3 0,6 2 0,-4-1 0,13 2 0,-10-3 0,25 2 0,-20-2 0,12 0 0,-14-1 0,3 0 0,-8 1 0,4 0 0,-9 3 0,8-3 0,-9 0 0,14 2 0,-6-5 0,8 5 0,-5-3 0,3 4 0,6 0 0,-7 0 0,11 0 0,-13 0 0,4 0 0,10 0 0,-12 0 0,11 0 0,-13 0 0,14 0 0,-7 0 0,7 0 0,-9 0 0,14 0 0,-10 0 0,10 0 0,-5 0 0,2 0 0,10 0 0,-10 0 0,-2 0 0,0 0 0,-12 0 0,10 0 0,-12 0 0,5 0 0,-5 0 0,12 0 0,0 0 0,-4 0 0,4 0 0,-20 0 0,21 0 0,-19 0 0,18 0 0,-15 0 0,3 0 0,-5 0 0,-5 0 0,-3 0 0,3 0 0,-2 0 0,5 0 0,-2 0 0,2 0 0,-2 3 0,7-2 0,11 2 0,-7-3 0,23 10 0,-31-8 0,13 11 0,-16-13 0,0 6 0,16-1 0,-16-1 0,33 19 0,-14-14 0,18 14 0,1 1 0,-3-10 0,12 10 0,-19-17 0,-1 4 0,-5 0 0,-14 0 0,15 7 0,-17-14 0,-1 6 0,-3-7 0,-3 4 0,9 3 0,-7-3 0,6 1 0,-10-2 0,4-3 0,-4 0 0,10 4 0,-6-1 0,4-1 0,-4 3 0,4-3 0,16 15 0,-9-9 0,23 12 0,-24-12 0,12-1 0,-1 3 0,-5-5 0,16 5 0,-16-4 0,7-1 0,-1 0 0,-7-3 0,25 12 0,-4-4 0,9 4 0,-12-6 0,-2 5 0,-16-10 0,16 8 0,-21-10 0,20 7 0,-11-7 0,15 11 0,17 0 0,-13 3 0,23 7 0,-7-11 0,31 11 0,-5-3 0,-38-11 0,-1-1 0,15 4 0,14-1 0,-23-12 0,16 11 0,0 2 0,-16-5 0,14 10 0,-7-12 0,-7 1 0,32 5 0,-48-12 0,28 6 0,-35 3 0,10-8 0,-1 13 0,-9-14 0,-2 4 0,-14-2 0,13-2 0,-16 4 0,15-4 0,-3 2 0,-7-3 0,11 0 0,-13 0 0,5 0 0,8 0 0,13 0 0,11 0 0,9 0 0,-19 0 0,6 0 0,-17 0 0,9 0 0,-9 0 0,17-6 0,-24 4 0,23-3 0,-30-1 0,11 1 0,-13-5 0,23 0 0,-14 5 0,33-12 0,-24 9 0,3-8 0,0 5 0,0-4 0,-3 0 0,5 1 0,-9-3 0,-12 9 0,11-3 0,-18 3 0,8 3 0,15-16 0,1 8 0,1-8 0,11-2 0,-17 11 0,6-9 0,5-3 0,-4 6 0,-4-8 0,0 7 0,-26 10 0,19-15 0,-18 14 0,16-14 0,-21 15 0,21-16 0,-16 10 0,20-15 0,-24 14 0,4-3 0,-5 4 0,-3 5 0,3-7 0,10-3 0,-6 0 0,6-2 0,-7 5 0,-4 3 0,20-27 0,-11 17 0,15-27 0,-2 12 0,-9 3 0,3 0 0,-2 8 0,-11 3 0,9 2 0,3-27 0,-3 15 0,24-46 0,-15 22 0,15-24 0,-24 30 0,0 1 0,24-32 0,-25 26 0,-3 4 0,6 5 0,-13-3 0,0 10 0,-5 5 0,5-8 0,4 3 0,-7 16 0,11-16 0,-12 20 0,2-19 0,0 20 0,-3-4 0,2 8 0,-3-7 0,5-6 0,-3-15 0,2 10 0,-4-7 0,0 7 0,10-10 0,-7 10 0,7-27 0,-10 36 0,0-35 0,0 40 0,0-12 0,0 0 0,0 6 0,0-6 0,0 0 0,0 7 0,0-7 0,0-9 0,5-5 0,-3-9 0,4 12 0,-6 11 0,0 9 0,0-18 0,0 4 0,0-7 0,0 12 0,0-9 0,0 5 0,0-8 0,0-6 0,0 13 0,0-15 0,0 8 0,0 10 0,0 2 0,0-10 0,0 6 0,0-3 0,0-1 0,0 25 0,0-34 0,0 18 0,0-13 0,0 12 0,0 9 0,0-9 0,0 7 0,0-7 0,0 14 0,0-13 0,0 2 0,0-15 0,0 18 0,0-13 0,0 26 0,0-27 0,0 20 0,0-12 0,0 17 0,0-6 0,0-3 0,0 7 0,-3-9 0,2 13 0,-2-14 0,-3-17 0,5-11 0,-8 14 0,9 2 0,-3 26 0,3-1 0,0-2 0,-3 6 0,2-7 0,-1 6 0,-8-15 0,7-3 0,-7-6 0,7 3 0,2 14 0,-6-3 0,6-6 0,-3 7 0,-1-20 0,4 27 0,-4-26 0,5 27 0,0-19 0,0 4 0,0 2 0,0-7 0,0 0 0,0 11 0,0-19 0,0 20 0,0-7 0,0 11 0,0-1 0,0 7 0,0-14 0,0 16 0,0-15 0,-3 13 0,0-4 0,-1 3 0,2 5 0,2-2 0,0 2 0,0-2 0,0 2 0,0-2 0,0 0 0,0-1 0,0-2 0,0-6 0,0 4 0,0-3 0,0 7 0,2 1 0,-1 3 0,2-4 0,-3 1 0,3-4 0,-3 0 0,3 4 0,-3-8 0,0 6 0,3-12 0,-2 9 0,3-18 0,-4 19 0,0-18 0,0 23 0,0-9 0,0 7 0,0 0 0,5-2 0,-3 3 0,3-1 0,-5-2 0,4-3 0,-1 4 0,2-20 0,0 20 0,6-29 0,-6 30 0,5-21 0,-7 22 0,-3-5 0,6 8 0,-6-3 0,6 2 0,-5-2 0,1 2 0,-2-2 0,3 0 0,1-1 0,-1-2 0,0 5 0,-3-2 0,0 2 0,0-2 0,0 2 0,0-2 0,0 3 0,0-3 0,0 2 0,0-2 0,0 3 0,0-4 0,0 3 0,2-4 0,3-4 0,-2 4 0,1-11 0,-1 13 0,-3-5 0,3 8 0,-3-3 0,3 2 0,0-2 0,3 0 0,-2 2 0,1-2 0,-4 2 0,4 1 0,-4-3 0,2 2 0,-3-2 0,0 3 0,5-3 0,-3 2 0,6-3 0,-7 4 0,2-3 0,-1-1 0,-1 0 0,5-6 0,-5 7 0,3-5 0,-4 5 0,2-1 0,2 1 0,2-3 0,-3 2 0,3 0 0,-3-2 0,1 5 0,-1-2 0,-1 3 0,2 0 0,2-1 0,-3 1 0,3 0 0,-5-1 0,1-2 0,-2 2 0,3-2 0,1 0 0,5-1 0,-3 0 0,1 1 0,-1-5 0,-2 6 0,3-6 0,-1 8 0,0-1 0,0 1 0,3 0 0,-2 2 0,2-1 0,5 0 0,-6 2 0,9-6 0,-10 7 0,5-6 0,-6 7 0,11-5 0,-9 5 0,42-22 0,-33 16 0,26-13 0,-32 17 0,-1 0 0,0 3 0,-1-3 0,-3 3 0,0-3 0,0 2 0,0-1 0,1 2 0,2-3 0,-2-1 0,1 1 0,-1 0 0,-1 0 0,3 2 0,-2-1 0,2 2 0,5 0 0,-3 0 0,11 0 0,-11 0 0,3 0 0,-8 0 0,3 0 0,-2 0 0,2 0 0,-3 0 0,8 0 0,-5 0 0,7 0 0,8 5 0,-11-4 0,13 7 0,-19-8 0,5 6 0,-5-6 0,2 6 0,0 0 0,-2 4 0,5 2 0,-6 1 0,3-1 0,-5-2 0,-1-1 0,-1-3 0,-1 0 0,7 3 0,-6-2 0,3 2 0,-2-3 0,1 1 0,-1-1 0,0 3 0,-1 0 0,3 9 0,4-4 0,-2 3 0,0-7 0,-1 7 0,-5-9 0,5 9 0,-2-10 0,-1 1 0,2-1 0,-4-1 0,2 0 0,-3 3 0,0-2 0,0 2 0,0-3 0,0 3 0,0-2 0,3 2 0,-3-3 0,3 8 0,-3-6 0,0 14 0,0-11 0,0 4 0,0 2 0,0-9 0,0 6 0,0-5 0,0 0 0,0 4 0,0-1 0,0 1 0,0 4 0,0-6 0,0 3 0,0-5 0,0-2 0,0 2 0,0-3 0,0 8 0,0-5 0,0 5 0,0-5 0,0-3 0,0 3 0,0-2 0,0 2 0,0-3 0,0 3 0,0 5 0,0-5 0,0 5 0,0-8 0,0 3 0,0-2 0,0 2 0,0-3 0,0 3 0,0-2 0,0 2 0,0-3 0,0 3 0,3-2 0,-2 5 0,1-3 0,-2 1 0,0-1 0,0-3 0,0 3 0,0-2 0,0 2 0,0-3 0,0 3 0,0 1 0,6 2 0,-5-2 0,5-1 0,-6-3 0,0 0 0,3 8 0,-2-6 0,5 9 0,-5-10 0,2 5 0,-3-5 0,0 5 0,0-5 0,3 2 0,-3-3 0,3 8 0,3-3 0,-5 6 0,5-7 0,-4-1 0,-1-3 0,2 3 0,-1 1 0,-1-1 0,2 3 0,0-2 0,0 0 0,3-1 0,-2-3 0,1 0 0,-1 3 0,-1 6 0,3-4 0,-6 3 0,9-5 0,-8-3 0,5 3 0,-4-2 0,2 2 0,-1-3 0,3 3 0,-3-2 0,3-1 0,0 3 0,1-2 0,-1 2 0,3 0 0,-2-2 0,2 2 0,-3-3 0,8 4 0,-6-3 0,6 4 0,-8-5 0,0-2 0,1-2 0,-1-2 0,3 0 0,0 3 0,4 1 0,-3 2 0,1 0 0,-1 0 0,3-2 0,-1 1 0,1-4 0,-4 1 0,0-2 0,-3 0 0,8 4 0,-5 0 0,5 0 0,0 2 0,-6-5 0,14 6 0,-14-6 0,6 2 0,-8-3 0,3 0 0,-2 0 0,2 0 0,-3 0 0,3 0 0,1 0 0,-1 0 0,3 0 0,-5 0 0,2 0 0,-3 0 0,3 0 0,1-5 0,0 3 0,1-3 0,-1 2 0,0 2 0,1-2 0,-4 1 0,2 1 0,0-5 0,-2 6 0,5-3 0,-5 0 0,2 0 0,-3-1 0,0-1 0,0 4 0,1-2 0,-1 3 0,0 0 0,3-3 0,-2 0 0,2-4 0,0 1 0,-2 0 0,2 0 0,0-1 0,-2 4 0,4-6 0,-1 8 0,0-7 0,-1 7 0,-3-2 0,3 3 0,-2-3 0,2 3 0,-3-3 0,3 3 0,6 0 0,3 0 0,-2 0 0,15 0 0,-20 0 0,12-3 0,-9-1 0,-6-3 0,14-1 0,-11 2 0,6 2 0,-4-2 0,-1 5 0,-2-4 0,2 1 0,-2-2 0,2 3 0,0 0 0,-2 0 0,2 2 0,-2-4 0,-1 4 0,8-9 0,-6 5 0,12-6 0,-12 7 0,10-3 0,-10 4 0,4-4 0,2-1 0,-6 5 0,11-4 0,-11 6 0,11-3 0,-11 4 0,12 0 0,-5-3 0,34-11 0,-27 7 0,34-10 0,-43 13 0,8-2 0,2-2 0,-13 4 0,11-4 0,-12 1 0,-5 4 0,10-4 0,-9 7 0,6-7 0,-5 7 0,-2-6 0,2 2 0,5-3 0,-3 1 0,11-2 0,-8 4 0,21-16 0,-21 15 0,13-12 0,-18 14 0,-3 2 0,20-1 0,-7 2 0,23 0 0,-16 0 0,2 0 0,3 0 0,-15 0 0,16 0 0,-4 0 0,-2 0 0,16 0 0,-16 0 0,2 0 0,-13 0 0,-3 0 0,-5 0 0,2 0 0,-3 0 0,3 0 0,0 0 0,9 0 0,-7 0 0,6 0 0,-8 0 0,1 0 0,2 0 0,-2 0 0,-1 0 0,3 0 0,-2 0 0,2 0 0,6 0 0,-5 0 0,10 0 0,-9 0 0,8 0 0,-8 0 0,1 0 0,-4 0 0,-4 0 0,5 5 0,3-4 0,-4 8 0,11-9 0,-14 6 0,9-3 0,-8 1 0,4 4 0,-4-4 0,3 2 0,-5 0 0,10-2 0,-1 3 0,3 3 0,12 0 0,-10 0 0,7 2 0,-13-5 0,-6 0 0,0-2 0,-2-1 0,10 3 0,-9-1 0,6 1 0,-5 2 0,6 2 0,-2-1 0,5 1 0,-1-4 0,6 11 0,-3-8 0,2 5 0,-13-9 0,8-2 0,-9 2 0,6 1 0,-5 0 0,1-1 0,0 0 0,-1 0 0,-3 0 0,3 1 0,10 11 0,-4-9 0,6 9 0,9 3 0,-13-11 0,13 11 0,-17-13 0,-1-1 0,15 5 0,-11-6 0,11 5 0,-15-1 0,1 0 0,-1-1 0,6 1 0,-5-2 0,2 2 0,-3-4 0,12 8 0,-3-6 0,4 6 0,-8-7 0,-10-4 0,9 7 0,-7-6 0,7 4 0,-6-2 0,0-3 0,16 6 0,-16-3 0,16 3 0,-19-6 0,2 3 0,-3-6 0,17 8 0,-4 0 0,8-1 0,-4 4 0,5-6 0,-2 0 0,16 5 0,-16-2 0,2-1 0,-10 3 0,8-5 0,-13-1 0,28 6 0,-23-1 0,7-3 0,-8 4 0,-3-6 0,0 0 0,9 3 0,5 4 0,12-5 0,-8 6 0,5-11 0,-26 4 0,11-4 0,-11 2 0,4 0 0,-4-3 0,-1 3 0,17 2 0,-14-1 0,27 2 0,-12-4 0,7 2 0,7-3 0,-7 7 0,-7-7 0,3 4 0,-23-5 0,6 0 0,0 0 0,-6 0 0,52 0 0,-16 0 0,17 0 0,-20 0 0,-28 0 0,2 0 0,2 0 0,-9 0 0,23 0 0,-3 0 0,34 0 0,-4 0 0,16 0 0,-32 0 0,8 0 0,-29 0 0,12 0 0,-14 0 0,-5 0 0,-5 0 0,-2 0 0,2 0 0,-3 0 0,11-7 0,-6 5 0,21-5 0,-11 4 0,49-5 0,-42 3 0,31-6 0,-45 5 0,0 1 0,-2-6 0,-2 7 0,-1-3 0,21-13 0,-16 13 0,21-15 0,-16 12 0,-3 2 0,-2-3 0,-5 2 0,-3-1 0,6-3 0,-2-5 0,-3 4 0,4-4 0,-10 0 0,8 5 0,-9-10 0,6 9 0,-6-9 0,7 5 0,-6-6 0,2 5 0,2-13 0,0 11 0,1-12 0,-3 0 0,-3-3 0,0 6 0,0-11 0,0 20 0,0-12 0,-5 0 0,4 7 0,-4-7 0,5 0 0,0 6 0,-4-6 0,3 15 0,-6-5 0,-7-16 0,7 10 0,-9-9 0,11 15 0,2 9 0,-16-13 0,12 8 0,-9-2 0,10 7 0,0-9 0,0 12 0,-7-20 0,8 6 0,-7-10 0,7-1 0,-8 3 0,5 14 0,-3-3 0,-8-1 0,7-11 0,-9-9 0,8 7 0,-1 0 0,1 12 0,-10-4 0,13 8 0,-28-19 0,22 17 0,-36-53 0,32 47 0,-31-45 0,29 54 0,-10-11 0,9 14 0,0-6 0,6 8 0,-21-24 0,23 26 0,-32-29 0,25 27 0,-15-12 0,9 2 0,8 10 0,-25-19 0,22 19 0,-32-22 0,28 17 0,-31-25 0,29 27 0,-20-24 0,24 26 0,-7-16 0,-16-10 0,1 1 0,-12-5 0,8 8 0,19 17 0,-7-13 0,24 21 0,-24-27 0,17 23 0,-21-32 0,13 20 0,-6-13 0,10 12 0,3 0 0,-1 1 0,-2-1 0,-7-4 0,-9-9 0,4-2 0,-4 1 0,-11-28 0,12 22 0,-18-24 0,26 25 0,-16-4 0,18 12 0,-5-7 0,3 13 0,2-13 0,5 16 0,1-1 0,-6-3 0,5 9 0,-8-11 0,13 9 0,-1-1 0,9 9 0,-7-6 0,8 12 0,1-4 0,-3 1 0,0-2 0,-13-18 0,10 15 0,-9-13 0,14 21 0,-4-8 0,6 8 0,-6-7 0,7 3 0,-15-8 0,14 6 0,-13-7 0,16 16 0,-5-11 0,2 6 0,-3-8 0,-3 0 0,-10-12 0,12 14 0,-8-13 0,1 4 0,3-6 0,-2 4 0,8 6 0,4 9 0,0-1 0,-10-14 0,0-11 0,3 14 0,-3-19 0,11 30 0,-9-23 0,0 7 0,0-1 0,2 3 0,2 10 0,3-1 0,-2 0 0,6 5 0,-5-4 0,5 12 0,-3-6 0,2 2 0,5 2 0,-5-5 0,5-9 0,-9 6 0,6-10 0,-4 8 0,2 6 0,5 0 0,-4 4 0,4-5 0,-7 5 0,6-2 0,-3 3 0,2 2 0,2-8 0,-4 5 0,4-2 0,-2 3 0,3 2 0,-5-17 0,4 14 0,-4-27 0,5 29 0,-7-20 0,5 23 0,-5-6 0,7 0 0,-3 3 0,2-4 0,-1-2 0,2 6 0,0-12 0,-3 12 0,2-3 0,-2 0 0,3 6 0,-3-14 0,2 13 0,-3-7 0,4 1 0,0 4 0,0-11 0,0 13 0,0-7 0,0 1 0,-5 1 0,3-9 0,-3 9 0,1-8 0,3 11 0,-2-3 0,3 4 0,0 4 0,0-4 0,0 4 0,0-3 0,-3 2 0,2-2 0,-2 3 0,3-3 0,0 2 0,0 0 0,0 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0:30:44.31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1818 1 24575,'-6'6'0,"0"0"0,-1 3 0,4-2 0,-6 5 0,5-5 0,-5 5 0,3-6 0,-3 6 0,2-2 0,-2 0 0,2-1 0,-2 0 0,2-3 0,-5 6 0,5-5 0,-2 2 0,6-3 0,-3 1 0,3 2 0,-4-3 0,4 6 0,-6-2 0,5 0 0,-5 1 0,3-4 0,-3 5 0,2-5 0,1 5 0,-1 2 0,-9 9 0,4-3 0,-7 2 0,-5 8 0,11-13 0,-20 22 0,18-24 0,-16 16 0,18-19 0,-25 26 0,26-26 0,-14 14 0,7-8 0,7-6 0,-7 7 0,7-7 0,5-2 0,-16 20 0,13-16 0,-14 15 0,13-14 0,-7-3 0,-3 6 0,5-10 0,2 11 0,-5 1 0,5 5 0,-9-5 0,12-6 0,2-8 0,-18 15 0,16-11 0,-16 13 0,18-13 0,-1 2 0,1 1 0,-3-1 0,2 1 0,-4 4 0,4-6 0,-4 6 0,7-10 0,-6 10 0,6-6 0,-7 6 0,-5 5 0,7-10 0,-27 21 0,25-21 0,-21 14 0,21-13 0,-15 18 0,16-17 0,-11 16 0,15-21 0,-1 4 0,1-1 0,-2 6 0,3 1 0,-6 0 0,1 1 0,0-7 0,-3 2 0,4-2 0,-10 8 0,7-6 0,-16 16 0,16-16 0,-4 4 0,-5 10 0,14-18 0,-18 33 0,18-31 0,-17 23 0,13-21 0,-8 7 0,9-10 0,3 1 0,-7 5 0,8-5 0,-5 6 0,7-7 0,1 0 0,-3 1 0,2-3 0,-6 6 0,3-5 0,-2 7 0,1 9 0,0-6 0,1 7 0,-3 3 0,9-18 0,-3 13 0,6-11 0,-9 4 0,8-3 0,-8 1 0,10 7 0,-6-8 0,5 15 0,-1-17 0,2 9 0,-5 4 0,3 0 0,-6 5 0,4-13 0,-4 4 0,1-4 0,-2 13 0,4-5 0,-6 0 0,10-4 0,-8-9 0,3 27 0,2-23 0,-2 18 0,6-19 0,0-3 0,-5 18 0,4-19 0,-11 18 0,10-20 0,-5 3 0,7 3 0,-3-6 0,2 7 0,-2-6 0,3 6 0,0-5 0,0 10 0,3-9 0,-2 8 0,2-8 0,-1 1 0,-1 2 0,2-7 0,-3 13 0,3-12 0,-3 6 0,6-3 0,-5-3 0,8 20 0,-2-17 0,-1 17 0,-1-20 0,-1 11 0,0-6 0,8 13 0,-7-8 0,5 2 0,-2-6 0,-4-6 0,10 11 0,-9-14 0,5 9 0,-3-2 0,2-2 0,-1 5 0,4-6 0,-8-2 0,9 7 0,-6-6 0,4 6 0,1-4 0,-5-4 0,2 3 0,9 7 0,-9-7 0,14 14 0,-16-20 0,6 7 0,-6-10 0,2 4 0,-3-1 0,3-3 0,-2 3 0,10-6 0,-9 6 0,6-5 0,-5 4 0,1-4 0,7 9 0,2-5 0,5 6 0,18-1 0,-19-2 0,13 1 0,-23-3 0,-4 1 0,3-4 0,-2 3 0,7 1 0,2 1 0,5 4 0,18-2 0,-21-5 0,28 10 0,-39-12 0,21 10 0,-23-12 0,9 5 0,-7-5 0,0 2 0,1-3 0,4 3 0,-1-2 0,8 3 0,-8-4 0,4 0 0,-6 0 0,15 0 0,-11 0 0,15 0 0,-12 0 0,5 0 0,-8 0 0,6 0 0,-14 0 0,14 0 0,-11 0 0,11 0 0,-3 0 0,14 0 0,-15 0 0,22 0 0,-21 0 0,14-4 0,-15 3 0,0-2 0,-1-4 0,-6 2 0,3-3 0,-8 3 0,8 4 0,-3-5 0,7 0 0,-1-2 0,-3 2 0,18-3 0,-19 8 0,13-7 0,-19 8 0,10-3 0,-6-3 0,3 2 0,-2-2 0,-5 0 0,19 0 0,-16 0 0,16-6 0,-16 5 0,0-2 0,2 0 0,-3 2 0,4-5 0,4 4 0,-3-4 0,4 5 0,-1-7 0,-3 4 0,3-4 0,-7 7 0,19-16 0,-17 16 0,22-15 0,-14 4 0,0 8 0,-1-9 0,-7 10 0,-3 2 0,1-2 0,-1 3 0,5-5 0,-3 4 0,6-4 0,-4 5 0,-1 3 0,15-5 0,-14 4 0,13-5 0,-16 3 0,2 0 0,6-5 0,1 3 0,-1-3 0,5 3 0,-9 2 0,3-1 0,-4-2 0,13-1 0,-5-3 0,12 2 0,-9 0 0,-5 3 0,-4 1 0,-4-2 0,-1 5 0,0-4 0,2 4 0,2-6 0,0 2 0,1-2 0,-6 3 0,5-3 0,-6 2 0,6 0 0,-8 3 0,3 4 0,-2-2 0,2 1 0,-3 1 0,17-12 0,-4 7 0,8-5 0,-4 4 0,-12 6 0,6-2 0,-8 3 0,4 0 0,-3 0 0,1-3 0,-1 2 0,0-1 0,7 2 0,-6 0 0,11-8 0,-8 7 0,27-12 0,-18 11 0,11-4 0,-20 6 0,0-3 0,-6 2 0,9-5 0,-7 5 0,0-2 0,25-8 0,-15 8 0,22-9 0,-18 12 0,9 0 0,-12 0 0,11 0 0,-21 0 0,3 0 0,-8 0 0,3 0 0,-2 0 0,5 0 0,-3 0 0,4 0 0,-4 0 0,3 0 0,3 0 0,4 0 0,-3 0 0,-2 0 0,-5 0 0,-2 0 0,2 0 0,-3 0 0,3 0 0,-2 0 0,4 0 0,13 0 0,-3 0 0,12 0 0,0 5 0,-7 0 0,20 18 0,-24-15 0,8 12 0,-13-19 0,-3 4 0,3-4 0,-7 1 0,-1 1 0,5-2 0,-3 4 0,12 3 0,-5 0 0,15 5 0,-7-1 0,7-2 0,-9 2 0,-8-8 0,-2 2 0,-5-5 0,1 4 0,-1-1 0,0 2 0,5 1 0,2-3 0,12 14 0,-8-12 0,7 17 0,-8-19 0,-1 9 0,0-12 0,-8 5 0,1-3 0,-4 0 0,5 3 0,-8 0 0,2 1 0,-3-1 0,-3 0 0,7 8 0,-4-3 0,1 7 0,5-6 0,-8-2 0,7 1 0,-7-4 0,2 2 0,0 0 0,-3-2 0,3 2 0,-3-3 0,0 1 0,0 2 0,3-3 0,-3 3 0,3-2 0,-3 2 0,7 5 0,-5 0 0,5 4 0,-7-9 0,0 3 0,3-2 0,-3-1 0,3 3 0,-3-5 0,0 2 0,0-3 0,0 8 0,0-3 0,0 12 0,0 5 0,4-2 0,-3 7 0,2-17 0,-3 5 0,0-10 0,0 4 0,0-3 0,0-2 0,0-1 0,0 17 0,0-8 0,0 10 0,0-5 0,0-9 0,0 8 0,0-3 0,0 5 0,0-5 0,0 12 0,0-18 0,0 18 0,0-20 0,0 12 0,0-9 0,0 3 0,0 6 0,0-10 0,-5 9 0,3-12 0,-3-1 0,5 3 0,-4 3 0,3-4 0,-2 20 0,0-18 0,2 19 0,-2-4 0,0-7 0,3 10 0,-10-12 0,4 5 0,-2-5 0,1 3 0,4-8 0,-2 3 0,-1 1 0,-5 10 0,5-10 0,-7 13 0,1 0 0,1 5 0,-3 0 0,-10 14 0,15-32 0,-13 23 0,15-27 0,-4 8 0,4-8 0,-8 9 0,5-10 0,-14 14 0,8-7 0,-8 8 0,0 0 0,8-8 0,-4 7 0,8-14 0,0 10 0,2-12 0,-8 20 0,7-18 0,-3 14 0,2-15 0,1 6 0,1-5 0,-18 25 0,10-6 0,-7 2 0,8-9 0,-2-6 0,5-4 0,-6 4 0,-9 10 0,18-14 0,-28 24 0,25-19 0,-20 20 0,17-18 0,-9 13 0,4-12 0,-6 14 0,-14 7 0,1 8 0,-9 0 0,1 9 0,-3-13 0,-3 11 0,16-20 0,1 0 0,-12 12 0,14-10 0,2 0 0,-2 3 0,7-5 0,-16 18 0,25-27 0,-25 27 0,8-9 0,-12 15 0,-6-1 0,-1 7 0,3-14 0,17-16 0,-1 1 0,-31 28 0,26-30 0,2 0 0,-17 17 0,-10-1 0,12-7 0,-10 16 0,10-7 0,10-3 0,7-4 0,1-5 0,1 0 0,8-7 0,-6 4 0,19-22 0,-12 24 0,4-12 0,6 0 0,-19 22 0,26-29 0,-14 13 0,14-5 0,-4-11 0,0 12 0,-5-1 0,7-10 0,-2 9 0,10-3 0,-4 7 0,3 1 0,-5-3 0,1-1 0,1-10 0,-3 28 0,0-27 0,-2 28 0,1-25 0,3 7 0,-6 0 0,6-7 0,-6 7 0,8-14 0,-9 22 0,5-23 0,-2 23 0,4-22 0,8 4 0,-12 10 0,10-14 0,-7 12 0,10-20 0,0 11 0,-3-8 0,3 8 0,-3-8 0,3 4 0,-3-6 0,2 15 0,-1 3 0,-2 5 0,3-2 0,-10 11 0,6-16 0,-3 11 0,5-7 0,3-11 0,0 12 0,0-10 0,0-4 0,0 4 0,0 5 0,0-7 0,0 10 0,0-12 0,0 5 0,0-5 0,4 12 0,-2-18 0,8 28 0,-6-23 0,6 15 0,-6-14 0,7 3 0,-10-11 0,6 6 0,-4-7 0,-2 7 0,2-3 0,0 8 0,1-8 0,0 1 0,-1-3 0,-1-3 0,2 1 0,2 2 0,-3-5 0,0 9 0,0-7 0,-2 7 0,5-1 0,-5-4 0,5 6 0,-2-7 0,2 2 0,-3 0 0,3 6 0,-5-4 0,6 0 0,-3 3 0,2-6 0,1 4 0,-4-6 0,4 5 0,-4-3 0,2 11 0,3-8 0,-7 4 0,8-9 0,-9 0 0,3-3 0,0 8 0,2 2 0,6 8 0,-5-8 0,3 1 0,-8-7 0,5-1 0,-2 8 0,3-1 0,0 0 0,0 1 0,-4-10 0,0 5 0,0-5 0,0 4 0,4 4 0,0-4 0,0 3 0,-1-5 0,-3-2 0,3 2 0,-6-3 0,9 3 0,-8-2 0,7 2 0,-7-3 0,5 3 0,-3 1 0,6 2 0,-5-2 0,5-1 0,-6-3 0,3 0 0,12 12 0,-8-8 0,8 11 0,-15-14 0,6 4 0,-5-4 0,5 5 0,-3-2 0,0-1 0,0 0 0,0-2 0,-2-1 0,1 0 0,-1 0 0,-1 3 0,6 1 0,-5 0 0,5 1 0,-3-4 0,3 5 0,-2-5 0,2 2 0,-3-3 0,-3 0 0,3 0 0,-3 1 0,3-1 0,1 0 0,-1 0 0,0 3 0,0-2 0,0 2 0,1-3 0,-1 0 0,1 8 0,-1-8 0,1 7 0,-1-12 0,0 4 0,1-4 0,-1 4 0,3-4 0,-2 5 0,4 0 0,-4 1 0,2-1 0,-3 0 0,1-6 0,2 9 0,-2-5 0,4 5 0,-1-3 0,0 0 0,-1 0 0,-3 0 0,0 1 0,0-1 0,0-3 0,1 3 0,-1-3 0,0 3 0,0 1 0,0-1 0,3 3 0,-2-5 0,2 4 0,-3-4 0,8-1 0,-3 0 0,12 0 0,-9 4 0,3 0 0,-4 2 0,-1-2 0,-2-4 0,2 5 0,-6-4 0,3 5 0,5-2 0,-5 0 0,5 0 0,-5-1 0,-2 0 0,1 0 0,7 1 0,-7 0 0,6-1 0,-5 1 0,-2-1 0,4 3 0,-4-2 0,5 2 0,-2-3 0,7 4 0,-3-2 0,8 3 0,-11-5 0,3-2 0,5 14 0,-10-14 0,9 13 0,-9-16 0,-2 4 0,5-1 0,-5 2 0,4 0 0,-4 0 0,2-2 0,0 1 0,1-1 0,0 2 0,1 0 0,-4 0 0,5 1 0,-2-4 0,2 5 0,-2-4 0,7 6 0,-9-3 0,23-3 0,-18 4 0,11-4 0,-7 6 0,8 3 0,-4-1 0,6 2 0,-15-5 0,6 1 0,-5-2 0,10 3 0,-9-7 0,17 9 0,-15-5 0,25 8 0,-1 8 0,6-5 0,28 28 0,-15-19 0,-15 0 0,0 1 0,33 8 0,-4 12 0,0-14 0,-32-11 0,-4-9 0,4 7 0,-23-13 0,23 13 0,-13-14 0,2 12 0,-1-11 0,16 17 0,-21-16 0,27 8 0,-25-6 0,7-3 0,-5 10 0,6-6 0,-4 6 0,7 2 0,-12-11 0,-2 9 0,18-3 0,-18-7 0,19 7 0,-18-9 0,13 15 0,-16-14 0,15 13 0,-26-20 0,12 6 0,-6-6 0,8 9 0,-5-5 0,3 2 0,-11-1 0,6-3 0,-10 1 0,2-1 0,0 2 0,6-4 0,-4 8 0,5-6 0,-6 1 0,17 3 0,-6 2 0,4-3 0,-3 5 0,-14-7 0,14 3 0,-14-3 0,9 5 0,-8-8 0,1 8 0,-1-9 0,0 6 0,1-6 0,7 7 0,-3-1 0,1-1 0,1 4 0,10-3 0,0 2 0,7-2 0,-10 1 0,1-3 0,-8 4 0,15 1 0,-13-5 0,10 3 0,4-1 0,-16 3 0,16-2 0,-4 8 0,-2-5 0,16 6 0,-16-4 0,16 4 0,-16-3 0,-1-2 0,-8-1 0,-7-6 0,7-1 0,2 7 0,0-6 0,-2 7 0,-7-8 0,2 3 0,-3-3 0,1 4 0,12 3 0,-9-5 0,7 2 0,-11-5 0,-3-1 0,0 5 0,1-3 0,-1 0 0,3 3 0,5-2 0,0 2 0,9 2 0,-12-1 0,3 0 0,0-1 0,-3-2 0,3 2 0,-5-5 0,0 5 0,-2-3 0,5 3 0,-5 0 0,2-2 0,-3 1 0,17 6 0,-5-2 0,10 4 0,-10-6 0,-1 0 0,-6-1 0,11 2 0,-14-4 0,14 3 0,-6-3 0,8 8 0,18 4 0,-4-1 0,6 5 0,7-8 0,-28-3 0,13-1 0,-26-7 0,2 2 0,-5 0 0,2-3 0,-3 3 0,3 3 0,-2-5 0,2 5 0,14-2 0,-13-2 0,21 6 0,-15-3 0,3-1 0,-4-1 0,-6-3 0,-3 3 0,0 1 0,0-1 0,0 0 0,1-3 0,-1 0 0,3 3 0,0-3 0,9 3 0,-7-3 0,6 3 0,-3-3 0,0 3 0,9 1 0,-12-3 0,3 2 0,-5-3 0,0 0 0,4 3 0,-1 0 0,-2 1 0,7 2 0,-9-5 0,6 2 0,-8-3 0,8 4 0,-6-3 0,6 2 0,-5-3 0,-2 0 0,5 0 0,-2 3 0,-1-2 0,0 1 0,-2-2 0,2 0 0,0 6 0,1-5 0,2 5 0,-5-6 0,2 0 0,0 0 0,0 0 0,1 3 0,-1-3 0,0 3 0,-2-3 0,2 0 0,-3 0 0,3 0 0,-2 0 0,2 0 0,5 0 0,-6 0 0,6 0 0,-8 0 0,3 0 0,-2 0 0,5 0 0,-3 0 0,1 0 0,-1 0 0,-3 0 0,3 0 0,-2 0 0,2 0 0,0-3 0,1 0 0,0-3 0,-1-1 0,5-3 0,-6 2 0,6 0 0,-8 3 0,0 4 0,0-2 0,0 1 0,3-5 0,-2 0 0,5-2 0,-5 3 0,-1 0 0,0-1 0,-6 1 0,3 0 0,-3-3 0,3 2 0,0-3 0,4 4 0,-4-3 0,0 2 0,-1-2 0,-1 3 0,5-1 0,-6 1 0,3 0 0,-3 0 0,0-1 0,6-2 0,-5 2 0,5-2 0,-6 3 0,3-8 0,-2 5 0,2-5 0,-3 5 0,0-1 0,3-2 0,-2 2 0,2 1 0,-3 3 0,0-1 0,0-2 0,0 2 0,2-2 0,-1 3 0,2-3 0,0-1 0,0 0 0,4-7 0,-3 9 0,-1-6 0,1 0 0,-3 6 0,5-9 0,-6 10 0,3-2 0,-3 2 0,0 1 0,0-8 0,3 3 0,0-7 0,1 8 0,-1 1 0,-3-5 0,0 3 0,3-12 0,-2 12 0,2-20 0,0 18 0,-2-11 0,2-2 0,2-2 0,-4-2 0,4-2 0,-2 13 0,1 1 0,0 0 0,4-9 0,-7 11 0,4-16 0,-5 13 0,3 3 0,-3-1 0,3 3 0,-3 3 0,0-4 0,3 6 0,-2 2 0,1-2 0,-2-5 0,0 6 0,6-9 0,5-7 0,0 11 0,-1-13 0,-4 16 0,-3 0 0,4-7 0,-3 9 0,-1-6 0,-3 5 0,3-1 0,-2 0 0,2-2 0,-3 5 0,0-5 0,2 3 0,16-27 0,-3 12 0,15-36 0,-13 31 0,-1-8 0,11-13 0,-10 15 0,22-37 0,-20 25 0,5-6 0,-13 22 0,-1 0 0,1 3 0,-3 6 0,5-9 0,1 3 0,0-8 0,15-12 0,-15 3 0,7 11 0,2-10 0,-12 22 0,14-14 0,-13 12 0,4 0 0,0 0 0,-3 0 0,-3 5 0,-2-3 0,3 3 0,-1-14 0,1 12 0,0-20 0,0 19 0,7-29 0,-6 28 0,8-18 0,-11 13 0,2 7 0,-2-6 0,-6 9 0,7-1 0,-6 3 0,4 2 0,-5-9 0,0 9 0,15-36 0,-8 27 0,11-14 0,-12 5 0,2 11 0,-1-7 0,0 13 0,-6 3 0,-2 2 0,1-2 0,-2 2 0,2 1 0,-1 0 0,5 2 0,0-2 0,-1 2 0,-1 1 0,-4 0 0,12-18 0,-8 14 0,9-21 0,-8 20 0,1-4 0,-1 3 0,3 2 0,5-16 0,-3 12 0,5-12 0,-12 16 0,5 1 0,1-18 0,-2 17 0,24-44 0,-10 28 0,18-27 0,-11 28 0,-1 1 0,-12 12 0,0-1 0,-9 3 0,7-8 0,-7 7 0,6-6 0,-6 8 0,17-21 0,-15 15 0,15-14 0,-13 14 0,0-4 0,0 0 0,-4 2 0,-4 7 0,3-7 0,-2 6 0,3-7 0,-4-8 0,4 4 0,-3-11 0,0 9 0,5 6 0,-7 0 0,6 5 0,-2-13 0,1 4 0,-1-6 0,7-3 0,-7 10 0,5-13 0,-2 1 0,-8 12 0,4-20 0,-2 20 0,-2-12 0,3 9 0,-4 0 0,7 0 0,-6-9 0,9 12 0,-9-11 0,2 14 0,-3-6 0,2 5 0,-1-13 0,2 11 0,-3-7 0,0-4 0,0 16 0,5-25 0,-4 20 0,4-7 0,-5 5 0,0 9 0,0-18 0,0 16 0,0-25 0,0 11 0,-5-14 0,-3 8 0,-3-17 0,1 30 0,0-29 0,-1 31 0,2-7 0,-2 10 0,3-9 0,-14-6 0,8-13 0,-22-5 0,19 15 0,-5 0 0,-1 8 0,12 3 0,-12-4 0,11 6 0,-14-14 0,8 15 0,-26-34 0,23 23 0,-33-36 0,28 22 0,-25-13 0,21 20 0,-15-10 0,11 14 0,-9-16 0,20 28 0,-5-8 0,17 17 0,-2 1 0,-3-8 0,3 8 0,-10-13 0,8 12 0,-8-12 0,10 13 0,1-3 0,-5 3 0,1 3 0,-8-4 0,-4-6 0,-6 1 0,9-3 0,-2 9 0,17 5 0,-2 0 0,3 2 0,-4-3 0,-5 0 0,4 0 0,-3-2 0,4 0 0,1 5 0,-6-6 0,-1 1 0,0-2 0,2 3 0,4-1 0,-4 0 0,-2-2 0,-5-2 0,0 0 0,-4-8 0,3 6 0,-3-6 0,9 10 0,-8-9 0,-6-4 0,-19-18 0,-2 4 0,11 6 0,-5-7 0,14 13 0,-1-4 0,-4 0 0,19 16 0,-3-5 0,-12-10 0,16 10 0,-16-10 0,18 9 0,-11-2 0,12 5 0,-15-11 0,19 16 0,-9-7 0,11 10 0,-3-1 0,3 0 0,-3-4 0,6 6 0,-4-3 0,5 5 0,-5-6 0,4 4 0,-4-6 0,-10-11 0,8 4 0,-23-26 0,22 25 0,-7-2 0,14 10 0,-11-3 0,0-14 0,-6 3 0,9-2 0,0 9 0,2 0 0,2 5 0,-2-12 0,6 15 0,-6-16 0,6 18 0,-1-9 0,0-5 0,3 2 0,-1-7 0,-2 0 0,3 7 0,-6-26 0,6 24 0,-1-25 0,3 32 0,2-13 0,-2 20 0,0-8 0,2 8 0,-3-9 0,4 9 0,0-8 0,-9-6 0,6 9 0,-10-7 0,13 12 0,-3 0 0,3-4 0,0 6 0,0 2 0,0-16 0,0 15 0,0-20 0,0 20 0,0-12 0,0 12 0,0-3 0,3-6 0,-3 11 0,3-14 0,0 14 0,-3-9 0,6 4 0,-2-9 0,5 10 0,-4-5 0,4 8 0,-6 1 0,0 3 0,3-3 0,0-1 0,1 0 0,2 1 0,0 0 0,-2 2 0,5-5 0,12 3 0,-8-4 0,15 3 0,-12 4 0,-3 0 0,6-2 0,-11 0 0,3-2 0,3 3 0,8-7 0,-4 5 0,11-5 0,-13 7 0,5-5 0,-6 4 0,0-2 0,-8 6 0,1-1 0,-4 4 0,10-9 0,-6 5 0,7-2 0,-6 1 0,1 2 0,-1 1 0,0 0 0,1 3 0,-3-3 0,-1 0 0,-3-1 0,3 2 0,1-1 0,-1 2 0,26-2 0,-5 3 0,33 0 0,-17 0 0,17 0 0,-16 0 0,-8 0 0,-15 0 0,-7 0 0,-6 3 0,6-2 0,1 5 0,0-5 0,15 7 0,-7-6 0,26 2 0,-15 1 0,17 7 0,-24-2 0,-3 0 0,-15-7 0,-2-3 0,2 0 0,-3 3 0,1-3 0,7 7 0,3 8 0,0-7 0,-1 9 0,-8-13 0,-4-1 0,5 5 0,-5-4 0,28 3 0,4-5 0,8-2 0,-13 0 0,-20 0 0,-5 0 0,-2 0 0,5 0 0,-3 0 0,1 0 0,-1 0 0,-3 0 0,3 0 0,1 0 0,0 0 0,6 0 0,-8 0 0,6 0 0,-5 0 0,1 0 0,0 0 0,7 0 0,-6 0 0,11 0 0,6 0 0,-7 0 0,11 0 0,-18 0 0,8 0 0,-11 0 0,3 0 0,-8 0 0,8 0 0,-6 0 0,6 0 0,-5 0 0,-2 0 0,2 0 0,-3 0 0,3 0 0,-2 0 0,2 0 0,0 0 0,-2 0 0,2 0 0,-3 0 0,0 0 0,8 0 0,-5 0 0,5 0 0,-5 0 0,0-2 0,1 1 0,7-5 0,-1 5 0,8-6 0,-1 2 0,10-9 0,-7 4 0,0-1 0,4 3 0,-19 4 0,15-2 0,-16-2 0,-1 3 0,3-4 0,-5 6 0,2-3 0,0 0 0,-2-1 0,5-2 0,-3 3 0,1 2 0,2-4 0,-5 4 0,2-6 0,-3 4 0,0-3 0,0-1 0,1-7 0,-1 3 0,-1-4 0,-3 8 0,4-1 0,-2 4 0,2-3 0,0 1 0,-5 2 0,5-10 0,-5 9 0,9-14 0,-5 14 0,10-14 0,-11 11 0,9-7 0,-9 9 0,5-3 0,-6 5 0,3-2 0,-6 0 0,9-1 0,-8 0 0,7 1 0,-7 3 0,5-4 0,-6 3 0,6-4 0,-6 4 0,6-3 0,-3 4 0,4-8 0,-3 3 0,0-7 0,-4 9 0,0-3 0,0 2 0,2 0 0,-1 1 0,2 3 0,-1-3 0,-1-1 0,7-3 0,-6 4 0,3-1 0,-5 4 0,0 0 0,0-8 0,3 3 0,-2-7 0,2 8 0,-1-2 0,-1 3 0,2-1 0,0-2 0,-3 2 0,3 0 0,-3 1 0,0-5 0,0 6 0,0-6 0,7 0 0,-5 3 0,8-4 0,-10 3 0,3 2 0,-3-8 0,0 5 0,5-19 0,-4 18 0,4-26 0,-5 27 0,0-14 0,0 15 0,0-15 0,0 11 0,0-11 0,0 14 0,0 3 0,0-1 0,0 4 0,0-2 0,0-6 0,0 7 0,0-9 0,0 7 0,0-2 0,0-6 0,0 7 0,0-3 0,0 0 0,0 6 0,0-9 0,0 7 0,0 0 0,0 1 0,0 3 0,0-3 0,0 2 0,0-2 0,0 2 0,0-2 0,3 2 0,-2-2 0,1 3 0,-2-8 0,3 3 0,0-7 0,1 8 0,1-2 0,1-12 0,1 11 0,-2-18 0,-2 23 0,2-23 0,-1 20 0,4-12 0,-1 9 0,-3 5 0,3-12 0,-6 12 0,8-8 0,-8 10 0,8-10 0,-8 9 0,3-9 0,-1 8 0,-3-9 0,3 7 0,0-6 0,1 2 0,2 1 0,2-8 0,-4 11 0,-1-11 0,0 11 0,3-21 0,-3 18 0,8-12 0,-10 17 0,8-1 0,-9 1 0,3 0 0,0 2 0,0-2 0,6-1 0,-2 3 0,2-2 0,-3 3 0,1 0 0,-1-1 0,0 4 0,0-3 0,8-1 0,-3 2 0,7-5 0,-6 9 0,6-5 0,-5 2 0,10-7 0,-9 6 0,8-5 0,-11 6 0,6-6 0,-2 6 0,-5-4 0,4 7 0,-5-5 0,-2 6 0,2-3 0,-2 0 0,16-3 0,-13 0 0,30-5 0,-29 7 0,20-5 0,-23 8 0,6-2 0,-5 3 0,-2-3 0,2 2 0,-3-1 0,3 2 0,-2 0 0,2 0 0,-3 0 0,3 0 0,-2 0 0,2 0 0,-3 0 0,3 0 0,-2 0 0,2 0 0,-3 0 0,3 0 0,24 0 0,9-12 0,4 6 0,15-13 0,-33 11 0,9-2 0,-22 3 0,-6 4 0,-3-3 0,3 3 0,1-1 0,2 1 0,-2 1 0,2 1 0,-5-2 0,2 0 0,-3 0 0,8-1 0,20 1 0,-11 3 0,18 0 0,-27 0 0,8 0 0,-11 0 0,3 0 0,-5 0 0,-2 0 0,2 0 0,-3 0 0,3 0 0,-2 0 0,2 0 0,-2 0 0,-1-2 0,0 1 0,0-2 0,0 3 0,8 0 0,-3 0 0,21 0 0,7 0 0,-9 0 0,10 0 0,-32 0 0,6 0 0,-8 0 0,3 0 0,-2 0 0,5 0 0,-2 0 0,2 0 0,6 0 0,-7 0 0,6 0 0,-8 0 0,4 0 0,-4 0 0,3 0 0,-5 0 0,2 0 0,5 0 0,-6 0 0,9 0 0,-2 0 0,-4 0 0,3 0 0,-5 0 0,-2 0 0,2 0 0,-3 0 0,8 0 0,-6 0 0,6 3 0,0-2 0,-3 1 0,11-2 0,-8 0 0,9 4 0,-12-3 0,10 6 0,-10-6 0,12 2 0,-12-3 0,6 0 0,-8 3 0,4-2 0,4 1 0,-6-2 0,20 0 0,-18 6 0,19-1 0,-13 1 0,0-2 0,-2-4 0,-4 0 0,4 3 0,2-2 0,0 5 0,-5-5 0,-2 2 0,-2-3 0,7 0 0,-3 5 0,1-3 0,11 3 0,-8-1 0,10-3 0,23 2 0,-30 0 0,40-2 0,-31 1 0,24-2 0,-17 0 0,24 0 0,-15 0 0,19 0 0,-18 0 0,4 0 0,-25 0 0,16 0 0,-6 0 0,17 0 0,-6 0 0,-8 0 0,2 0 0,-25 0 0,16 0 0,-4 0 0,-10 0 0,18 0 0,-23 0 0,15 0 0,-15 0 0,10 0 0,-9 0 0,8 0 0,-11 0 0,11 0 0,-14 0 0,9 0 0,-7 0 0,7 0 0,2 0 0,0 0 0,12 0 0,-10 0 0,7 0 0,-13 0 0,2 0 0,-9 0 0,9 0 0,-7 0 0,16 0 0,-10 0 0,16 0 0,-3 0 0,7 0 0,1 0 0,-5 0 0,1 0 0,3-10 0,-6 8 0,-4-8 0,1 10 0,-6-4 0,12 4 0,0-4 0,2 4 0,10 0 0,-10-4 0,7 4 0,-10-8 0,2 8 0,-5-11 0,-10 9 0,-1-8 0,-1 10 0,-3-6 0,18 5 0,-16-2 0,15 3 0,-12-3 0,0 2 0,-2-3 0,1-3 0,-4 6 0,8-10 0,-11 10 0,11-3 0,-11 4 0,11 0 0,-3 0 0,14 0 0,-7 0 0,2-2 0,-5 1 0,-10-2 0,15 0 0,-13 3 0,9-3 0,-15 3 0,3-3 0,-2 0 0,-1-1 0,8 1 0,-9 3 0,9 0 0,-7-3 0,2 3 0,-2-3 0,7 3 0,-9 0 0,6 0 0,-5 0 0,-2 0 0,2 0 0,-3 0 0,8 0 0,-6 0 0,23 0 0,-18 0 0,14 0 0,-14 0 0,10 3 0,-11-2 0,15 3 0,-16-4 0,7 0 0,-9 0 0,0 3 0,-2-3 0,2 3 0,0 0 0,9-3 0,-4 3 0,0-3 0,-2 0 0,-5 0 0,5 0 0,2 0 0,-3 0 0,3 0 0,-5 0 0,-2 0 0,2 0 0,5 0 0,-6 0 0,9 0 0,-7 0 0,0 0 0,-1 0 0,-3 0 0,3 0 0,0 0 0,1 0 0,2 0 0,-2 0 0,7 0 0,-6 0 0,3 0 0,-8 0 0,8 0 0,-6 0 0,14 0 0,-11 0 0,12 0 0,-10 0 0,10 0 0,-12 0 0,3 0 0,-8 0 0,3 0 0,-2 0 0,2 0 0,5 0 0,-6 0 0,6 0 0,-8 0 0,3 0 0,-2 0 0,2 0 0,-3 0 0,3 0 0,-2 0 0,2 0 0,-3 0 0,3 0 0,-2 0 0,2 0 0,5 0 0,-6 0 0,6 0 0,0 0 0,-5 0 0,12 4 0,-12-3 0,5 2 0,-5 0 0,-3 0 0,3 1 0,5 2 0,-3-5 0,4 5 0,-6-5 0,-3 2 0,3-3 0,1 2 0,0 2 0,-1 2 0,-3-3 0,0 3 0,0-5 0,0 1 0,1 1 0,-1-2 0,0 4 0,3 1 0,-2 1 0,5 5 0,-3-2 0,1 0 0,2 1 0,-5-1 0,-1 0 0,-3-1 0,0 5 0,-2-3 0,2 6 0,0-4 0,3-1 0,-1-2 0,0-1 0,-2-3 0,-2 0 0,1 8 0,1-3 0,-2 7 0,2-9 0,-3 3 0,0 3 0,0-4 0,4 20 0,-2-21 0,3 21 0,0-20 0,-3 4 0,3-3 0,-5-6 0,0 3 0,3 0 0,-2-2 0,1 5 0,1-5 0,-2 5 0,1-5 0,1 2 0,-2-3 0,2 3 0,-3-2 0,5 4 0,-3-1 0,6 3 0,-7-4 0,1 3 0,-2-5 0,0 5 0,0-3 0,0 1 0,0 2 0,0-2 0,0-1 0,0 0 0,0 0 0,0 1 0,0 0 0,0 6 0,0-5 0,0 12 0,0-9 0,0 8 0,-2-8 0,1 1 0,-2 1 0,3-7 0,0 5 0,-5 9 0,4-13 0,-4 21 0,5-23 0,-4 14 0,3-11 0,-2 12 0,0-10 0,2 2 0,-1-3 0,-4-2 0,5-1 0,-5 8 0,6-9 0,-3 6 0,2 0 0,-1-6 0,-1 6 0,2-5 0,-2-2 0,3 2 0,-2 0 0,1 1 0,-2 0 0,-3 1 0,5-4 0,-7 5 0,7-5 0,-5 10 0,5-9 0,-3 6 0,1-5 0,3 1 0,-3 2 0,3 1 0,-6-1 0,5 1 0,-5-1 0,3-2 0,3 1 0,-3-4 0,0 5 0,3-2 0,-3-1 0,0 0 0,2-2 0,-2 2 0,-2 0 0,3 1 0,-7 7 0,8-9 0,-5 9 0,5-10 0,-1 4 0,-1-4 0,2 5 0,-2-2 0,3-1 0,-5 3 0,0-2 0,-1 0 0,3 1 0,1-1 0,1 8 0,-5-7 0,6 5 0,-3-1 0,3-1 0,-6 3 0,5-4 0,-8-3 0,9 6 0,-3-5 0,-1 12 0,3-12 0,-6 11 0,6-11 0,-5 6 0,2 1 0,0-8 0,1 21 0,0-17 0,2 10 0,-2-13 0,3 4 0,0-4 0,0 3 0,0 0 0,0-6 0,0 14 0,0-11 0,0 5 0,0 1 0,0-9 0,0 13 0,0-10 0,0 12 0,0-9 0,0 3 0,0-4 0,0-1 0,0 1 0,0-1 0,0-2 0,0 2 0,0-6 0,0 6 0,0-2 0,0 0 0,0 21 0,0-11 0,3 13 0,3-1 0,1-11 0,-1 7 0,-3-11 0,1 1 0,4 1 0,-3-3 0,6 6 0,-10-7 0,5 1 0,-5 6 0,1-6 0,-2 3 0,0-1 0,4-1 0,-3 2 0,2 0 0,4 3 0,-5-11 0,5 6 0,-7-7 0,0 2 0,3 0 0,-2 6 0,1-7 0,-2 6 0,5 7 0,-4-8 0,8 15 0,-8-20 0,2 6 0,-3-10 0,0 2 0,0-3 0,4 8 0,-1-6 0,2 14 0,-3-6 0,1 3 0,-2 3 0,7 6 0,-7 8 0,4-6 0,-5-4 0,0-16 0,2 2 0,-1-2 0,2 2 0,-3-2 0,7 7 0,-2-2 0,3 4 0,-4-1 0,-1-1 0,-2-6 0,3 3 0,-4-5 0,2 1 0,-1 0 0,7 16 0,-4-16 0,1 21 0,1-20 0,-6 6 0,3-4 0,-3 4 0,3-3 0,-2 1 0,1 2 0,-2-9 0,0 14 0,3-11 0,-2 11 0,5-3 0,-2 0 0,0 3 0,2-3 0,-5 0 0,3-2 0,-4 1 0,0-5 0,2 5 0,-1-1 0,5 2 0,-5 5 0,12 9 0,-5 2 0,3 0 0,-6-2 0,-2-9 0,-2-5 0,3 3 0,-1-3 0,-2 0 0,3 13 0,3-11 0,-5 7 0,5 3 0,-5 14 0,-1-6 0,2 4 0,0-21 0,-2-11 0,3 3 0,-1 0 0,-2-6 0,3 6 0,-4-5 0,0 1 0,0 0 0,0 7 0,0-6 0,0 11 0,0-8 0,0 8 0,0-8 0,0 9 0,0-5 0,0 17 0,0-9 0,0 9 0,0-17 0,0 0 0,0-6 0,0 6 0,0-7 0,0 6 0,0-3 0,0 5 0,0 0 0,0-2 0,0 1 0,0-4 0,0 8 0,0-11 0,0 11 0,0-11 0,0 11 0,0-8 0,0 9 0,0-12 0,0 3 0,0 0 0,0-3 0,-13 58 0,3-38 0,-16 58 0,10-66 0,-10 46 0,14-44 0,-17 31 0,17-22 0,-14 5 0,4 0 0,-9 8 0,-22 7 0,20-12 0,-20 18 0,36-38 0,-4 8 0,14-18 0,-1 1 0,6-1 0,-6 1 0,7-1 0,-1 1 0,2 4 0,-4 2 0,3-3 0,-2 1 0,3-8 0,-3 4 0,2-3 0,-2 1 0,-2-1 0,3 3 0,-7 4 0,8-3 0,-6 8 0,3-3 0,-1-3 0,-2 6 0,3-14 0,-3 14 0,3-14 0,0 6 0,1 0 0,2-3 0,-6 12 0,-4 4 0,5 0 0,-9 15 0,10-16 0,-3 2 0,-4-6 0,5-8 0,-6 18 0,6-19 0,-4 13 0,1-17 0,-12 13 0,10-7 0,-6 7 0,11-5 0,-4 2 0,-1 5 0,-12 4 0,10-3 0,-9 3 0,11 1 0,0-12 0,5 11 0,2-20 0,4 9 0,-4-8 0,4 1 0,-5 2 0,-2 3 0,1-2 0,-1 5 0,2-1 0,-12 15 0,6-5 0,-9 4 0,10-9 0,3-11 0,-2 6 0,6-7 0,-1 2 0,-3 6 0,1-4 0,-1 0 0,5 12 0,0-13 0,2 14 0,-4-7 0,-3 0 0,0 6 0,-3-10 0,-8 10 0,10-14 0,-10 15 0,12-16 0,3 6 0,-16 10 0,12-5 0,-14 14 0,14-12 0,1-5 0,-9 22 0,7-18 0,-21 32 0,18-28 0,-9 4 0,17-16 0,-16 14 0,13-15 0,-14 13 0,0 8 0,11-19 0,-11 20 0,0-1 0,11-11 0,-14 13 0,16-22 0,-2 1 0,4-5 0,-2 12 0,-10 0 0,10-6 0,-9 4 0,13-14 0,-9 19 0,5-16 0,-6 16 0,4-11 0,-10 8 0,7-3 0,-13 16 0,18-23 0,-8 27 0,9-22 0,-6 15 0,5-14 0,-3-2 0,-11 16 0,10-2 0,-11 2 0,18-2 0,-4-20 0,5 7 0,-8-3 0,-2 12 0,3-8 0,-3 13 0,7-13 0,-5 4 0,7-4 0,-5-1 0,7-6 0,-4 1 0,0 4 0,-2-3 0,4 1 0,-4 1 0,8-7 0,-5 5 0,5 0 0,-7-4 0,3 5 0,-1-3 0,-5 17 0,2-6 0,0 7 0,2-13 0,4-1 0,2-5 0,-4 3 0,4-5 0,-5 1 0,6-1 0,-10 8 0,8-6 0,-9 12 0,10-9 0,-5 3 0,3-5 0,-8 6 0,6-4 0,-5 0 0,6 3 0,1-9 0,-4 6 0,-3 12 0,1-12 0,-4 16 0,6-13 0,-2-3 0,1 1 0,-7 21 0,3-15 0,-3 32 0,-3-18 0,7-5 0,-2-3 0,7-18 0,2 0 0,-2 5 0,5-5 0,-5 7 0,5-1 0,-12 13 0,8-7 0,-9 11 0,6-13 0,-9 16 0,7-8 0,-4 4 0,7-9 0,-8 1 0,7 2 0,-10 3 0,17-4 0,-6 0 0,-1-1 0,3 1 0,-8 9 0,12-12 0,-9 20 0,9-11 0,-4 6 0,1-4 0,4-8 0,-10-5 0,9-4 0,-5-3 0,6-3 0,-5 18 0,1-11 0,-1 11 0,-1-15 0,5-2 0,-1 1 0,2-1 0,0 8 0,-6-5 0,1 10 0,-1-9 0,2 8 0,4-8 0,-3 1 0,3 1 0,-3-7 0,3 5 0,0-5 0,0-2 0,0 4 0,0-1 0,0 2 0,0 6 0,0-4 0,0 8 0,0-11 0,0 6 0,0-7 0,0 2 0,0-2 0,0 16 0,0-8 0,0 10 0,0-13 0,0 1 0,0-5 0,0 12 0,0-9 0,0 17 0,0-10 0,0 12 0,0-14 0,0-1 0,0-1 0,0-3 0,0 1 0,0 1 0,0-7 0,0 5 0,0 0 0,0-6 0,0 9 0,0-8 0,0 1 0,0 7 0,0-9 0,0 6 0,0-8 0,0 3 0,0 1 0,0 7 0,0-3 0,0 1 0,0 11 0,0-16 0,0 16 0,0-16 0,0-1 0,0 3 0,0-5 0,0 2 0,0-3 0,0 3 0,0-2 0,0 2 0,0-3 0,0 3 0,0-2 0,3 2 0,0-3 0,0 3 0,3 1 0,-5 8 0,4-8 0,-4 4 0,2 1 0,-3-7 0,0 6 0,0-8 0,0 3 0,2 1 0,-1-1 0,2 8 0,4-1 0,-5 0 0,5-2 0,-5-5 0,9 15 0,0-8 0,0 8 0,-3-13 0,-7-4 0,5 10 0,-2-6 0,0 7 0,4-6 0,-4 1 0,3-4 0,-5 0 0,1-3 0,1 1 0,-1 7 0,5-3 0,-4 3 0,5-2 0,-5-5 0,-1 10 0,-1-9 0,2 9 0,2-10 0,0 2 0,0 0 0,1 0 0,-1 4 0,3-1 0,-2-2 0,2 2 0,0-3 0,-3 1 0,3 2 0,-2-5 0,2 2 0,0-6 0,4 3 0,-3-6 0,-2 3 0,-1-3 0,2 0 0,0 6 0,1-2 0,7 6 0,-9-4 0,6-2 0,-5-1 0,-2-3 0,5 5 0,2 0 0,-3 2 0,20 6 0,-17-5 0,12 6 0,-16-8 0,7 1 0,-6-7 0,6 4 0,-4-4 0,-1 0 0,1 3 0,-4-3 0,8 10 0,-9-5 0,14 6 0,-6-4 0,17 7 0,-7-4 0,7 1 0,-9-4 0,0-3 0,8 10 0,-10-8 0,1 7 0,-11-12 0,-5 1 0,2-2 0,0 3 0,-5-2 0,2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0:30:44.31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1818 1 24575,'-6'6'0,"0"0"0,-1 3 0,4-2 0,-6 5 0,5-5 0,-5 5 0,3-6 0,-3 6 0,2-2 0,-2 0 0,2-1 0,-2 0 0,2-3 0,-5 6 0,5-5 0,-2 2 0,6-3 0,-3 1 0,3 2 0,-4-3 0,4 6 0,-6-2 0,5 0 0,-5 1 0,3-4 0,-3 5 0,2-5 0,1 5 0,-1 2 0,-9 9 0,4-3 0,-7 2 0,-5 8 0,11-13 0,-20 22 0,18-24 0,-16 16 0,18-19 0,-25 26 0,26-26 0,-14 14 0,7-8 0,7-6 0,-7 7 0,7-7 0,5-2 0,-16 20 0,13-16 0,-14 15 0,13-14 0,-7-3 0,-3 6 0,5-10 0,2 11 0,-5 1 0,5 5 0,-9-5 0,12-6 0,2-8 0,-18 15 0,16-11 0,-16 13 0,18-13 0,-1 2 0,1 1 0,-3-1 0,2 1 0,-4 4 0,4-6 0,-4 6 0,7-10 0,-6 10 0,6-6 0,-7 6 0,-5 5 0,7-10 0,-27 21 0,25-21 0,-21 14 0,21-13 0,-15 18 0,16-17 0,-11 16 0,15-21 0,-1 4 0,1-1 0,-2 6 0,3 1 0,-6 0 0,1 1 0,0-7 0,-3 2 0,4-2 0,-10 8 0,7-6 0,-16 16 0,16-16 0,-4 4 0,-5 10 0,14-18 0,-18 33 0,18-31 0,-17 23 0,13-21 0,-8 7 0,9-10 0,3 1 0,-7 5 0,8-5 0,-5 6 0,7-7 0,1 0 0,-3 1 0,2-3 0,-6 6 0,3-5 0,-2 7 0,1 9 0,0-6 0,1 7 0,-3 3 0,9-18 0,-3 13 0,6-11 0,-9 4 0,8-3 0,-8 1 0,10 7 0,-6-8 0,5 15 0,-1-17 0,2 9 0,-5 4 0,3 0 0,-6 5 0,4-13 0,-4 4 0,1-4 0,-2 13 0,4-5 0,-6 0 0,10-4 0,-8-9 0,3 27 0,2-23 0,-2 18 0,6-19 0,0-3 0,-5 18 0,4-19 0,-11 18 0,10-20 0,-5 3 0,7 3 0,-3-6 0,2 7 0,-2-6 0,3 6 0,0-5 0,0 10 0,3-9 0,-2 8 0,2-8 0,-1 1 0,-1 2 0,2-7 0,-3 13 0,3-12 0,-3 6 0,6-3 0,-5-3 0,8 20 0,-2-17 0,-1 17 0,-1-20 0,-1 11 0,0-6 0,8 13 0,-7-8 0,5 2 0,-2-6 0,-4-6 0,10 11 0,-9-14 0,5 9 0,-3-2 0,2-2 0,-1 5 0,4-6 0,-8-2 0,9 7 0,-6-6 0,4 6 0,1-4 0,-5-4 0,2 3 0,9 7 0,-9-7 0,14 14 0,-16-20 0,6 7 0,-6-10 0,2 4 0,-3-1 0,3-3 0,-2 3 0,10-6 0,-9 6 0,6-5 0,-5 4 0,1-4 0,7 9 0,2-5 0,5 6 0,18-1 0,-19-2 0,13 1 0,-23-3 0,-4 1 0,3-4 0,-2 3 0,7 1 0,2 1 0,5 4 0,18-2 0,-21-5 0,28 10 0,-39-12 0,21 10 0,-23-12 0,9 5 0,-7-5 0,0 2 0,1-3 0,4 3 0,-1-2 0,8 3 0,-8-4 0,4 0 0,-6 0 0,15 0 0,-11 0 0,15 0 0,-12 0 0,5 0 0,-8 0 0,6 0 0,-14 0 0,14 0 0,-11 0 0,11 0 0,-3 0 0,14 0 0,-15 0 0,22 0 0,-21 0 0,14-4 0,-15 3 0,0-2 0,-1-4 0,-6 2 0,3-3 0,-8 3 0,8 4 0,-3-5 0,7 0 0,-1-2 0,-3 2 0,18-3 0,-19 8 0,13-7 0,-19 8 0,10-3 0,-6-3 0,3 2 0,-2-2 0,-5 0 0,19 0 0,-16 0 0,16-6 0,-16 5 0,0-2 0,2 0 0,-3 2 0,4-5 0,4 4 0,-3-4 0,4 5 0,-1-7 0,-3 4 0,3-4 0,-7 7 0,19-16 0,-17 16 0,22-15 0,-14 4 0,0 8 0,-1-9 0,-7 10 0,-3 2 0,1-2 0,-1 3 0,5-5 0,-3 4 0,6-4 0,-4 5 0,-1 3 0,15-5 0,-14 4 0,13-5 0,-16 3 0,2 0 0,6-5 0,1 3 0,-1-3 0,5 3 0,-9 2 0,3-1 0,-4-2 0,13-1 0,-5-3 0,12 2 0,-9 0 0,-5 3 0,-4 1 0,-4-2 0,-1 5 0,0-4 0,2 4 0,2-6 0,0 2 0,1-2 0,-6 3 0,5-3 0,-6 2 0,6 0 0,-8 3 0,3 4 0,-2-2 0,2 1 0,-3 1 0,17-12 0,-4 7 0,8-5 0,-4 4 0,-12 6 0,6-2 0,-8 3 0,4 0 0,-3 0 0,1-3 0,-1 2 0,0-1 0,7 2 0,-6 0 0,11-8 0,-8 7 0,27-12 0,-18 11 0,11-4 0,-20 6 0,0-3 0,-6 2 0,9-5 0,-7 5 0,0-2 0,25-8 0,-15 8 0,22-9 0,-18 12 0,9 0 0,-12 0 0,11 0 0,-21 0 0,3 0 0,-8 0 0,3 0 0,-2 0 0,5 0 0,-3 0 0,4 0 0,-4 0 0,3 0 0,3 0 0,4 0 0,-3 0 0,-2 0 0,-5 0 0,-2 0 0,2 0 0,-3 0 0,3 0 0,-2 0 0,4 0 0,13 0 0,-3 0 0,12 0 0,0 5 0,-7 0 0,20 18 0,-24-15 0,8 12 0,-13-19 0,-3 4 0,3-4 0,-7 1 0,-1 1 0,5-2 0,-3 4 0,12 3 0,-5 0 0,15 5 0,-7-1 0,7-2 0,-9 2 0,-8-8 0,-2 2 0,-5-5 0,1 4 0,-1-1 0,0 2 0,5 1 0,2-3 0,12 14 0,-8-12 0,7 17 0,-8-19 0,-1 9 0,0-12 0,-8 5 0,1-3 0,-4 0 0,5 3 0,-8 0 0,2 1 0,-3-1 0,-3 0 0,7 8 0,-4-3 0,1 7 0,5-6 0,-8-2 0,7 1 0,-7-4 0,2 2 0,0 0 0,-3-2 0,3 2 0,-3-3 0,0 1 0,0 2 0,3-3 0,-3 3 0,3-2 0,-3 2 0,7 5 0,-5 0 0,5 4 0,-7-9 0,0 3 0,3-2 0,-3-1 0,3 3 0,-3-5 0,0 2 0,0-3 0,0 8 0,0-3 0,0 12 0,0 5 0,4-2 0,-3 7 0,2-17 0,-3 5 0,0-10 0,0 4 0,0-3 0,0-2 0,0-1 0,0 17 0,0-8 0,0 10 0,0-5 0,0-9 0,0 8 0,0-3 0,0 5 0,0-5 0,0 12 0,0-18 0,0 18 0,0-20 0,0 12 0,0-9 0,0 3 0,0 6 0,0-10 0,-5 9 0,3-12 0,-3-1 0,5 3 0,-4 3 0,3-4 0,-2 20 0,0-18 0,2 19 0,-2-4 0,0-7 0,3 10 0,-10-12 0,4 5 0,-2-5 0,1 3 0,4-8 0,-2 3 0,-1 1 0,-5 10 0,5-10 0,-7 13 0,1 0 0,1 5 0,-3 0 0,-10 14 0,15-32 0,-13 23 0,15-27 0,-4 8 0,4-8 0,-8 9 0,5-10 0,-14 14 0,8-7 0,-8 8 0,0 0 0,8-8 0,-4 7 0,8-14 0,0 10 0,2-12 0,-8 20 0,7-18 0,-3 14 0,2-15 0,1 6 0,1-5 0,-18 25 0,10-6 0,-7 2 0,8-9 0,-2-6 0,5-4 0,-6 4 0,-9 10 0,18-14 0,-28 24 0,25-19 0,-20 20 0,17-18 0,-9 13 0,4-12 0,-6 14 0,-14 7 0,1 8 0,-9 0 0,1 9 0,-3-13 0,-3 11 0,16-20 0,1 0 0,-12 12 0,14-10 0,2 0 0,-2 3 0,7-5 0,-16 18 0,25-27 0,-25 27 0,8-9 0,-12 15 0,-6-1 0,-1 7 0,3-14 0,17-16 0,-1 1 0,-31 28 0,26-30 0,2 0 0,-17 17 0,-10-1 0,12-7 0,-10 16 0,10-7 0,10-3 0,7-4 0,1-5 0,1 0 0,8-7 0,-6 4 0,19-22 0,-12 24 0,4-12 0,6 0 0,-19 22 0,26-29 0,-14 13 0,14-5 0,-4-11 0,0 12 0,-5-1 0,7-10 0,-2 9 0,10-3 0,-4 7 0,3 1 0,-5-3 0,1-1 0,1-10 0,-3 28 0,0-27 0,-2 28 0,1-25 0,3 7 0,-6 0 0,6-7 0,-6 7 0,8-14 0,-9 22 0,5-23 0,-2 23 0,4-22 0,8 4 0,-12 10 0,10-14 0,-7 12 0,10-20 0,0 11 0,-3-8 0,3 8 0,-3-8 0,3 4 0,-3-6 0,2 15 0,-1 3 0,-2 5 0,3-2 0,-10 11 0,6-16 0,-3 11 0,5-7 0,3-11 0,0 12 0,0-10 0,0-4 0,0 4 0,0 5 0,0-7 0,0 10 0,0-12 0,0 5 0,0-5 0,4 12 0,-2-18 0,8 28 0,-6-23 0,6 15 0,-6-14 0,7 3 0,-10-11 0,6 6 0,-4-7 0,-2 7 0,2-3 0,0 8 0,1-8 0,0 1 0,-1-3 0,-1-3 0,2 1 0,2 2 0,-3-5 0,0 9 0,0-7 0,-2 7 0,5-1 0,-5-4 0,5 6 0,-2-7 0,2 2 0,-3 0 0,3 6 0,-5-4 0,6 0 0,-3 3 0,2-6 0,1 4 0,-4-6 0,4 5 0,-4-3 0,2 11 0,3-8 0,-7 4 0,8-9 0,-9 0 0,3-3 0,0 8 0,2 2 0,6 8 0,-5-8 0,3 1 0,-8-7 0,5-1 0,-2 8 0,3-1 0,0 0 0,0 1 0,-4-10 0,0 5 0,0-5 0,0 4 0,4 4 0,0-4 0,0 3 0,-1-5 0,-3-2 0,3 2 0,-6-3 0,9 3 0,-8-2 0,7 2 0,-7-3 0,5 3 0,-3 1 0,6 2 0,-5-2 0,5-1 0,-6-3 0,3 0 0,12 12 0,-8-8 0,8 11 0,-15-14 0,6 4 0,-5-4 0,5 5 0,-3-2 0,0-1 0,0 0 0,0-2 0,-2-1 0,1 0 0,-1 0 0,-1 3 0,6 1 0,-5 0 0,5 1 0,-3-4 0,3 5 0,-2-5 0,2 2 0,-3-3 0,-3 0 0,3 0 0,-3 1 0,3-1 0,1 0 0,-1 0 0,0 3 0,0-2 0,0 2 0,1-3 0,-1 0 0,1 8 0,-1-8 0,1 7 0,-1-12 0,0 4 0,1-4 0,-1 4 0,3-4 0,-2 5 0,4 0 0,-4 1 0,2-1 0,-3 0 0,1-6 0,2 9 0,-2-5 0,4 5 0,-1-3 0,0 0 0,-1 0 0,-3 0 0,0 1 0,0-1 0,0-3 0,1 3 0,-1-3 0,0 3 0,0 1 0,0-1 0,3 3 0,-2-5 0,2 4 0,-3-4 0,8-1 0,-3 0 0,12 0 0,-9 4 0,3 0 0,-4 2 0,-1-2 0,-2-4 0,2 5 0,-6-4 0,3 5 0,5-2 0,-5 0 0,5 0 0,-5-1 0,-2 0 0,1 0 0,7 1 0,-7 0 0,6-1 0,-5 1 0,-2-1 0,4 3 0,-4-2 0,5 2 0,-2-3 0,7 4 0,-3-2 0,8 3 0,-11-5 0,3-2 0,5 14 0,-10-14 0,9 13 0,-9-16 0,-2 4 0,5-1 0,-5 2 0,4 0 0,-4 0 0,2-2 0,0 1 0,1-1 0,0 2 0,1 0 0,-4 0 0,5 1 0,-2-4 0,2 5 0,-2-4 0,7 6 0,-9-3 0,23-3 0,-18 4 0,11-4 0,-7 6 0,8 3 0,-4-1 0,6 2 0,-15-5 0,6 1 0,-5-2 0,10 3 0,-9-7 0,17 9 0,-15-5 0,25 8 0,-1 8 0,6-5 0,28 28 0,-15-19 0,-15 0 0,0 1 0,33 8 0,-4 12 0,0-14 0,-32-11 0,-4-9 0,4 7 0,-23-13 0,23 13 0,-13-14 0,2 12 0,-1-11 0,16 17 0,-21-16 0,27 8 0,-25-6 0,7-3 0,-5 10 0,6-6 0,-4 6 0,7 2 0,-12-11 0,-2 9 0,18-3 0,-18-7 0,19 7 0,-18-9 0,13 15 0,-16-14 0,15 13 0,-26-20 0,12 6 0,-6-6 0,8 9 0,-5-5 0,3 2 0,-11-1 0,6-3 0,-10 1 0,2-1 0,0 2 0,6-4 0,-4 8 0,5-6 0,-6 1 0,17 3 0,-6 2 0,4-3 0,-3 5 0,-14-7 0,14 3 0,-14-3 0,9 5 0,-8-8 0,1 8 0,-1-9 0,0 6 0,1-6 0,7 7 0,-3-1 0,1-1 0,1 4 0,10-3 0,0 2 0,7-2 0,-10 1 0,1-3 0,-8 4 0,15 1 0,-13-5 0,10 3 0,4-1 0,-16 3 0,16-2 0,-4 8 0,-2-5 0,16 6 0,-16-4 0,16 4 0,-16-3 0,-1-2 0,-8-1 0,-7-6 0,7-1 0,2 7 0,0-6 0,-2 7 0,-7-8 0,2 3 0,-3-3 0,1 4 0,12 3 0,-9-5 0,7 2 0,-11-5 0,-3-1 0,0 5 0,1-3 0,-1 0 0,3 3 0,5-2 0,0 2 0,9 2 0,-12-1 0,3 0 0,0-1 0,-3-2 0,3 2 0,-5-5 0,0 5 0,-2-3 0,5 3 0,-5 0 0,2-2 0,-3 1 0,17 6 0,-5-2 0,10 4 0,-10-6 0,-1 0 0,-6-1 0,11 2 0,-14-4 0,14 3 0,-6-3 0,8 8 0,18 4 0,-4-1 0,6 5 0,7-8 0,-28-3 0,13-1 0,-26-7 0,2 2 0,-5 0 0,2-3 0,-3 3 0,3 3 0,-2-5 0,2 5 0,14-2 0,-13-2 0,21 6 0,-15-3 0,3-1 0,-4-1 0,-6-3 0,-3 3 0,0 1 0,0-1 0,0 0 0,1-3 0,-1 0 0,3 3 0,0-3 0,9 3 0,-7-3 0,6 3 0,-3-3 0,0 3 0,9 1 0,-12-3 0,3 2 0,-5-3 0,0 0 0,4 3 0,-1 0 0,-2 1 0,7 2 0,-9-5 0,6 2 0,-8-3 0,8 4 0,-6-3 0,6 2 0,-5-3 0,-2 0 0,5 0 0,-2 3 0,-1-2 0,0 1 0,-2-2 0,2 0 0,0 6 0,1-5 0,2 5 0,-5-6 0,2 0 0,0 0 0,0 0 0,1 3 0,-1-3 0,0 3 0,-2-3 0,2 0 0,-3 0 0,3 0 0,-2 0 0,2 0 0,5 0 0,-6 0 0,6 0 0,-8 0 0,3 0 0,-2 0 0,5 0 0,-3 0 0,1 0 0,-1 0 0,-3 0 0,3 0 0,-2 0 0,2 0 0,0-3 0,1 0 0,0-3 0,-1-1 0,5-3 0,-6 2 0,6 0 0,-8 3 0,0 4 0,0-2 0,0 1 0,3-5 0,-2 0 0,5-2 0,-5 3 0,-1 0 0,0-1 0,-6 1 0,3 0 0,-3-3 0,3 2 0,0-3 0,4 4 0,-4-3 0,0 2 0,-1-2 0,-1 3 0,5-1 0,-6 1 0,3 0 0,-3 0 0,0-1 0,6-2 0,-5 2 0,5-2 0,-6 3 0,3-8 0,-2 5 0,2-5 0,-3 5 0,0-1 0,3-2 0,-2 2 0,2 1 0,-3 3 0,0-1 0,0-2 0,0 2 0,2-2 0,-1 3 0,2-3 0,0-1 0,0 0 0,4-7 0,-3 9 0,-1-6 0,1 0 0,-3 6 0,5-9 0,-6 10 0,3-2 0,-3 2 0,0 1 0,0-8 0,3 3 0,0-7 0,1 8 0,-1 1 0,-3-5 0,0 3 0,3-12 0,-2 12 0,2-20 0,0 18 0,-2-11 0,2-2 0,2-2 0,-4-2 0,4-2 0,-2 13 0,1 1 0,0 0 0,4-9 0,-7 11 0,4-16 0,-5 13 0,3 3 0,-3-1 0,3 3 0,-3 3 0,0-4 0,3 6 0,-2 2 0,1-2 0,-2-5 0,0 6 0,6-9 0,5-7 0,0 11 0,-1-13 0,-4 16 0,-3 0 0,4-7 0,-3 9 0,-1-6 0,-3 5 0,3-1 0,-2 0 0,2-2 0,-3 5 0,0-5 0,2 3 0,16-27 0,-3 12 0,15-36 0,-13 31 0,-1-8 0,11-13 0,-10 15 0,22-37 0,-20 25 0,5-6 0,-13 22 0,-1 0 0,1 3 0,-3 6 0,5-9 0,1 3 0,0-8 0,15-12 0,-15 3 0,7 11 0,2-10 0,-12 22 0,14-14 0,-13 12 0,4 0 0,0 0 0,-3 0 0,-3 5 0,-2-3 0,3 3 0,-1-14 0,1 12 0,0-20 0,0 19 0,7-29 0,-6 28 0,8-18 0,-11 13 0,2 7 0,-2-6 0,-6 9 0,7-1 0,-6 3 0,4 2 0,-5-9 0,0 9 0,15-36 0,-8 27 0,11-14 0,-12 5 0,2 11 0,-1-7 0,0 13 0,-6 3 0,-2 2 0,1-2 0,-2 2 0,2 1 0,-1 0 0,5 2 0,0-2 0,-1 2 0,-1 1 0,-4 0 0,12-18 0,-8 14 0,9-21 0,-8 20 0,1-4 0,-1 3 0,3 2 0,5-16 0,-3 12 0,5-12 0,-12 16 0,5 1 0,1-18 0,-2 17 0,24-44 0,-10 28 0,18-27 0,-11 28 0,-1 1 0,-12 12 0,0-1 0,-9 3 0,7-8 0,-7 7 0,6-6 0,-6 8 0,17-21 0,-15 15 0,15-14 0,-13 14 0,0-4 0,0 0 0,-4 2 0,-4 7 0,3-7 0,-2 6 0,3-7 0,-4-8 0,4 4 0,-3-11 0,0 9 0,5 6 0,-7 0 0,6 5 0,-2-13 0,1 4 0,-1-6 0,7-3 0,-7 10 0,5-13 0,-2 1 0,-8 12 0,4-20 0,-2 20 0,-2-12 0,3 9 0,-4 0 0,7 0 0,-6-9 0,9 12 0,-9-11 0,2 14 0,-3-6 0,2 5 0,-1-13 0,2 11 0,-3-7 0,0-4 0,0 16 0,5-25 0,-4 20 0,4-7 0,-5 5 0,0 9 0,0-18 0,0 16 0,0-25 0,0 11 0,-5-14 0,-3 8 0,-3-17 0,1 30 0,0-29 0,-1 31 0,2-7 0,-2 10 0,3-9 0,-14-6 0,8-13 0,-22-5 0,19 15 0,-5 0 0,-1 8 0,12 3 0,-12-4 0,11 6 0,-14-14 0,8 15 0,-26-34 0,23 23 0,-33-36 0,28 22 0,-25-13 0,21 20 0,-15-10 0,11 14 0,-9-16 0,20 28 0,-5-8 0,17 17 0,-2 1 0,-3-8 0,3 8 0,-10-13 0,8 12 0,-8-12 0,10 13 0,1-3 0,-5 3 0,1 3 0,-8-4 0,-4-6 0,-6 1 0,9-3 0,-2 9 0,17 5 0,-2 0 0,3 2 0,-4-3 0,-5 0 0,4 0 0,-3-2 0,4 0 0,1 5 0,-6-6 0,-1 1 0,0-2 0,2 3 0,4-1 0,-4 0 0,-2-2 0,-5-2 0,0 0 0,-4-8 0,3 6 0,-3-6 0,9 10 0,-8-9 0,-6-4 0,-19-18 0,-2 4 0,11 6 0,-5-7 0,14 13 0,-1-4 0,-4 0 0,19 16 0,-3-5 0,-12-10 0,16 10 0,-16-10 0,18 9 0,-11-2 0,12 5 0,-15-11 0,19 16 0,-9-7 0,11 10 0,-3-1 0,3 0 0,-3-4 0,6 6 0,-4-3 0,5 5 0,-5-6 0,4 4 0,-4-6 0,-10-11 0,8 4 0,-23-26 0,22 25 0,-7-2 0,14 10 0,-11-3 0,0-14 0,-6 3 0,9-2 0,0 9 0,2 0 0,2 5 0,-2-12 0,6 15 0,-6-16 0,6 18 0,-1-9 0,0-5 0,3 2 0,-1-7 0,-2 0 0,3 7 0,-6-26 0,6 24 0,-1-25 0,3 32 0,2-13 0,-2 20 0,0-8 0,2 8 0,-3-9 0,4 9 0,0-8 0,-9-6 0,6 9 0,-10-7 0,13 12 0,-3 0 0,3-4 0,0 6 0,0 2 0,0-16 0,0 15 0,0-20 0,0 20 0,0-12 0,0 12 0,0-3 0,3-6 0,-3 11 0,3-14 0,0 14 0,-3-9 0,6 4 0,-2-9 0,5 10 0,-4-5 0,4 8 0,-6 1 0,0 3 0,3-3 0,0-1 0,1 0 0,2 1 0,0 0 0,-2 2 0,5-5 0,12 3 0,-8-4 0,15 3 0,-12 4 0,-3 0 0,6-2 0,-11 0 0,3-2 0,3 3 0,8-7 0,-4 5 0,11-5 0,-13 7 0,5-5 0,-6 4 0,0-2 0,-8 6 0,1-1 0,-4 4 0,10-9 0,-6 5 0,7-2 0,-6 1 0,1 2 0,-1 1 0,0 0 0,1 3 0,-3-3 0,-1 0 0,-3-1 0,3 2 0,1-1 0,-1 2 0,26-2 0,-5 3 0,33 0 0,-17 0 0,17 0 0,-16 0 0,-8 0 0,-15 0 0,-7 0 0,-6 3 0,6-2 0,1 5 0,0-5 0,15 7 0,-7-6 0,26 2 0,-15 1 0,17 7 0,-24-2 0,-3 0 0,-15-7 0,-2-3 0,2 0 0,-3 3 0,1-3 0,7 7 0,3 8 0,0-7 0,-1 9 0,-8-13 0,-4-1 0,5 5 0,-5-4 0,28 3 0,4-5 0,8-2 0,-13 0 0,-20 0 0,-5 0 0,-2 0 0,5 0 0,-3 0 0,1 0 0,-1 0 0,-3 0 0,3 0 0,1 0 0,0 0 0,6 0 0,-8 0 0,6 0 0,-5 0 0,1 0 0,0 0 0,7 0 0,-6 0 0,11 0 0,6 0 0,-7 0 0,11 0 0,-18 0 0,8 0 0,-11 0 0,3 0 0,-8 0 0,8 0 0,-6 0 0,6 0 0,-5 0 0,-2 0 0,2 0 0,-3 0 0,3 0 0,-2 0 0,2 0 0,0 0 0,-2 0 0,2 0 0,-3 0 0,0 0 0,8 0 0,-5 0 0,5 0 0,-5 0 0,0-2 0,1 1 0,7-5 0,-1 5 0,8-6 0,-1 2 0,10-9 0,-7 4 0,0-1 0,4 3 0,-19 4 0,15-2 0,-16-2 0,-1 3 0,3-4 0,-5 6 0,2-3 0,0 0 0,-2-1 0,5-2 0,-3 3 0,1 2 0,2-4 0,-5 4 0,2-6 0,-3 4 0,0-3 0,0-1 0,1-7 0,-1 3 0,-1-4 0,-3 8 0,4-1 0,-2 4 0,2-3 0,0 1 0,-5 2 0,5-10 0,-5 9 0,9-14 0,-5 14 0,10-14 0,-11 11 0,9-7 0,-9 9 0,5-3 0,-6 5 0,3-2 0,-6 0 0,9-1 0,-8 0 0,7 1 0,-7 3 0,5-4 0,-6 3 0,6-4 0,-6 4 0,6-3 0,-3 4 0,4-8 0,-3 3 0,0-7 0,-4 9 0,0-3 0,0 2 0,2 0 0,-1 1 0,2 3 0,-1-3 0,-1-1 0,7-3 0,-6 4 0,3-1 0,-5 4 0,0 0 0,0-8 0,3 3 0,-2-7 0,2 8 0,-1-2 0,-1 3 0,2-1 0,0-2 0,-3 2 0,3 0 0,-3 1 0,0-5 0,0 6 0,0-6 0,7 0 0,-5 3 0,8-4 0,-10 3 0,3 2 0,-3-8 0,0 5 0,5-19 0,-4 18 0,4-26 0,-5 27 0,0-14 0,0 15 0,0-15 0,0 11 0,0-11 0,0 14 0,0 3 0,0-1 0,0 4 0,0-2 0,0-6 0,0 7 0,0-9 0,0 7 0,0-2 0,0-6 0,0 7 0,0-3 0,0 0 0,0 6 0,0-9 0,0 7 0,0 0 0,0 1 0,0 3 0,0-3 0,0 2 0,0-2 0,0 2 0,0-2 0,3 2 0,-2-2 0,1 3 0,-2-8 0,3 3 0,0-7 0,1 8 0,1-2 0,1-12 0,1 11 0,-2-18 0,-2 23 0,2-23 0,-1 20 0,4-12 0,-1 9 0,-3 5 0,3-12 0,-6 12 0,8-8 0,-8 10 0,8-10 0,-8 9 0,3-9 0,-1 8 0,-3-9 0,3 7 0,0-6 0,1 2 0,2 1 0,2-8 0,-4 11 0,-1-11 0,0 11 0,3-21 0,-3 18 0,8-12 0,-10 17 0,8-1 0,-9 1 0,3 0 0,0 2 0,0-2 0,6-1 0,-2 3 0,2-2 0,-3 3 0,1 0 0,-1-1 0,0 4 0,0-3 0,8-1 0,-3 2 0,7-5 0,-6 9 0,6-5 0,-5 2 0,10-7 0,-9 6 0,8-5 0,-11 6 0,6-6 0,-2 6 0,-5-4 0,4 7 0,-5-5 0,-2 6 0,2-3 0,-2 0 0,16-3 0,-13 0 0,30-5 0,-29 7 0,20-5 0,-23 8 0,6-2 0,-5 3 0,-2-3 0,2 2 0,-3-1 0,3 2 0,-2 0 0,2 0 0,-3 0 0,3 0 0,-2 0 0,2 0 0,-3 0 0,3 0 0,-2 0 0,2 0 0,-3 0 0,3 0 0,24 0 0,9-12 0,4 6 0,15-13 0,-33 11 0,9-2 0,-22 3 0,-6 4 0,-3-3 0,3 3 0,1-1 0,2 1 0,-2 1 0,2 1 0,-5-2 0,2 0 0,-3 0 0,8-1 0,20 1 0,-11 3 0,18 0 0,-27 0 0,8 0 0,-11 0 0,3 0 0,-5 0 0,-2 0 0,2 0 0,-3 0 0,3 0 0,-2 0 0,2 0 0,-2 0 0,-1-2 0,0 1 0,0-2 0,0 3 0,8 0 0,-3 0 0,21 0 0,7 0 0,-9 0 0,10 0 0,-32 0 0,6 0 0,-8 0 0,3 0 0,-2 0 0,5 0 0,-2 0 0,2 0 0,6 0 0,-7 0 0,6 0 0,-8 0 0,4 0 0,-4 0 0,3 0 0,-5 0 0,2 0 0,5 0 0,-6 0 0,9 0 0,-2 0 0,-4 0 0,3 0 0,-5 0 0,-2 0 0,2 0 0,-3 0 0,8 0 0,-6 0 0,6 3 0,0-2 0,-3 1 0,11-2 0,-8 0 0,9 4 0,-12-3 0,10 6 0,-10-6 0,12 2 0,-12-3 0,6 0 0,-8 3 0,4-2 0,4 1 0,-6-2 0,20 0 0,-18 6 0,19-1 0,-13 1 0,0-2 0,-2-4 0,-4 0 0,4 3 0,2-2 0,0 5 0,-5-5 0,-2 2 0,-2-3 0,7 0 0,-3 5 0,1-3 0,11 3 0,-8-1 0,10-3 0,23 2 0,-30 0 0,40-2 0,-31 1 0,24-2 0,-17 0 0,24 0 0,-15 0 0,19 0 0,-18 0 0,4 0 0,-25 0 0,16 0 0,-6 0 0,17 0 0,-6 0 0,-8 0 0,2 0 0,-25 0 0,16 0 0,-4 0 0,-10 0 0,18 0 0,-23 0 0,15 0 0,-15 0 0,10 0 0,-9 0 0,8 0 0,-11 0 0,11 0 0,-14 0 0,9 0 0,-7 0 0,7 0 0,2 0 0,0 0 0,12 0 0,-10 0 0,7 0 0,-13 0 0,2 0 0,-9 0 0,9 0 0,-7 0 0,16 0 0,-10 0 0,16 0 0,-3 0 0,7 0 0,1 0 0,-5 0 0,1 0 0,3-10 0,-6 8 0,-4-8 0,1 10 0,-6-4 0,12 4 0,0-4 0,2 4 0,10 0 0,-10-4 0,7 4 0,-10-8 0,2 8 0,-5-11 0,-10 9 0,-1-8 0,-1 10 0,-3-6 0,18 5 0,-16-2 0,15 3 0,-12-3 0,0 2 0,-2-3 0,1-3 0,-4 6 0,8-10 0,-11 10 0,11-3 0,-11 4 0,11 0 0,-3 0 0,14 0 0,-7 0 0,2-2 0,-5 1 0,-10-2 0,15 0 0,-13 3 0,9-3 0,-15 3 0,3-3 0,-2 0 0,-1-1 0,8 1 0,-9 3 0,9 0 0,-7-3 0,2 3 0,-2-3 0,7 3 0,-9 0 0,6 0 0,-5 0 0,-2 0 0,2 0 0,-3 0 0,8 0 0,-6 0 0,23 0 0,-18 0 0,14 0 0,-14 0 0,10 3 0,-11-2 0,15 3 0,-16-4 0,7 0 0,-9 0 0,0 3 0,-2-3 0,2 3 0,0 0 0,9-3 0,-4 3 0,0-3 0,-2 0 0,-5 0 0,5 0 0,2 0 0,-3 0 0,3 0 0,-5 0 0,-2 0 0,2 0 0,5 0 0,-6 0 0,9 0 0,-7 0 0,0 0 0,-1 0 0,-3 0 0,3 0 0,0 0 0,1 0 0,2 0 0,-2 0 0,7 0 0,-6 0 0,3 0 0,-8 0 0,8 0 0,-6 0 0,14 0 0,-11 0 0,12 0 0,-10 0 0,10 0 0,-12 0 0,3 0 0,-8 0 0,3 0 0,-2 0 0,2 0 0,5 0 0,-6 0 0,6 0 0,-8 0 0,3 0 0,-2 0 0,2 0 0,-3 0 0,3 0 0,-2 0 0,2 0 0,-3 0 0,3 0 0,-2 0 0,2 0 0,5 0 0,-6 0 0,6 0 0,0 0 0,-5 0 0,12 4 0,-12-3 0,5 2 0,-5 0 0,-3 0 0,3 1 0,5 2 0,-3-5 0,4 5 0,-6-5 0,-3 2 0,3-3 0,1 2 0,0 2 0,-1 2 0,-3-3 0,0 3 0,0-5 0,0 1 0,1 1 0,-1-2 0,0 4 0,3 1 0,-2 1 0,5 5 0,-3-2 0,1 0 0,2 1 0,-5-1 0,-1 0 0,-3-1 0,0 5 0,-2-3 0,2 6 0,0-4 0,3-1 0,-1-2 0,0-1 0,-2-3 0,-2 0 0,1 8 0,1-3 0,-2 7 0,2-9 0,-3 3 0,0 3 0,0-4 0,4 20 0,-2-21 0,3 21 0,0-20 0,-3 4 0,3-3 0,-5-6 0,0 3 0,3 0 0,-2-2 0,1 5 0,1-5 0,-2 5 0,1-5 0,1 2 0,-2-3 0,2 3 0,-3-2 0,5 4 0,-3-1 0,6 3 0,-7-4 0,1 3 0,-2-5 0,0 5 0,0-3 0,0 1 0,0 2 0,0-2 0,0-1 0,0 0 0,0 0 0,0 1 0,0 0 0,0 6 0,0-5 0,0 12 0,0-9 0,0 8 0,-2-8 0,1 1 0,-2 1 0,3-7 0,0 5 0,-5 9 0,4-13 0,-4 21 0,5-23 0,-4 14 0,3-11 0,-2 12 0,0-10 0,2 2 0,-1-3 0,-4-2 0,5-1 0,-5 8 0,6-9 0,-3 6 0,2 0 0,-1-6 0,-1 6 0,2-5 0,-2-2 0,3 2 0,-2 0 0,1 1 0,-2 0 0,-3 1 0,5-4 0,-7 5 0,7-5 0,-5 10 0,5-9 0,-3 6 0,1-5 0,3 1 0,-3 2 0,3 1 0,-6-1 0,5 1 0,-5-1 0,3-2 0,3 1 0,-3-4 0,0 5 0,3-2 0,-3-1 0,0 0 0,2-2 0,-2 2 0,-2 0 0,3 1 0,-7 7 0,8-9 0,-5 9 0,5-10 0,-1 4 0,-1-4 0,2 5 0,-2-2 0,3-1 0,-5 3 0,0-2 0,-1 0 0,3 1 0,1-1 0,1 8 0,-5-7 0,6 5 0,-3-1 0,3-1 0,-6 3 0,5-4 0,-8-3 0,9 6 0,-3-5 0,-1 12 0,3-12 0,-6 11 0,6-11 0,-5 6 0,2 1 0,0-8 0,1 21 0,0-17 0,2 10 0,-2-13 0,3 4 0,0-4 0,0 3 0,0 0 0,0-6 0,0 14 0,0-11 0,0 5 0,0 1 0,0-9 0,0 13 0,0-10 0,0 12 0,0-9 0,0 3 0,0-4 0,0-1 0,0 1 0,0-1 0,0-2 0,0 2 0,0-6 0,0 6 0,0-2 0,0 0 0,0 21 0,0-11 0,3 13 0,3-1 0,1-11 0,-1 7 0,-3-11 0,1 1 0,4 1 0,-3-3 0,6 6 0,-10-7 0,5 1 0,-5 6 0,1-6 0,-2 3 0,0-1 0,4-1 0,-3 2 0,2 0 0,4 3 0,-5-11 0,5 6 0,-7-7 0,0 2 0,3 0 0,-2 6 0,1-7 0,-2 6 0,5 7 0,-4-8 0,8 15 0,-8-20 0,2 6 0,-3-10 0,0 2 0,0-3 0,4 8 0,-1-6 0,2 14 0,-3-6 0,1 3 0,-2 3 0,7 6 0,-7 8 0,4-6 0,-5-4 0,0-16 0,2 2 0,-1-2 0,2 2 0,-3-2 0,7 7 0,-2-2 0,3 4 0,-4-1 0,-1-1 0,-2-6 0,3 3 0,-4-5 0,2 1 0,-1 0 0,7 16 0,-4-16 0,1 21 0,1-20 0,-6 6 0,3-4 0,-3 4 0,3-3 0,-2 1 0,1 2 0,-2-9 0,0 14 0,3-11 0,-2 11 0,5-3 0,-2 0 0,0 3 0,2-3 0,-5 0 0,3-2 0,-4 1 0,0-5 0,2 5 0,-1-1 0,5 2 0,-5 5 0,12 9 0,-5 2 0,3 0 0,-6-2 0,-2-9 0,-2-5 0,3 3 0,-1-3 0,-2 0 0,3 13 0,3-11 0,-5 7 0,5 3 0,-5 14 0,-1-6 0,2 4 0,0-21 0,-2-11 0,3 3 0,-1 0 0,-2-6 0,3 6 0,-4-5 0,0 1 0,0 0 0,0 7 0,0-6 0,0 11 0,0-8 0,0 8 0,0-8 0,0 9 0,0-5 0,0 17 0,0-9 0,0 9 0,0-17 0,0 0 0,0-6 0,0 6 0,0-7 0,0 6 0,0-3 0,0 5 0,0 0 0,0-2 0,0 1 0,0-4 0,0 8 0,0-11 0,0 11 0,0-11 0,0 11 0,0-8 0,0 9 0,0-12 0,0 3 0,0 0 0,0-3 0,-13 58 0,3-38 0,-16 58 0,10-66 0,-10 46 0,14-44 0,-17 31 0,17-22 0,-14 5 0,4 0 0,-9 8 0,-22 7 0,20-12 0,-20 18 0,36-38 0,-4 8 0,14-18 0,-1 1 0,6-1 0,-6 1 0,7-1 0,-1 1 0,2 4 0,-4 2 0,3-3 0,-2 1 0,3-8 0,-3 4 0,2-3 0,-2 1 0,-2-1 0,3 3 0,-7 4 0,8-3 0,-6 8 0,3-3 0,-1-3 0,-2 6 0,3-14 0,-3 14 0,3-14 0,0 6 0,1 0 0,2-3 0,-6 12 0,-4 4 0,5 0 0,-9 15 0,10-16 0,-3 2 0,-4-6 0,5-8 0,-6 18 0,6-19 0,-4 13 0,1-17 0,-12 13 0,10-7 0,-6 7 0,11-5 0,-4 2 0,-1 5 0,-12 4 0,10-3 0,-9 3 0,11 1 0,0-12 0,5 11 0,2-20 0,4 9 0,-4-8 0,4 1 0,-5 2 0,-2 3 0,1-2 0,-1 5 0,2-1 0,-12 15 0,6-5 0,-9 4 0,10-9 0,3-11 0,-2 6 0,6-7 0,-1 2 0,-3 6 0,1-4 0,-1 0 0,5 12 0,0-13 0,2 14 0,-4-7 0,-3 0 0,0 6 0,-3-10 0,-8 10 0,10-14 0,-10 15 0,12-16 0,3 6 0,-16 10 0,12-5 0,-14 14 0,14-12 0,1-5 0,-9 22 0,7-18 0,-21 32 0,18-28 0,-9 4 0,17-16 0,-16 14 0,13-15 0,-14 13 0,0 8 0,11-19 0,-11 20 0,0-1 0,11-11 0,-14 13 0,16-22 0,-2 1 0,4-5 0,-2 12 0,-10 0 0,10-6 0,-9 4 0,13-14 0,-9 19 0,5-16 0,-6 16 0,4-11 0,-10 8 0,7-3 0,-13 16 0,18-23 0,-8 27 0,9-22 0,-6 15 0,5-14 0,-3-2 0,-11 16 0,10-2 0,-11 2 0,18-2 0,-4-20 0,5 7 0,-8-3 0,-2 12 0,3-8 0,-3 13 0,7-13 0,-5 4 0,7-4 0,-5-1 0,7-6 0,-4 1 0,0 4 0,-2-3 0,4 1 0,-4 1 0,8-7 0,-5 5 0,5 0 0,-7-4 0,3 5 0,-1-3 0,-5 17 0,2-6 0,0 7 0,2-13 0,4-1 0,2-5 0,-4 3 0,4-5 0,-5 1 0,6-1 0,-10 8 0,8-6 0,-9 12 0,10-9 0,-5 3 0,3-5 0,-8 6 0,6-4 0,-5 0 0,6 3 0,1-9 0,-4 6 0,-3 12 0,1-12 0,-4 16 0,6-13 0,-2-3 0,1 1 0,-7 21 0,3-15 0,-3 32 0,-3-18 0,7-5 0,-2-3 0,7-18 0,2 0 0,-2 5 0,5-5 0,-5 7 0,5-1 0,-12 13 0,8-7 0,-9 11 0,6-13 0,-9 16 0,7-8 0,-4 4 0,7-9 0,-8 1 0,7 2 0,-10 3 0,17-4 0,-6 0 0,-1-1 0,3 1 0,-8 9 0,12-12 0,-9 20 0,9-11 0,-4 6 0,1-4 0,4-8 0,-10-5 0,9-4 0,-5-3 0,6-3 0,-5 18 0,1-11 0,-1 11 0,-1-15 0,5-2 0,-1 1 0,2-1 0,0 8 0,-6-5 0,1 10 0,-1-9 0,2 8 0,4-8 0,-3 1 0,3 1 0,-3-7 0,3 5 0,0-5 0,0-2 0,0 4 0,0-1 0,0 2 0,0 6 0,0-4 0,0 8 0,0-11 0,0 6 0,0-7 0,0 2 0,0-2 0,0 16 0,0-8 0,0 10 0,0-13 0,0 1 0,0-5 0,0 12 0,0-9 0,0 17 0,0-10 0,0 12 0,0-14 0,0-1 0,0-1 0,0-3 0,0 1 0,0 1 0,0-7 0,0 5 0,0 0 0,0-6 0,0 9 0,0-8 0,0 1 0,0 7 0,0-9 0,0 6 0,0-8 0,0 3 0,0 1 0,0 7 0,0-3 0,0 1 0,0 11 0,0-16 0,0 16 0,0-16 0,0-1 0,0 3 0,0-5 0,0 2 0,0-3 0,0 3 0,0-2 0,0 2 0,0-3 0,0 3 0,0-2 0,3 2 0,0-3 0,0 3 0,3 1 0,-5 8 0,4-8 0,-4 4 0,2 1 0,-3-7 0,0 6 0,0-8 0,0 3 0,2 1 0,-1-1 0,2 8 0,4-1 0,-5 0 0,5-2 0,-5-5 0,9 15 0,0-8 0,0 8 0,-3-13 0,-7-4 0,5 10 0,-2-6 0,0 7 0,4-6 0,-4 1 0,3-4 0,-5 0 0,1-3 0,1 1 0,-1 7 0,5-3 0,-4 3 0,5-2 0,-5-5 0,-1 10 0,-1-9 0,2 9 0,2-10 0,0 2 0,0 0 0,1 0 0,-1 4 0,3-1 0,-2-2 0,2 2 0,0-3 0,-3 1 0,3 2 0,-2-5 0,2 2 0,0-6 0,4 3 0,-3-6 0,-2 3 0,-1-3 0,2 0 0,0 6 0,1-2 0,7 6 0,-9-4 0,6-2 0,-5-1 0,-2-3 0,5 5 0,2 0 0,-3 2 0,20 6 0,-17-5 0,12 6 0,-16-8 0,7 1 0,-6-7 0,6 4 0,-4-4 0,-1 0 0,1 3 0,-4-3 0,8 10 0,-9-5 0,14 6 0,-6-4 0,17 7 0,-7-4 0,7 1 0,-9-4 0,0-3 0,8 10 0,-10-8 0,1 7 0,-11-12 0,-5 1 0,2-2 0,0 3 0,-5-2 0,2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0:30:44.31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1818 1 24575,'-6'6'0,"0"0"0,-1 3 0,4-2 0,-6 5 0,5-5 0,-5 5 0,3-6 0,-3 6 0,2-2 0,-2 0 0,2-1 0,-2 0 0,2-3 0,-5 6 0,5-5 0,-2 2 0,6-3 0,-3 1 0,3 2 0,-4-3 0,4 6 0,-6-2 0,5 0 0,-5 1 0,3-4 0,-3 5 0,2-5 0,1 5 0,-1 2 0,-9 9 0,4-3 0,-7 2 0,-5 8 0,11-13 0,-20 22 0,18-24 0,-16 16 0,18-19 0,-25 26 0,26-26 0,-14 14 0,7-8 0,7-6 0,-7 7 0,7-7 0,5-2 0,-16 20 0,13-16 0,-14 15 0,13-14 0,-7-3 0,-3 6 0,5-10 0,2 11 0,-5 1 0,5 5 0,-9-5 0,12-6 0,2-8 0,-18 15 0,16-11 0,-16 13 0,18-13 0,-1 2 0,1 1 0,-3-1 0,2 1 0,-4 4 0,4-6 0,-4 6 0,7-10 0,-6 10 0,6-6 0,-7 6 0,-5 5 0,7-10 0,-27 21 0,25-21 0,-21 14 0,21-13 0,-15 18 0,16-17 0,-11 16 0,15-21 0,-1 4 0,1-1 0,-2 6 0,3 1 0,-6 0 0,1 1 0,0-7 0,-3 2 0,4-2 0,-10 8 0,7-6 0,-16 16 0,16-16 0,-4 4 0,-5 10 0,14-18 0,-18 33 0,18-31 0,-17 23 0,13-21 0,-8 7 0,9-10 0,3 1 0,-7 5 0,8-5 0,-5 6 0,7-7 0,1 0 0,-3 1 0,2-3 0,-6 6 0,3-5 0,-2 7 0,1 9 0,0-6 0,1 7 0,-3 3 0,9-18 0,-3 13 0,6-11 0,-9 4 0,8-3 0,-8 1 0,10 7 0,-6-8 0,5 15 0,-1-17 0,2 9 0,-5 4 0,3 0 0,-6 5 0,4-13 0,-4 4 0,1-4 0,-2 13 0,4-5 0,-6 0 0,10-4 0,-8-9 0,3 27 0,2-23 0,-2 18 0,6-19 0,0-3 0,-5 18 0,4-19 0,-11 18 0,10-20 0,-5 3 0,7 3 0,-3-6 0,2 7 0,-2-6 0,3 6 0,0-5 0,0 10 0,3-9 0,-2 8 0,2-8 0,-1 1 0,-1 2 0,2-7 0,-3 13 0,3-12 0,-3 6 0,6-3 0,-5-3 0,8 20 0,-2-17 0,-1 17 0,-1-20 0,-1 11 0,0-6 0,8 13 0,-7-8 0,5 2 0,-2-6 0,-4-6 0,10 11 0,-9-14 0,5 9 0,-3-2 0,2-2 0,-1 5 0,4-6 0,-8-2 0,9 7 0,-6-6 0,4 6 0,1-4 0,-5-4 0,2 3 0,9 7 0,-9-7 0,14 14 0,-16-20 0,6 7 0,-6-10 0,2 4 0,-3-1 0,3-3 0,-2 3 0,10-6 0,-9 6 0,6-5 0,-5 4 0,1-4 0,7 9 0,2-5 0,5 6 0,18-1 0,-19-2 0,13 1 0,-23-3 0,-4 1 0,3-4 0,-2 3 0,7 1 0,2 1 0,5 4 0,18-2 0,-21-5 0,28 10 0,-39-12 0,21 10 0,-23-12 0,9 5 0,-7-5 0,0 2 0,1-3 0,4 3 0,-1-2 0,8 3 0,-8-4 0,4 0 0,-6 0 0,15 0 0,-11 0 0,15 0 0,-12 0 0,5 0 0,-8 0 0,6 0 0,-14 0 0,14 0 0,-11 0 0,11 0 0,-3 0 0,14 0 0,-15 0 0,22 0 0,-21 0 0,14-4 0,-15 3 0,0-2 0,-1-4 0,-6 2 0,3-3 0,-8 3 0,8 4 0,-3-5 0,7 0 0,-1-2 0,-3 2 0,18-3 0,-19 8 0,13-7 0,-19 8 0,10-3 0,-6-3 0,3 2 0,-2-2 0,-5 0 0,19 0 0,-16 0 0,16-6 0,-16 5 0,0-2 0,2 0 0,-3 2 0,4-5 0,4 4 0,-3-4 0,4 5 0,-1-7 0,-3 4 0,3-4 0,-7 7 0,19-16 0,-17 16 0,22-15 0,-14 4 0,0 8 0,-1-9 0,-7 10 0,-3 2 0,1-2 0,-1 3 0,5-5 0,-3 4 0,6-4 0,-4 5 0,-1 3 0,15-5 0,-14 4 0,13-5 0,-16 3 0,2 0 0,6-5 0,1 3 0,-1-3 0,5 3 0,-9 2 0,3-1 0,-4-2 0,13-1 0,-5-3 0,12 2 0,-9 0 0,-5 3 0,-4 1 0,-4-2 0,-1 5 0,0-4 0,2 4 0,2-6 0,0 2 0,1-2 0,-6 3 0,5-3 0,-6 2 0,6 0 0,-8 3 0,3 4 0,-2-2 0,2 1 0,-3 1 0,17-12 0,-4 7 0,8-5 0,-4 4 0,-12 6 0,6-2 0,-8 3 0,4 0 0,-3 0 0,1-3 0,-1 2 0,0-1 0,7 2 0,-6 0 0,11-8 0,-8 7 0,27-12 0,-18 11 0,11-4 0,-20 6 0,0-3 0,-6 2 0,9-5 0,-7 5 0,0-2 0,25-8 0,-15 8 0,22-9 0,-18 12 0,9 0 0,-12 0 0,11 0 0,-21 0 0,3 0 0,-8 0 0,3 0 0,-2 0 0,5 0 0,-3 0 0,4 0 0,-4 0 0,3 0 0,3 0 0,4 0 0,-3 0 0,-2 0 0,-5 0 0,-2 0 0,2 0 0,-3 0 0,3 0 0,-2 0 0,4 0 0,13 0 0,-3 0 0,12 0 0,0 5 0,-7 0 0,20 18 0,-24-15 0,8 12 0,-13-19 0,-3 4 0,3-4 0,-7 1 0,-1 1 0,5-2 0,-3 4 0,12 3 0,-5 0 0,15 5 0,-7-1 0,7-2 0,-9 2 0,-8-8 0,-2 2 0,-5-5 0,1 4 0,-1-1 0,0 2 0,5 1 0,2-3 0,12 14 0,-8-12 0,7 17 0,-8-19 0,-1 9 0,0-12 0,-8 5 0,1-3 0,-4 0 0,5 3 0,-8 0 0,2 1 0,-3-1 0,-3 0 0,7 8 0,-4-3 0,1 7 0,5-6 0,-8-2 0,7 1 0,-7-4 0,2 2 0,0 0 0,-3-2 0,3 2 0,-3-3 0,0 1 0,0 2 0,3-3 0,-3 3 0,3-2 0,-3 2 0,7 5 0,-5 0 0,5 4 0,-7-9 0,0 3 0,3-2 0,-3-1 0,3 3 0,-3-5 0,0 2 0,0-3 0,0 8 0,0-3 0,0 12 0,0 5 0,4-2 0,-3 7 0,2-17 0,-3 5 0,0-10 0,0 4 0,0-3 0,0-2 0,0-1 0,0 17 0,0-8 0,0 10 0,0-5 0,0-9 0,0 8 0,0-3 0,0 5 0,0-5 0,0 12 0,0-18 0,0 18 0,0-20 0,0 12 0,0-9 0,0 3 0,0 6 0,0-10 0,-5 9 0,3-12 0,-3-1 0,5 3 0,-4 3 0,3-4 0,-2 20 0,0-18 0,2 19 0,-2-4 0,0-7 0,3 10 0,-10-12 0,4 5 0,-2-5 0,1 3 0,4-8 0,-2 3 0,-1 1 0,-5 10 0,5-10 0,-7 13 0,1 0 0,1 5 0,-3 0 0,-10 14 0,15-32 0,-13 23 0,15-27 0,-4 8 0,4-8 0,-8 9 0,5-10 0,-14 14 0,8-7 0,-8 8 0,0 0 0,8-8 0,-4 7 0,8-14 0,0 10 0,2-12 0,-8 20 0,7-18 0,-3 14 0,2-15 0,1 6 0,1-5 0,-18 25 0,10-6 0,-7 2 0,8-9 0,-2-6 0,5-4 0,-6 4 0,-9 10 0,18-14 0,-28 24 0,25-19 0,-20 20 0,17-18 0,-9 13 0,4-12 0,-6 14 0,-14 7 0,1 8 0,-9 0 0,1 9 0,-3-13 0,-3 11 0,16-20 0,1 0 0,-12 12 0,14-10 0,2 0 0,-2 3 0,7-5 0,-16 18 0,25-27 0,-25 27 0,8-9 0,-12 15 0,-6-1 0,-1 7 0,3-14 0,17-16 0,-1 1 0,-31 28 0,26-30 0,2 0 0,-17 17 0,-10-1 0,12-7 0,-10 16 0,10-7 0,10-3 0,7-4 0,1-5 0,1 0 0,8-7 0,-6 4 0,19-22 0,-12 24 0,4-12 0,6 0 0,-19 22 0,26-29 0,-14 13 0,14-5 0,-4-11 0,0 12 0,-5-1 0,7-10 0,-2 9 0,10-3 0,-4 7 0,3 1 0,-5-3 0,1-1 0,1-10 0,-3 28 0,0-27 0,-2 28 0,1-25 0,3 7 0,-6 0 0,6-7 0,-6 7 0,8-14 0,-9 22 0,5-23 0,-2 23 0,4-22 0,8 4 0,-12 10 0,10-14 0,-7 12 0,10-20 0,0 11 0,-3-8 0,3 8 0,-3-8 0,3 4 0,-3-6 0,2 15 0,-1 3 0,-2 5 0,3-2 0,-10 11 0,6-16 0,-3 11 0,5-7 0,3-11 0,0 12 0,0-10 0,0-4 0,0 4 0,0 5 0,0-7 0,0 10 0,0-12 0,0 5 0,0-5 0,4 12 0,-2-18 0,8 28 0,-6-23 0,6 15 0,-6-14 0,7 3 0,-10-11 0,6 6 0,-4-7 0,-2 7 0,2-3 0,0 8 0,1-8 0,0 1 0,-1-3 0,-1-3 0,2 1 0,2 2 0,-3-5 0,0 9 0,0-7 0,-2 7 0,5-1 0,-5-4 0,5 6 0,-2-7 0,2 2 0,-3 0 0,3 6 0,-5-4 0,6 0 0,-3 3 0,2-6 0,1 4 0,-4-6 0,4 5 0,-4-3 0,2 11 0,3-8 0,-7 4 0,8-9 0,-9 0 0,3-3 0,0 8 0,2 2 0,6 8 0,-5-8 0,3 1 0,-8-7 0,5-1 0,-2 8 0,3-1 0,0 0 0,0 1 0,-4-10 0,0 5 0,0-5 0,0 4 0,4 4 0,0-4 0,0 3 0,-1-5 0,-3-2 0,3 2 0,-6-3 0,9 3 0,-8-2 0,7 2 0,-7-3 0,5 3 0,-3 1 0,6 2 0,-5-2 0,5-1 0,-6-3 0,3 0 0,12 12 0,-8-8 0,8 11 0,-15-14 0,6 4 0,-5-4 0,5 5 0,-3-2 0,0-1 0,0 0 0,0-2 0,-2-1 0,1 0 0,-1 0 0,-1 3 0,6 1 0,-5 0 0,5 1 0,-3-4 0,3 5 0,-2-5 0,2 2 0,-3-3 0,-3 0 0,3 0 0,-3 1 0,3-1 0,1 0 0,-1 0 0,0 3 0,0-2 0,0 2 0,1-3 0,-1 0 0,1 8 0,-1-8 0,1 7 0,-1-12 0,0 4 0,1-4 0,-1 4 0,3-4 0,-2 5 0,4 0 0,-4 1 0,2-1 0,-3 0 0,1-6 0,2 9 0,-2-5 0,4 5 0,-1-3 0,0 0 0,-1 0 0,-3 0 0,0 1 0,0-1 0,0-3 0,1 3 0,-1-3 0,0 3 0,0 1 0,0-1 0,3 3 0,-2-5 0,2 4 0,-3-4 0,8-1 0,-3 0 0,12 0 0,-9 4 0,3 0 0,-4 2 0,-1-2 0,-2-4 0,2 5 0,-6-4 0,3 5 0,5-2 0,-5 0 0,5 0 0,-5-1 0,-2 0 0,1 0 0,7 1 0,-7 0 0,6-1 0,-5 1 0,-2-1 0,4 3 0,-4-2 0,5 2 0,-2-3 0,7 4 0,-3-2 0,8 3 0,-11-5 0,3-2 0,5 14 0,-10-14 0,9 13 0,-9-16 0,-2 4 0,5-1 0,-5 2 0,4 0 0,-4 0 0,2-2 0,0 1 0,1-1 0,0 2 0,1 0 0,-4 0 0,5 1 0,-2-4 0,2 5 0,-2-4 0,7 6 0,-9-3 0,23-3 0,-18 4 0,11-4 0,-7 6 0,8 3 0,-4-1 0,6 2 0,-15-5 0,6 1 0,-5-2 0,10 3 0,-9-7 0,17 9 0,-15-5 0,25 8 0,-1 8 0,6-5 0,28 28 0,-15-19 0,-15 0 0,0 1 0,33 8 0,-4 12 0,0-14 0,-32-11 0,-4-9 0,4 7 0,-23-13 0,23 13 0,-13-14 0,2 12 0,-1-11 0,16 17 0,-21-16 0,27 8 0,-25-6 0,7-3 0,-5 10 0,6-6 0,-4 6 0,7 2 0,-12-11 0,-2 9 0,18-3 0,-18-7 0,19 7 0,-18-9 0,13 15 0,-16-14 0,15 13 0,-26-20 0,12 6 0,-6-6 0,8 9 0,-5-5 0,3 2 0,-11-1 0,6-3 0,-10 1 0,2-1 0,0 2 0,6-4 0,-4 8 0,5-6 0,-6 1 0,17 3 0,-6 2 0,4-3 0,-3 5 0,-14-7 0,14 3 0,-14-3 0,9 5 0,-8-8 0,1 8 0,-1-9 0,0 6 0,1-6 0,7 7 0,-3-1 0,1-1 0,1 4 0,10-3 0,0 2 0,7-2 0,-10 1 0,1-3 0,-8 4 0,15 1 0,-13-5 0,10 3 0,4-1 0,-16 3 0,16-2 0,-4 8 0,-2-5 0,16 6 0,-16-4 0,16 4 0,-16-3 0,-1-2 0,-8-1 0,-7-6 0,7-1 0,2 7 0,0-6 0,-2 7 0,-7-8 0,2 3 0,-3-3 0,1 4 0,12 3 0,-9-5 0,7 2 0,-11-5 0,-3-1 0,0 5 0,1-3 0,-1 0 0,3 3 0,5-2 0,0 2 0,9 2 0,-12-1 0,3 0 0,0-1 0,-3-2 0,3 2 0,-5-5 0,0 5 0,-2-3 0,5 3 0,-5 0 0,2-2 0,-3 1 0,17 6 0,-5-2 0,10 4 0,-10-6 0,-1 0 0,-6-1 0,11 2 0,-14-4 0,14 3 0,-6-3 0,8 8 0,18 4 0,-4-1 0,6 5 0,7-8 0,-28-3 0,13-1 0,-26-7 0,2 2 0,-5 0 0,2-3 0,-3 3 0,3 3 0,-2-5 0,2 5 0,14-2 0,-13-2 0,21 6 0,-15-3 0,3-1 0,-4-1 0,-6-3 0,-3 3 0,0 1 0,0-1 0,0 0 0,1-3 0,-1 0 0,3 3 0,0-3 0,9 3 0,-7-3 0,6 3 0,-3-3 0,0 3 0,9 1 0,-12-3 0,3 2 0,-5-3 0,0 0 0,4 3 0,-1 0 0,-2 1 0,7 2 0,-9-5 0,6 2 0,-8-3 0,8 4 0,-6-3 0,6 2 0,-5-3 0,-2 0 0,5 0 0,-2 3 0,-1-2 0,0 1 0,-2-2 0,2 0 0,0 6 0,1-5 0,2 5 0,-5-6 0,2 0 0,0 0 0,0 0 0,1 3 0,-1-3 0,0 3 0,-2-3 0,2 0 0,-3 0 0,3 0 0,-2 0 0,2 0 0,5 0 0,-6 0 0,6 0 0,-8 0 0,3 0 0,-2 0 0,5 0 0,-3 0 0,1 0 0,-1 0 0,-3 0 0,3 0 0,-2 0 0,2 0 0,0-3 0,1 0 0,0-3 0,-1-1 0,5-3 0,-6 2 0,6 0 0,-8 3 0,0 4 0,0-2 0,0 1 0,3-5 0,-2 0 0,5-2 0,-5 3 0,-1 0 0,0-1 0,-6 1 0,3 0 0,-3-3 0,3 2 0,0-3 0,4 4 0,-4-3 0,0 2 0,-1-2 0,-1 3 0,5-1 0,-6 1 0,3 0 0,-3 0 0,0-1 0,6-2 0,-5 2 0,5-2 0,-6 3 0,3-8 0,-2 5 0,2-5 0,-3 5 0,0-1 0,3-2 0,-2 2 0,2 1 0,-3 3 0,0-1 0,0-2 0,0 2 0,2-2 0,-1 3 0,2-3 0,0-1 0,0 0 0,4-7 0,-3 9 0,-1-6 0,1 0 0,-3 6 0,5-9 0,-6 10 0,3-2 0,-3 2 0,0 1 0,0-8 0,3 3 0,0-7 0,1 8 0,-1 1 0,-3-5 0,0 3 0,3-12 0,-2 12 0,2-20 0,0 18 0,-2-11 0,2-2 0,2-2 0,-4-2 0,4-2 0,-2 13 0,1 1 0,0 0 0,4-9 0,-7 11 0,4-16 0,-5 13 0,3 3 0,-3-1 0,3 3 0,-3 3 0,0-4 0,3 6 0,-2 2 0,1-2 0,-2-5 0,0 6 0,6-9 0,5-7 0,0 11 0,-1-13 0,-4 16 0,-3 0 0,4-7 0,-3 9 0,-1-6 0,-3 5 0,3-1 0,-2 0 0,2-2 0,-3 5 0,0-5 0,2 3 0,16-27 0,-3 12 0,15-36 0,-13 31 0,-1-8 0,11-13 0,-10 15 0,22-37 0,-20 25 0,5-6 0,-13 22 0,-1 0 0,1 3 0,-3 6 0,5-9 0,1 3 0,0-8 0,15-12 0,-15 3 0,7 11 0,2-10 0,-12 22 0,14-14 0,-13 12 0,4 0 0,0 0 0,-3 0 0,-3 5 0,-2-3 0,3 3 0,-1-14 0,1 12 0,0-20 0,0 19 0,7-29 0,-6 28 0,8-18 0,-11 13 0,2 7 0,-2-6 0,-6 9 0,7-1 0,-6 3 0,4 2 0,-5-9 0,0 9 0,15-36 0,-8 27 0,11-14 0,-12 5 0,2 11 0,-1-7 0,0 13 0,-6 3 0,-2 2 0,1-2 0,-2 2 0,2 1 0,-1 0 0,5 2 0,0-2 0,-1 2 0,-1 1 0,-4 0 0,12-18 0,-8 14 0,9-21 0,-8 20 0,1-4 0,-1 3 0,3 2 0,5-16 0,-3 12 0,5-12 0,-12 16 0,5 1 0,1-18 0,-2 17 0,24-44 0,-10 28 0,18-27 0,-11 28 0,-1 1 0,-12 12 0,0-1 0,-9 3 0,7-8 0,-7 7 0,6-6 0,-6 8 0,17-21 0,-15 15 0,15-14 0,-13 14 0,0-4 0,0 0 0,-4 2 0,-4 7 0,3-7 0,-2 6 0,3-7 0,-4-8 0,4 4 0,-3-11 0,0 9 0,5 6 0,-7 0 0,6 5 0,-2-13 0,1 4 0,-1-6 0,7-3 0,-7 10 0,5-13 0,-2 1 0,-8 12 0,4-20 0,-2 20 0,-2-12 0,3 9 0,-4 0 0,7 0 0,-6-9 0,9 12 0,-9-11 0,2 14 0,-3-6 0,2 5 0,-1-13 0,2 11 0,-3-7 0,0-4 0,0 16 0,5-25 0,-4 20 0,4-7 0,-5 5 0,0 9 0,0-18 0,0 16 0,0-25 0,0 11 0,-5-14 0,-3 8 0,-3-17 0,1 30 0,0-29 0,-1 31 0,2-7 0,-2 10 0,3-9 0,-14-6 0,8-13 0,-22-5 0,19 15 0,-5 0 0,-1 8 0,12 3 0,-12-4 0,11 6 0,-14-14 0,8 15 0,-26-34 0,23 23 0,-33-36 0,28 22 0,-25-13 0,21 20 0,-15-10 0,11 14 0,-9-16 0,20 28 0,-5-8 0,17 17 0,-2 1 0,-3-8 0,3 8 0,-10-13 0,8 12 0,-8-12 0,10 13 0,1-3 0,-5 3 0,1 3 0,-8-4 0,-4-6 0,-6 1 0,9-3 0,-2 9 0,17 5 0,-2 0 0,3 2 0,-4-3 0,-5 0 0,4 0 0,-3-2 0,4 0 0,1 5 0,-6-6 0,-1 1 0,0-2 0,2 3 0,4-1 0,-4 0 0,-2-2 0,-5-2 0,0 0 0,-4-8 0,3 6 0,-3-6 0,9 10 0,-8-9 0,-6-4 0,-19-18 0,-2 4 0,11 6 0,-5-7 0,14 13 0,-1-4 0,-4 0 0,19 16 0,-3-5 0,-12-10 0,16 10 0,-16-10 0,18 9 0,-11-2 0,12 5 0,-15-11 0,19 16 0,-9-7 0,11 10 0,-3-1 0,3 0 0,-3-4 0,6 6 0,-4-3 0,5 5 0,-5-6 0,4 4 0,-4-6 0,-10-11 0,8 4 0,-23-26 0,22 25 0,-7-2 0,14 10 0,-11-3 0,0-14 0,-6 3 0,9-2 0,0 9 0,2 0 0,2 5 0,-2-12 0,6 15 0,-6-16 0,6 18 0,-1-9 0,0-5 0,3 2 0,-1-7 0,-2 0 0,3 7 0,-6-26 0,6 24 0,-1-25 0,3 32 0,2-13 0,-2 20 0,0-8 0,2 8 0,-3-9 0,4 9 0,0-8 0,-9-6 0,6 9 0,-10-7 0,13 12 0,-3 0 0,3-4 0,0 6 0,0 2 0,0-16 0,0 15 0,0-20 0,0 20 0,0-12 0,0 12 0,0-3 0,3-6 0,-3 11 0,3-14 0,0 14 0,-3-9 0,6 4 0,-2-9 0,5 10 0,-4-5 0,4 8 0,-6 1 0,0 3 0,3-3 0,0-1 0,1 0 0,2 1 0,0 0 0,-2 2 0,5-5 0,12 3 0,-8-4 0,15 3 0,-12 4 0,-3 0 0,6-2 0,-11 0 0,3-2 0,3 3 0,8-7 0,-4 5 0,11-5 0,-13 7 0,5-5 0,-6 4 0,0-2 0,-8 6 0,1-1 0,-4 4 0,10-9 0,-6 5 0,7-2 0,-6 1 0,1 2 0,-1 1 0,0 0 0,1 3 0,-3-3 0,-1 0 0,-3-1 0,3 2 0,1-1 0,-1 2 0,26-2 0,-5 3 0,33 0 0,-17 0 0,17 0 0,-16 0 0,-8 0 0,-15 0 0,-7 0 0,-6 3 0,6-2 0,1 5 0,0-5 0,15 7 0,-7-6 0,26 2 0,-15 1 0,17 7 0,-24-2 0,-3 0 0,-15-7 0,-2-3 0,2 0 0,-3 3 0,1-3 0,7 7 0,3 8 0,0-7 0,-1 9 0,-8-13 0,-4-1 0,5 5 0,-5-4 0,28 3 0,4-5 0,8-2 0,-13 0 0,-20 0 0,-5 0 0,-2 0 0,5 0 0,-3 0 0,1 0 0,-1 0 0,-3 0 0,3 0 0,1 0 0,0 0 0,6 0 0,-8 0 0,6 0 0,-5 0 0,1 0 0,0 0 0,7 0 0,-6 0 0,11 0 0,6 0 0,-7 0 0,11 0 0,-18 0 0,8 0 0,-11 0 0,3 0 0,-8 0 0,8 0 0,-6 0 0,6 0 0,-5 0 0,-2 0 0,2 0 0,-3 0 0,3 0 0,-2 0 0,2 0 0,0 0 0,-2 0 0,2 0 0,-3 0 0,0 0 0,8 0 0,-5 0 0,5 0 0,-5 0 0,0-2 0,1 1 0,7-5 0,-1 5 0,8-6 0,-1 2 0,10-9 0,-7 4 0,0-1 0,4 3 0,-19 4 0,15-2 0,-16-2 0,-1 3 0,3-4 0,-5 6 0,2-3 0,0 0 0,-2-1 0,5-2 0,-3 3 0,1 2 0,2-4 0,-5 4 0,2-6 0,-3 4 0,0-3 0,0-1 0,1-7 0,-1 3 0,-1-4 0,-3 8 0,4-1 0,-2 4 0,2-3 0,0 1 0,-5 2 0,5-10 0,-5 9 0,9-14 0,-5 14 0,10-14 0,-11 11 0,9-7 0,-9 9 0,5-3 0,-6 5 0,3-2 0,-6 0 0,9-1 0,-8 0 0,7 1 0,-7 3 0,5-4 0,-6 3 0,6-4 0,-6 4 0,6-3 0,-3 4 0,4-8 0,-3 3 0,0-7 0,-4 9 0,0-3 0,0 2 0,2 0 0,-1 1 0,2 3 0,-1-3 0,-1-1 0,7-3 0,-6 4 0,3-1 0,-5 4 0,0 0 0,0-8 0,3 3 0,-2-7 0,2 8 0,-1-2 0,-1 3 0,2-1 0,0-2 0,-3 2 0,3 0 0,-3 1 0,0-5 0,0 6 0,0-6 0,7 0 0,-5 3 0,8-4 0,-10 3 0,3 2 0,-3-8 0,0 5 0,5-19 0,-4 18 0,4-26 0,-5 27 0,0-14 0,0 15 0,0-15 0,0 11 0,0-11 0,0 14 0,0 3 0,0-1 0,0 4 0,0-2 0,0-6 0,0 7 0,0-9 0,0 7 0,0-2 0,0-6 0,0 7 0,0-3 0,0 0 0,0 6 0,0-9 0,0 7 0,0 0 0,0 1 0,0 3 0,0-3 0,0 2 0,0-2 0,0 2 0,0-2 0,3 2 0,-2-2 0,1 3 0,-2-8 0,3 3 0,0-7 0,1 8 0,1-2 0,1-12 0,1 11 0,-2-18 0,-2 23 0,2-23 0,-1 20 0,4-12 0,-1 9 0,-3 5 0,3-12 0,-6 12 0,8-8 0,-8 10 0,8-10 0,-8 9 0,3-9 0,-1 8 0,-3-9 0,3 7 0,0-6 0,1 2 0,2 1 0,2-8 0,-4 11 0,-1-11 0,0 11 0,3-21 0,-3 18 0,8-12 0,-10 17 0,8-1 0,-9 1 0,3 0 0,0 2 0,0-2 0,6-1 0,-2 3 0,2-2 0,-3 3 0,1 0 0,-1-1 0,0 4 0,0-3 0,8-1 0,-3 2 0,7-5 0,-6 9 0,6-5 0,-5 2 0,10-7 0,-9 6 0,8-5 0,-11 6 0,6-6 0,-2 6 0,-5-4 0,4 7 0,-5-5 0,-2 6 0,2-3 0,-2 0 0,16-3 0,-13 0 0,30-5 0,-29 7 0,20-5 0,-23 8 0,6-2 0,-5 3 0,-2-3 0,2 2 0,-3-1 0,3 2 0,-2 0 0,2 0 0,-3 0 0,3 0 0,-2 0 0,2 0 0,-3 0 0,3 0 0,-2 0 0,2 0 0,-3 0 0,3 0 0,24 0 0,9-12 0,4 6 0,15-13 0,-33 11 0,9-2 0,-22 3 0,-6 4 0,-3-3 0,3 3 0,1-1 0,2 1 0,-2 1 0,2 1 0,-5-2 0,2 0 0,-3 0 0,8-1 0,20 1 0,-11 3 0,18 0 0,-27 0 0,8 0 0,-11 0 0,3 0 0,-5 0 0,-2 0 0,2 0 0,-3 0 0,3 0 0,-2 0 0,2 0 0,-2 0 0,-1-2 0,0 1 0,0-2 0,0 3 0,8 0 0,-3 0 0,21 0 0,7 0 0,-9 0 0,10 0 0,-32 0 0,6 0 0,-8 0 0,3 0 0,-2 0 0,5 0 0,-2 0 0,2 0 0,6 0 0,-7 0 0,6 0 0,-8 0 0,4 0 0,-4 0 0,3 0 0,-5 0 0,2 0 0,5 0 0,-6 0 0,9 0 0,-2 0 0,-4 0 0,3 0 0,-5 0 0,-2 0 0,2 0 0,-3 0 0,8 0 0,-6 0 0,6 3 0,0-2 0,-3 1 0,11-2 0,-8 0 0,9 4 0,-12-3 0,10 6 0,-10-6 0,12 2 0,-12-3 0,6 0 0,-8 3 0,4-2 0,4 1 0,-6-2 0,20 0 0,-18 6 0,19-1 0,-13 1 0,0-2 0,-2-4 0,-4 0 0,4 3 0,2-2 0,0 5 0,-5-5 0,-2 2 0,-2-3 0,7 0 0,-3 5 0,1-3 0,11 3 0,-8-1 0,10-3 0,23 2 0,-30 0 0,40-2 0,-31 1 0,24-2 0,-17 0 0,24 0 0,-15 0 0,19 0 0,-18 0 0,4 0 0,-25 0 0,16 0 0,-6 0 0,17 0 0,-6 0 0,-8 0 0,2 0 0,-25 0 0,16 0 0,-4 0 0,-10 0 0,18 0 0,-23 0 0,15 0 0,-15 0 0,10 0 0,-9 0 0,8 0 0,-11 0 0,11 0 0,-14 0 0,9 0 0,-7 0 0,7 0 0,2 0 0,0 0 0,12 0 0,-10 0 0,7 0 0,-13 0 0,2 0 0,-9 0 0,9 0 0,-7 0 0,16 0 0,-10 0 0,16 0 0,-3 0 0,7 0 0,1 0 0,-5 0 0,1 0 0,3-10 0,-6 8 0,-4-8 0,1 10 0,-6-4 0,12 4 0,0-4 0,2 4 0,10 0 0,-10-4 0,7 4 0,-10-8 0,2 8 0,-5-11 0,-10 9 0,-1-8 0,-1 10 0,-3-6 0,18 5 0,-16-2 0,15 3 0,-12-3 0,0 2 0,-2-3 0,1-3 0,-4 6 0,8-10 0,-11 10 0,11-3 0,-11 4 0,11 0 0,-3 0 0,14 0 0,-7 0 0,2-2 0,-5 1 0,-10-2 0,15 0 0,-13 3 0,9-3 0,-15 3 0,3-3 0,-2 0 0,-1-1 0,8 1 0,-9 3 0,9 0 0,-7-3 0,2 3 0,-2-3 0,7 3 0,-9 0 0,6 0 0,-5 0 0,-2 0 0,2 0 0,-3 0 0,8 0 0,-6 0 0,23 0 0,-18 0 0,14 0 0,-14 0 0,10 3 0,-11-2 0,15 3 0,-16-4 0,7 0 0,-9 0 0,0 3 0,-2-3 0,2 3 0,0 0 0,9-3 0,-4 3 0,0-3 0,-2 0 0,-5 0 0,5 0 0,2 0 0,-3 0 0,3 0 0,-5 0 0,-2 0 0,2 0 0,5 0 0,-6 0 0,9 0 0,-7 0 0,0 0 0,-1 0 0,-3 0 0,3 0 0,0 0 0,1 0 0,2 0 0,-2 0 0,7 0 0,-6 0 0,3 0 0,-8 0 0,8 0 0,-6 0 0,14 0 0,-11 0 0,12 0 0,-10 0 0,10 0 0,-12 0 0,3 0 0,-8 0 0,3 0 0,-2 0 0,2 0 0,5 0 0,-6 0 0,6 0 0,-8 0 0,3 0 0,-2 0 0,2 0 0,-3 0 0,3 0 0,-2 0 0,2 0 0,-3 0 0,3 0 0,-2 0 0,2 0 0,5 0 0,-6 0 0,6 0 0,0 0 0,-5 0 0,12 4 0,-12-3 0,5 2 0,-5 0 0,-3 0 0,3 1 0,5 2 0,-3-5 0,4 5 0,-6-5 0,-3 2 0,3-3 0,1 2 0,0 2 0,-1 2 0,-3-3 0,0 3 0,0-5 0,0 1 0,1 1 0,-1-2 0,0 4 0,3 1 0,-2 1 0,5 5 0,-3-2 0,1 0 0,2 1 0,-5-1 0,-1 0 0,-3-1 0,0 5 0,-2-3 0,2 6 0,0-4 0,3-1 0,-1-2 0,0-1 0,-2-3 0,-2 0 0,1 8 0,1-3 0,-2 7 0,2-9 0,-3 3 0,0 3 0,0-4 0,4 20 0,-2-21 0,3 21 0,0-20 0,-3 4 0,3-3 0,-5-6 0,0 3 0,3 0 0,-2-2 0,1 5 0,1-5 0,-2 5 0,1-5 0,1 2 0,-2-3 0,2 3 0,-3-2 0,5 4 0,-3-1 0,6 3 0,-7-4 0,1 3 0,-2-5 0,0 5 0,0-3 0,0 1 0,0 2 0,0-2 0,0-1 0,0 0 0,0 0 0,0 1 0,0 0 0,0 6 0,0-5 0,0 12 0,0-9 0,0 8 0,-2-8 0,1 1 0,-2 1 0,3-7 0,0 5 0,-5 9 0,4-13 0,-4 21 0,5-23 0,-4 14 0,3-11 0,-2 12 0,0-10 0,2 2 0,-1-3 0,-4-2 0,5-1 0,-5 8 0,6-9 0,-3 6 0,2 0 0,-1-6 0,-1 6 0,2-5 0,-2-2 0,3 2 0,-2 0 0,1 1 0,-2 0 0,-3 1 0,5-4 0,-7 5 0,7-5 0,-5 10 0,5-9 0,-3 6 0,1-5 0,3 1 0,-3 2 0,3 1 0,-6-1 0,5 1 0,-5-1 0,3-2 0,3 1 0,-3-4 0,0 5 0,3-2 0,-3-1 0,0 0 0,2-2 0,-2 2 0,-2 0 0,3 1 0,-7 7 0,8-9 0,-5 9 0,5-10 0,-1 4 0,-1-4 0,2 5 0,-2-2 0,3-1 0,-5 3 0,0-2 0,-1 0 0,3 1 0,1-1 0,1 8 0,-5-7 0,6 5 0,-3-1 0,3-1 0,-6 3 0,5-4 0,-8-3 0,9 6 0,-3-5 0,-1 12 0,3-12 0,-6 11 0,6-11 0,-5 6 0,2 1 0,0-8 0,1 21 0,0-17 0,2 10 0,-2-13 0,3 4 0,0-4 0,0 3 0,0 0 0,0-6 0,0 14 0,0-11 0,0 5 0,0 1 0,0-9 0,0 13 0,0-10 0,0 12 0,0-9 0,0 3 0,0-4 0,0-1 0,0 1 0,0-1 0,0-2 0,0 2 0,0-6 0,0 6 0,0-2 0,0 0 0,0 21 0,0-11 0,3 13 0,3-1 0,1-11 0,-1 7 0,-3-11 0,1 1 0,4 1 0,-3-3 0,6 6 0,-10-7 0,5 1 0,-5 6 0,1-6 0,-2 3 0,0-1 0,4-1 0,-3 2 0,2 0 0,4 3 0,-5-11 0,5 6 0,-7-7 0,0 2 0,3 0 0,-2 6 0,1-7 0,-2 6 0,5 7 0,-4-8 0,8 15 0,-8-20 0,2 6 0,-3-10 0,0 2 0,0-3 0,4 8 0,-1-6 0,2 14 0,-3-6 0,1 3 0,-2 3 0,7 6 0,-7 8 0,4-6 0,-5-4 0,0-16 0,2 2 0,-1-2 0,2 2 0,-3-2 0,7 7 0,-2-2 0,3 4 0,-4-1 0,-1-1 0,-2-6 0,3 3 0,-4-5 0,2 1 0,-1 0 0,7 16 0,-4-16 0,1 21 0,1-20 0,-6 6 0,3-4 0,-3 4 0,3-3 0,-2 1 0,1 2 0,-2-9 0,0 14 0,3-11 0,-2 11 0,5-3 0,-2 0 0,0 3 0,2-3 0,-5 0 0,3-2 0,-4 1 0,0-5 0,2 5 0,-1-1 0,5 2 0,-5 5 0,12 9 0,-5 2 0,3 0 0,-6-2 0,-2-9 0,-2-5 0,3 3 0,-1-3 0,-2 0 0,3 13 0,3-11 0,-5 7 0,5 3 0,-5 14 0,-1-6 0,2 4 0,0-21 0,-2-11 0,3 3 0,-1 0 0,-2-6 0,3 6 0,-4-5 0,0 1 0,0 0 0,0 7 0,0-6 0,0 11 0,0-8 0,0 8 0,0-8 0,0 9 0,0-5 0,0 17 0,0-9 0,0 9 0,0-17 0,0 0 0,0-6 0,0 6 0,0-7 0,0 6 0,0-3 0,0 5 0,0 0 0,0-2 0,0 1 0,0-4 0,0 8 0,0-11 0,0 11 0,0-11 0,0 11 0,0-8 0,0 9 0,0-12 0,0 3 0,0 0 0,0-3 0,-13 58 0,3-38 0,-16 58 0,10-66 0,-10 46 0,14-44 0,-17 31 0,17-22 0,-14 5 0,4 0 0,-9 8 0,-22 7 0,20-12 0,-20 18 0,36-38 0,-4 8 0,14-18 0,-1 1 0,6-1 0,-6 1 0,7-1 0,-1 1 0,2 4 0,-4 2 0,3-3 0,-2 1 0,3-8 0,-3 4 0,2-3 0,-2 1 0,-2-1 0,3 3 0,-7 4 0,8-3 0,-6 8 0,3-3 0,-1-3 0,-2 6 0,3-14 0,-3 14 0,3-14 0,0 6 0,1 0 0,2-3 0,-6 12 0,-4 4 0,5 0 0,-9 15 0,10-16 0,-3 2 0,-4-6 0,5-8 0,-6 18 0,6-19 0,-4 13 0,1-17 0,-12 13 0,10-7 0,-6 7 0,11-5 0,-4 2 0,-1 5 0,-12 4 0,10-3 0,-9 3 0,11 1 0,0-12 0,5 11 0,2-20 0,4 9 0,-4-8 0,4 1 0,-5 2 0,-2 3 0,1-2 0,-1 5 0,2-1 0,-12 15 0,6-5 0,-9 4 0,10-9 0,3-11 0,-2 6 0,6-7 0,-1 2 0,-3 6 0,1-4 0,-1 0 0,5 12 0,0-13 0,2 14 0,-4-7 0,-3 0 0,0 6 0,-3-10 0,-8 10 0,10-14 0,-10 15 0,12-16 0,3 6 0,-16 10 0,12-5 0,-14 14 0,14-12 0,1-5 0,-9 22 0,7-18 0,-21 32 0,18-28 0,-9 4 0,17-16 0,-16 14 0,13-15 0,-14 13 0,0 8 0,11-19 0,-11 20 0,0-1 0,11-11 0,-14 13 0,16-22 0,-2 1 0,4-5 0,-2 12 0,-10 0 0,10-6 0,-9 4 0,13-14 0,-9 19 0,5-16 0,-6 16 0,4-11 0,-10 8 0,7-3 0,-13 16 0,18-23 0,-8 27 0,9-22 0,-6 15 0,5-14 0,-3-2 0,-11 16 0,10-2 0,-11 2 0,18-2 0,-4-20 0,5 7 0,-8-3 0,-2 12 0,3-8 0,-3 13 0,7-13 0,-5 4 0,7-4 0,-5-1 0,7-6 0,-4 1 0,0 4 0,-2-3 0,4 1 0,-4 1 0,8-7 0,-5 5 0,5 0 0,-7-4 0,3 5 0,-1-3 0,-5 17 0,2-6 0,0 7 0,2-13 0,4-1 0,2-5 0,-4 3 0,4-5 0,-5 1 0,6-1 0,-10 8 0,8-6 0,-9 12 0,10-9 0,-5 3 0,3-5 0,-8 6 0,6-4 0,-5 0 0,6 3 0,1-9 0,-4 6 0,-3 12 0,1-12 0,-4 16 0,6-13 0,-2-3 0,1 1 0,-7 21 0,3-15 0,-3 32 0,-3-18 0,7-5 0,-2-3 0,7-18 0,2 0 0,-2 5 0,5-5 0,-5 7 0,5-1 0,-12 13 0,8-7 0,-9 11 0,6-13 0,-9 16 0,7-8 0,-4 4 0,7-9 0,-8 1 0,7 2 0,-10 3 0,17-4 0,-6 0 0,-1-1 0,3 1 0,-8 9 0,12-12 0,-9 20 0,9-11 0,-4 6 0,1-4 0,4-8 0,-10-5 0,9-4 0,-5-3 0,6-3 0,-5 18 0,1-11 0,-1 11 0,-1-15 0,5-2 0,-1 1 0,2-1 0,0 8 0,-6-5 0,1 10 0,-1-9 0,2 8 0,4-8 0,-3 1 0,3 1 0,-3-7 0,3 5 0,0-5 0,0-2 0,0 4 0,0-1 0,0 2 0,0 6 0,0-4 0,0 8 0,0-11 0,0 6 0,0-7 0,0 2 0,0-2 0,0 16 0,0-8 0,0 10 0,0-13 0,0 1 0,0-5 0,0 12 0,0-9 0,0 17 0,0-10 0,0 12 0,0-14 0,0-1 0,0-1 0,0-3 0,0 1 0,0 1 0,0-7 0,0 5 0,0 0 0,0-6 0,0 9 0,0-8 0,0 1 0,0 7 0,0-9 0,0 6 0,0-8 0,0 3 0,0 1 0,0 7 0,0-3 0,0 1 0,0 11 0,0-16 0,0 16 0,0-16 0,0-1 0,0 3 0,0-5 0,0 2 0,0-3 0,0 3 0,0-2 0,0 2 0,0-3 0,0 3 0,0-2 0,3 2 0,0-3 0,0 3 0,3 1 0,-5 8 0,4-8 0,-4 4 0,2 1 0,-3-7 0,0 6 0,0-8 0,0 3 0,2 1 0,-1-1 0,2 8 0,4-1 0,-5 0 0,5-2 0,-5-5 0,9 15 0,0-8 0,0 8 0,-3-13 0,-7-4 0,5 10 0,-2-6 0,0 7 0,4-6 0,-4 1 0,3-4 0,-5 0 0,1-3 0,1 1 0,-1 7 0,5-3 0,-4 3 0,5-2 0,-5-5 0,-1 10 0,-1-9 0,2 9 0,2-10 0,0 2 0,0 0 0,1 0 0,-1 4 0,3-1 0,-2-2 0,2 2 0,0-3 0,-3 1 0,3 2 0,-2-5 0,2 2 0,0-6 0,4 3 0,-3-6 0,-2 3 0,-1-3 0,2 0 0,0 6 0,1-2 0,7 6 0,-9-4 0,6-2 0,-5-1 0,-2-3 0,5 5 0,2 0 0,-3 2 0,20 6 0,-17-5 0,12 6 0,-16-8 0,7 1 0,-6-7 0,6 4 0,-4-4 0,-1 0 0,1 3 0,-4-3 0,8 10 0,-9-5 0,14 6 0,-6-4 0,17 7 0,-7-4 0,7 1 0,-9-4 0,0-3 0,8 10 0,-10-8 0,1 7 0,-11-12 0,-5 1 0,2-2 0,0 3 0,-5-2 0,2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20T20:30:44.31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1818 1 24575,'-6'6'0,"0"0"0,-1 3 0,4-2 0,-6 5 0,5-5 0,-5 5 0,3-6 0,-3 6 0,2-2 0,-2 0 0,2-1 0,-2 0 0,2-3 0,-5 6 0,5-5 0,-2 2 0,6-3 0,-3 1 0,3 2 0,-4-3 0,4 6 0,-6-2 0,5 0 0,-5 1 0,3-4 0,-3 5 0,2-5 0,1 5 0,-1 2 0,-9 9 0,4-3 0,-7 2 0,-5 8 0,11-13 0,-20 22 0,18-24 0,-16 16 0,18-19 0,-25 26 0,26-26 0,-14 14 0,7-8 0,7-6 0,-7 7 0,7-7 0,5-2 0,-16 20 0,13-16 0,-14 15 0,13-14 0,-7-3 0,-3 6 0,5-10 0,2 11 0,-5 1 0,5 5 0,-9-5 0,12-6 0,2-8 0,-18 15 0,16-11 0,-16 13 0,18-13 0,-1 2 0,1 1 0,-3-1 0,2 1 0,-4 4 0,4-6 0,-4 6 0,7-10 0,-6 10 0,6-6 0,-7 6 0,-5 5 0,7-10 0,-27 21 0,25-21 0,-21 14 0,21-13 0,-15 18 0,16-17 0,-11 16 0,15-21 0,-1 4 0,1-1 0,-2 6 0,3 1 0,-6 0 0,1 1 0,0-7 0,-3 2 0,4-2 0,-10 8 0,7-6 0,-16 16 0,16-16 0,-4 4 0,-5 10 0,14-18 0,-18 33 0,18-31 0,-17 23 0,13-21 0,-8 7 0,9-10 0,3 1 0,-7 5 0,8-5 0,-5 6 0,7-7 0,1 0 0,-3 1 0,2-3 0,-6 6 0,3-5 0,-2 7 0,1 9 0,0-6 0,1 7 0,-3 3 0,9-18 0,-3 13 0,6-11 0,-9 4 0,8-3 0,-8 1 0,10 7 0,-6-8 0,5 15 0,-1-17 0,2 9 0,-5 4 0,3 0 0,-6 5 0,4-13 0,-4 4 0,1-4 0,-2 13 0,4-5 0,-6 0 0,10-4 0,-8-9 0,3 27 0,2-23 0,-2 18 0,6-19 0,0-3 0,-5 18 0,4-19 0,-11 18 0,10-20 0,-5 3 0,7 3 0,-3-6 0,2 7 0,-2-6 0,3 6 0,0-5 0,0 10 0,3-9 0,-2 8 0,2-8 0,-1 1 0,-1 2 0,2-7 0,-3 13 0,3-12 0,-3 6 0,6-3 0,-5-3 0,8 20 0,-2-17 0,-1 17 0,-1-20 0,-1 11 0,0-6 0,8 13 0,-7-8 0,5 2 0,-2-6 0,-4-6 0,10 11 0,-9-14 0,5 9 0,-3-2 0,2-2 0,-1 5 0,4-6 0,-8-2 0,9 7 0,-6-6 0,4 6 0,1-4 0,-5-4 0,2 3 0,9 7 0,-9-7 0,14 14 0,-16-20 0,6 7 0,-6-10 0,2 4 0,-3-1 0,3-3 0,-2 3 0,10-6 0,-9 6 0,6-5 0,-5 4 0,1-4 0,7 9 0,2-5 0,5 6 0,18-1 0,-19-2 0,13 1 0,-23-3 0,-4 1 0,3-4 0,-2 3 0,7 1 0,2 1 0,5 4 0,18-2 0,-21-5 0,28 10 0,-39-12 0,21 10 0,-23-12 0,9 5 0,-7-5 0,0 2 0,1-3 0,4 3 0,-1-2 0,8 3 0,-8-4 0,4 0 0,-6 0 0,15 0 0,-11 0 0,15 0 0,-12 0 0,5 0 0,-8 0 0,6 0 0,-14 0 0,14 0 0,-11 0 0,11 0 0,-3 0 0,14 0 0,-15 0 0,22 0 0,-21 0 0,14-4 0,-15 3 0,0-2 0,-1-4 0,-6 2 0,3-3 0,-8 3 0,8 4 0,-3-5 0,7 0 0,-1-2 0,-3 2 0,18-3 0,-19 8 0,13-7 0,-19 8 0,10-3 0,-6-3 0,3 2 0,-2-2 0,-5 0 0,19 0 0,-16 0 0,16-6 0,-16 5 0,0-2 0,2 0 0,-3 2 0,4-5 0,4 4 0,-3-4 0,4 5 0,-1-7 0,-3 4 0,3-4 0,-7 7 0,19-16 0,-17 16 0,22-15 0,-14 4 0,0 8 0,-1-9 0,-7 10 0,-3 2 0,1-2 0,-1 3 0,5-5 0,-3 4 0,6-4 0,-4 5 0,-1 3 0,15-5 0,-14 4 0,13-5 0,-16 3 0,2 0 0,6-5 0,1 3 0,-1-3 0,5 3 0,-9 2 0,3-1 0,-4-2 0,13-1 0,-5-3 0,12 2 0,-9 0 0,-5 3 0,-4 1 0,-4-2 0,-1 5 0,0-4 0,2 4 0,2-6 0,0 2 0,1-2 0,-6 3 0,5-3 0,-6 2 0,6 0 0,-8 3 0,3 4 0,-2-2 0,2 1 0,-3 1 0,17-12 0,-4 7 0,8-5 0,-4 4 0,-12 6 0,6-2 0,-8 3 0,4 0 0,-3 0 0,1-3 0,-1 2 0,0-1 0,7 2 0,-6 0 0,11-8 0,-8 7 0,27-12 0,-18 11 0,11-4 0,-20 6 0,0-3 0,-6 2 0,9-5 0,-7 5 0,0-2 0,25-8 0,-15 8 0,22-9 0,-18 12 0,9 0 0,-12 0 0,11 0 0,-21 0 0,3 0 0,-8 0 0,3 0 0,-2 0 0,5 0 0,-3 0 0,4 0 0,-4 0 0,3 0 0,3 0 0,4 0 0,-3 0 0,-2 0 0,-5 0 0,-2 0 0,2 0 0,-3 0 0,3 0 0,-2 0 0,4 0 0,13 0 0,-3 0 0,12 0 0,0 5 0,-7 0 0,20 18 0,-24-15 0,8 12 0,-13-19 0,-3 4 0,3-4 0,-7 1 0,-1 1 0,5-2 0,-3 4 0,12 3 0,-5 0 0,15 5 0,-7-1 0,7-2 0,-9 2 0,-8-8 0,-2 2 0,-5-5 0,1 4 0,-1-1 0,0 2 0,5 1 0,2-3 0,12 14 0,-8-12 0,7 17 0,-8-19 0,-1 9 0,0-12 0,-8 5 0,1-3 0,-4 0 0,5 3 0,-8 0 0,2 1 0,-3-1 0,-3 0 0,7 8 0,-4-3 0,1 7 0,5-6 0,-8-2 0,7 1 0,-7-4 0,2 2 0,0 0 0,-3-2 0,3 2 0,-3-3 0,0 1 0,0 2 0,3-3 0,-3 3 0,3-2 0,-3 2 0,7 5 0,-5 0 0,5 4 0,-7-9 0,0 3 0,3-2 0,-3-1 0,3 3 0,-3-5 0,0 2 0,0-3 0,0 8 0,0-3 0,0 12 0,0 5 0,4-2 0,-3 7 0,2-17 0,-3 5 0,0-10 0,0 4 0,0-3 0,0-2 0,0-1 0,0 17 0,0-8 0,0 10 0,0-5 0,0-9 0,0 8 0,0-3 0,0 5 0,0-5 0,0 12 0,0-18 0,0 18 0,0-20 0,0 12 0,0-9 0,0 3 0,0 6 0,0-10 0,-5 9 0,3-12 0,-3-1 0,5 3 0,-4 3 0,3-4 0,-2 20 0,0-18 0,2 19 0,-2-4 0,0-7 0,3 10 0,-10-12 0,4 5 0,-2-5 0,1 3 0,4-8 0,-2 3 0,-1 1 0,-5 10 0,5-10 0,-7 13 0,1 0 0,1 5 0,-3 0 0,-10 14 0,15-32 0,-13 23 0,15-27 0,-4 8 0,4-8 0,-8 9 0,5-10 0,-14 14 0,8-7 0,-8 8 0,0 0 0,8-8 0,-4 7 0,8-14 0,0 10 0,2-12 0,-8 20 0,7-18 0,-3 14 0,2-15 0,1 6 0,1-5 0,-18 25 0,10-6 0,-7 2 0,8-9 0,-2-6 0,5-4 0,-6 4 0,-9 10 0,18-14 0,-28 24 0,25-19 0,-20 20 0,17-18 0,-9 13 0,4-12 0,-6 14 0,-14 7 0,1 8 0,-9 0 0,1 9 0,-3-13 0,-3 11 0,16-20 0,1 0 0,-12 12 0,14-10 0,2 0 0,-2 3 0,7-5 0,-16 18 0,25-27 0,-25 27 0,8-9 0,-12 15 0,-6-1 0,-1 7 0,3-14 0,17-16 0,-1 1 0,-31 28 0,26-30 0,2 0 0,-17 17 0,-10-1 0,12-7 0,-10 16 0,10-7 0,10-3 0,7-4 0,1-5 0,1 0 0,8-7 0,-6 4 0,19-22 0,-12 24 0,4-12 0,6 0 0,-19 22 0,26-29 0,-14 13 0,14-5 0,-4-11 0,0 12 0,-5-1 0,7-10 0,-2 9 0,10-3 0,-4 7 0,3 1 0,-5-3 0,1-1 0,1-10 0,-3 28 0,0-27 0,-2 28 0,1-25 0,3 7 0,-6 0 0,6-7 0,-6 7 0,8-14 0,-9 22 0,5-23 0,-2 23 0,4-22 0,8 4 0,-12 10 0,10-14 0,-7 12 0,10-20 0,0 11 0,-3-8 0,3 8 0,-3-8 0,3 4 0,-3-6 0,2 15 0,-1 3 0,-2 5 0,3-2 0,-10 11 0,6-16 0,-3 11 0,5-7 0,3-11 0,0 12 0,0-10 0,0-4 0,0 4 0,0 5 0,0-7 0,0 10 0,0-12 0,0 5 0,0-5 0,4 12 0,-2-18 0,8 28 0,-6-23 0,6 15 0,-6-14 0,7 3 0,-10-11 0,6 6 0,-4-7 0,-2 7 0,2-3 0,0 8 0,1-8 0,0 1 0,-1-3 0,-1-3 0,2 1 0,2 2 0,-3-5 0,0 9 0,0-7 0,-2 7 0,5-1 0,-5-4 0,5 6 0,-2-7 0,2 2 0,-3 0 0,3 6 0,-5-4 0,6 0 0,-3 3 0,2-6 0,1 4 0,-4-6 0,4 5 0,-4-3 0,2 11 0,3-8 0,-7 4 0,8-9 0,-9 0 0,3-3 0,0 8 0,2 2 0,6 8 0,-5-8 0,3 1 0,-8-7 0,5-1 0,-2 8 0,3-1 0,0 0 0,0 1 0,-4-10 0,0 5 0,0-5 0,0 4 0,4 4 0,0-4 0,0 3 0,-1-5 0,-3-2 0,3 2 0,-6-3 0,9 3 0,-8-2 0,7 2 0,-7-3 0,5 3 0,-3 1 0,6 2 0,-5-2 0,5-1 0,-6-3 0,3 0 0,12 12 0,-8-8 0,8 11 0,-15-14 0,6 4 0,-5-4 0,5 5 0,-3-2 0,0-1 0,0 0 0,0-2 0,-2-1 0,1 0 0,-1 0 0,-1 3 0,6 1 0,-5 0 0,5 1 0,-3-4 0,3 5 0,-2-5 0,2 2 0,-3-3 0,-3 0 0,3 0 0,-3 1 0,3-1 0,1 0 0,-1 0 0,0 3 0,0-2 0,0 2 0,1-3 0,-1 0 0,1 8 0,-1-8 0,1 7 0,-1-12 0,0 4 0,1-4 0,-1 4 0,3-4 0,-2 5 0,4 0 0,-4 1 0,2-1 0,-3 0 0,1-6 0,2 9 0,-2-5 0,4 5 0,-1-3 0,0 0 0,-1 0 0,-3 0 0,0 1 0,0-1 0,0-3 0,1 3 0,-1-3 0,0 3 0,0 1 0,0-1 0,3 3 0,-2-5 0,2 4 0,-3-4 0,8-1 0,-3 0 0,12 0 0,-9 4 0,3 0 0,-4 2 0,-1-2 0,-2-4 0,2 5 0,-6-4 0,3 5 0,5-2 0,-5 0 0,5 0 0,-5-1 0,-2 0 0,1 0 0,7 1 0,-7 0 0,6-1 0,-5 1 0,-2-1 0,4 3 0,-4-2 0,5 2 0,-2-3 0,7 4 0,-3-2 0,8 3 0,-11-5 0,3-2 0,5 14 0,-10-14 0,9 13 0,-9-16 0,-2 4 0,5-1 0,-5 2 0,4 0 0,-4 0 0,2-2 0,0 1 0,1-1 0,0 2 0,1 0 0,-4 0 0,5 1 0,-2-4 0,2 5 0,-2-4 0,7 6 0,-9-3 0,23-3 0,-18 4 0,11-4 0,-7 6 0,8 3 0,-4-1 0,6 2 0,-15-5 0,6 1 0,-5-2 0,10 3 0,-9-7 0,17 9 0,-15-5 0,25 8 0,-1 8 0,6-5 0,28 28 0,-15-19 0,-15 0 0,0 1 0,33 8 0,-4 12 0,0-14 0,-32-11 0,-4-9 0,4 7 0,-23-13 0,23 13 0,-13-14 0,2 12 0,-1-11 0,16 17 0,-21-16 0,27 8 0,-25-6 0,7-3 0,-5 10 0,6-6 0,-4 6 0,7 2 0,-12-11 0,-2 9 0,18-3 0,-18-7 0,19 7 0,-18-9 0,13 15 0,-16-14 0,15 13 0,-26-20 0,12 6 0,-6-6 0,8 9 0,-5-5 0,3 2 0,-11-1 0,6-3 0,-10 1 0,2-1 0,0 2 0,6-4 0,-4 8 0,5-6 0,-6 1 0,17 3 0,-6 2 0,4-3 0,-3 5 0,-14-7 0,14 3 0,-14-3 0,9 5 0,-8-8 0,1 8 0,-1-9 0,0 6 0,1-6 0,7 7 0,-3-1 0,1-1 0,1 4 0,10-3 0,0 2 0,7-2 0,-10 1 0,1-3 0,-8 4 0,15 1 0,-13-5 0,10 3 0,4-1 0,-16 3 0,16-2 0,-4 8 0,-2-5 0,16 6 0,-16-4 0,16 4 0,-16-3 0,-1-2 0,-8-1 0,-7-6 0,7-1 0,2 7 0,0-6 0,-2 7 0,-7-8 0,2 3 0,-3-3 0,1 4 0,12 3 0,-9-5 0,7 2 0,-11-5 0,-3-1 0,0 5 0,1-3 0,-1 0 0,3 3 0,5-2 0,0 2 0,9 2 0,-12-1 0,3 0 0,0-1 0,-3-2 0,3 2 0,-5-5 0,0 5 0,-2-3 0,5 3 0,-5 0 0,2-2 0,-3 1 0,17 6 0,-5-2 0,10 4 0,-10-6 0,-1 0 0,-6-1 0,11 2 0,-14-4 0,14 3 0,-6-3 0,8 8 0,18 4 0,-4-1 0,6 5 0,7-8 0,-28-3 0,13-1 0,-26-7 0,2 2 0,-5 0 0,2-3 0,-3 3 0,3 3 0,-2-5 0,2 5 0,14-2 0,-13-2 0,21 6 0,-15-3 0,3-1 0,-4-1 0,-6-3 0,-3 3 0,0 1 0,0-1 0,0 0 0,1-3 0,-1 0 0,3 3 0,0-3 0,9 3 0,-7-3 0,6 3 0,-3-3 0,0 3 0,9 1 0,-12-3 0,3 2 0,-5-3 0,0 0 0,4 3 0,-1 0 0,-2 1 0,7 2 0,-9-5 0,6 2 0,-8-3 0,8 4 0,-6-3 0,6 2 0,-5-3 0,-2 0 0,5 0 0,-2 3 0,-1-2 0,0 1 0,-2-2 0,2 0 0,0 6 0,1-5 0,2 5 0,-5-6 0,2 0 0,0 0 0,0 0 0,1 3 0,-1-3 0,0 3 0,-2-3 0,2 0 0,-3 0 0,3 0 0,-2 0 0,2 0 0,5 0 0,-6 0 0,6 0 0,-8 0 0,3 0 0,-2 0 0,5 0 0,-3 0 0,1 0 0,-1 0 0,-3 0 0,3 0 0,-2 0 0,2 0 0,0-3 0,1 0 0,0-3 0,-1-1 0,5-3 0,-6 2 0,6 0 0,-8 3 0,0 4 0,0-2 0,0 1 0,3-5 0,-2 0 0,5-2 0,-5 3 0,-1 0 0,0-1 0,-6 1 0,3 0 0,-3-3 0,3 2 0,0-3 0,4 4 0,-4-3 0,0 2 0,-1-2 0,-1 3 0,5-1 0,-6 1 0,3 0 0,-3 0 0,0-1 0,6-2 0,-5 2 0,5-2 0,-6 3 0,3-8 0,-2 5 0,2-5 0,-3 5 0,0-1 0,3-2 0,-2 2 0,2 1 0,-3 3 0,0-1 0,0-2 0,0 2 0,2-2 0,-1 3 0,2-3 0,0-1 0,0 0 0,4-7 0,-3 9 0,-1-6 0,1 0 0,-3 6 0,5-9 0,-6 10 0,3-2 0,-3 2 0,0 1 0,0-8 0,3 3 0,0-7 0,1 8 0,-1 1 0,-3-5 0,0 3 0,3-12 0,-2 12 0,2-20 0,0 18 0,-2-11 0,2-2 0,2-2 0,-4-2 0,4-2 0,-2 13 0,1 1 0,0 0 0,4-9 0,-7 11 0,4-16 0,-5 13 0,3 3 0,-3-1 0,3 3 0,-3 3 0,0-4 0,3 6 0,-2 2 0,1-2 0,-2-5 0,0 6 0,6-9 0,5-7 0,0 11 0,-1-13 0,-4 16 0,-3 0 0,4-7 0,-3 9 0,-1-6 0,-3 5 0,3-1 0,-2 0 0,2-2 0,-3 5 0,0-5 0,2 3 0,16-27 0,-3 12 0,15-36 0,-13 31 0,-1-8 0,11-13 0,-10 15 0,22-37 0,-20 25 0,5-6 0,-13 22 0,-1 0 0,1 3 0,-3 6 0,5-9 0,1 3 0,0-8 0,15-12 0,-15 3 0,7 11 0,2-10 0,-12 22 0,14-14 0,-13 12 0,4 0 0,0 0 0,-3 0 0,-3 5 0,-2-3 0,3 3 0,-1-14 0,1 12 0,0-20 0,0 19 0,7-29 0,-6 28 0,8-18 0,-11 13 0,2 7 0,-2-6 0,-6 9 0,7-1 0,-6 3 0,4 2 0,-5-9 0,0 9 0,15-36 0,-8 27 0,11-14 0,-12 5 0,2 11 0,-1-7 0,0 13 0,-6 3 0,-2 2 0,1-2 0,-2 2 0,2 1 0,-1 0 0,5 2 0,0-2 0,-1 2 0,-1 1 0,-4 0 0,12-18 0,-8 14 0,9-21 0,-8 20 0,1-4 0,-1 3 0,3 2 0,5-16 0,-3 12 0,5-12 0,-12 16 0,5 1 0,1-18 0,-2 17 0,24-44 0,-10 28 0,18-27 0,-11 28 0,-1 1 0,-12 12 0,0-1 0,-9 3 0,7-8 0,-7 7 0,6-6 0,-6 8 0,17-21 0,-15 15 0,15-14 0,-13 14 0,0-4 0,0 0 0,-4 2 0,-4 7 0,3-7 0,-2 6 0,3-7 0,-4-8 0,4 4 0,-3-11 0,0 9 0,5 6 0,-7 0 0,6 5 0,-2-13 0,1 4 0,-1-6 0,7-3 0,-7 10 0,5-13 0,-2 1 0,-8 12 0,4-20 0,-2 20 0,-2-12 0,3 9 0,-4 0 0,7 0 0,-6-9 0,9 12 0,-9-11 0,2 14 0,-3-6 0,2 5 0,-1-13 0,2 11 0,-3-7 0,0-4 0,0 16 0,5-25 0,-4 20 0,4-7 0,-5 5 0,0 9 0,0-18 0,0 16 0,0-25 0,0 11 0,-5-14 0,-3 8 0,-3-17 0,1 30 0,0-29 0,-1 31 0,2-7 0,-2 10 0,3-9 0,-14-6 0,8-13 0,-22-5 0,19 15 0,-5 0 0,-1 8 0,12 3 0,-12-4 0,11 6 0,-14-14 0,8 15 0,-26-34 0,23 23 0,-33-36 0,28 22 0,-25-13 0,21 20 0,-15-10 0,11 14 0,-9-16 0,20 28 0,-5-8 0,17 17 0,-2 1 0,-3-8 0,3 8 0,-10-13 0,8 12 0,-8-12 0,10 13 0,1-3 0,-5 3 0,1 3 0,-8-4 0,-4-6 0,-6 1 0,9-3 0,-2 9 0,17 5 0,-2 0 0,3 2 0,-4-3 0,-5 0 0,4 0 0,-3-2 0,4 0 0,1 5 0,-6-6 0,-1 1 0,0-2 0,2 3 0,4-1 0,-4 0 0,-2-2 0,-5-2 0,0 0 0,-4-8 0,3 6 0,-3-6 0,9 10 0,-8-9 0,-6-4 0,-19-18 0,-2 4 0,11 6 0,-5-7 0,14 13 0,-1-4 0,-4 0 0,19 16 0,-3-5 0,-12-10 0,16 10 0,-16-10 0,18 9 0,-11-2 0,12 5 0,-15-11 0,19 16 0,-9-7 0,11 10 0,-3-1 0,3 0 0,-3-4 0,6 6 0,-4-3 0,5 5 0,-5-6 0,4 4 0,-4-6 0,-10-11 0,8 4 0,-23-26 0,22 25 0,-7-2 0,14 10 0,-11-3 0,0-14 0,-6 3 0,9-2 0,0 9 0,2 0 0,2 5 0,-2-12 0,6 15 0,-6-16 0,6 18 0,-1-9 0,0-5 0,3 2 0,-1-7 0,-2 0 0,3 7 0,-6-26 0,6 24 0,-1-25 0,3 32 0,2-13 0,-2 20 0,0-8 0,2 8 0,-3-9 0,4 9 0,0-8 0,-9-6 0,6 9 0,-10-7 0,13 12 0,-3 0 0,3-4 0,0 6 0,0 2 0,0-16 0,0 15 0,0-20 0,0 20 0,0-12 0,0 12 0,0-3 0,3-6 0,-3 11 0,3-14 0,0 14 0,-3-9 0,6 4 0,-2-9 0,5 10 0,-4-5 0,4 8 0,-6 1 0,0 3 0,3-3 0,0-1 0,1 0 0,2 1 0,0 0 0,-2 2 0,5-5 0,12 3 0,-8-4 0,15 3 0,-12 4 0,-3 0 0,6-2 0,-11 0 0,3-2 0,3 3 0,8-7 0,-4 5 0,11-5 0,-13 7 0,5-5 0,-6 4 0,0-2 0,-8 6 0,1-1 0,-4 4 0,10-9 0,-6 5 0,7-2 0,-6 1 0,1 2 0,-1 1 0,0 0 0,1 3 0,-3-3 0,-1 0 0,-3-1 0,3 2 0,1-1 0,-1 2 0,26-2 0,-5 3 0,33 0 0,-17 0 0,17 0 0,-16 0 0,-8 0 0,-15 0 0,-7 0 0,-6 3 0,6-2 0,1 5 0,0-5 0,15 7 0,-7-6 0,26 2 0,-15 1 0,17 7 0,-24-2 0,-3 0 0,-15-7 0,-2-3 0,2 0 0,-3 3 0,1-3 0,7 7 0,3 8 0,0-7 0,-1 9 0,-8-13 0,-4-1 0,5 5 0,-5-4 0,28 3 0,4-5 0,8-2 0,-13 0 0,-20 0 0,-5 0 0,-2 0 0,5 0 0,-3 0 0,1 0 0,-1 0 0,-3 0 0,3 0 0,1 0 0,0 0 0,6 0 0,-8 0 0,6 0 0,-5 0 0,1 0 0,0 0 0,7 0 0,-6 0 0,11 0 0,6 0 0,-7 0 0,11 0 0,-18 0 0,8 0 0,-11 0 0,3 0 0,-8 0 0,8 0 0,-6 0 0,6 0 0,-5 0 0,-2 0 0,2 0 0,-3 0 0,3 0 0,-2 0 0,2 0 0,0 0 0,-2 0 0,2 0 0,-3 0 0,0 0 0,8 0 0,-5 0 0,5 0 0,-5 0 0,0-2 0,1 1 0,7-5 0,-1 5 0,8-6 0,-1 2 0,10-9 0,-7 4 0,0-1 0,4 3 0,-19 4 0,15-2 0,-16-2 0,-1 3 0,3-4 0,-5 6 0,2-3 0,0 0 0,-2-1 0,5-2 0,-3 3 0,1 2 0,2-4 0,-5 4 0,2-6 0,-3 4 0,0-3 0,0-1 0,1-7 0,-1 3 0,-1-4 0,-3 8 0,4-1 0,-2 4 0,2-3 0,0 1 0,-5 2 0,5-10 0,-5 9 0,9-14 0,-5 14 0,10-14 0,-11 11 0,9-7 0,-9 9 0,5-3 0,-6 5 0,3-2 0,-6 0 0,9-1 0,-8 0 0,7 1 0,-7 3 0,5-4 0,-6 3 0,6-4 0,-6 4 0,6-3 0,-3 4 0,4-8 0,-3 3 0,0-7 0,-4 9 0,0-3 0,0 2 0,2 0 0,-1 1 0,2 3 0,-1-3 0,-1-1 0,7-3 0,-6 4 0,3-1 0,-5 4 0,0 0 0,0-8 0,3 3 0,-2-7 0,2 8 0,-1-2 0,-1 3 0,2-1 0,0-2 0,-3 2 0,3 0 0,-3 1 0,0-5 0,0 6 0,0-6 0,7 0 0,-5 3 0,8-4 0,-10 3 0,3 2 0,-3-8 0,0 5 0,5-19 0,-4 18 0,4-26 0,-5 27 0,0-14 0,0 15 0,0-15 0,0 11 0,0-11 0,0 14 0,0 3 0,0-1 0,0 4 0,0-2 0,0-6 0,0 7 0,0-9 0,0 7 0,0-2 0,0-6 0,0 7 0,0-3 0,0 0 0,0 6 0,0-9 0,0 7 0,0 0 0,0 1 0,0 3 0,0-3 0,0 2 0,0-2 0,0 2 0,0-2 0,3 2 0,-2-2 0,1 3 0,-2-8 0,3 3 0,0-7 0,1 8 0,1-2 0,1-12 0,1 11 0,-2-18 0,-2 23 0,2-23 0,-1 20 0,4-12 0,-1 9 0,-3 5 0,3-12 0,-6 12 0,8-8 0,-8 10 0,8-10 0,-8 9 0,3-9 0,-1 8 0,-3-9 0,3 7 0,0-6 0,1 2 0,2 1 0,2-8 0,-4 11 0,-1-11 0,0 11 0,3-21 0,-3 18 0,8-12 0,-10 17 0,8-1 0,-9 1 0,3 0 0,0 2 0,0-2 0,6-1 0,-2 3 0,2-2 0,-3 3 0,1 0 0,-1-1 0,0 4 0,0-3 0,8-1 0,-3 2 0,7-5 0,-6 9 0,6-5 0,-5 2 0,10-7 0,-9 6 0,8-5 0,-11 6 0,6-6 0,-2 6 0,-5-4 0,4 7 0,-5-5 0,-2 6 0,2-3 0,-2 0 0,16-3 0,-13 0 0,30-5 0,-29 7 0,20-5 0,-23 8 0,6-2 0,-5 3 0,-2-3 0,2 2 0,-3-1 0,3 2 0,-2 0 0,2 0 0,-3 0 0,3 0 0,-2 0 0,2 0 0,-3 0 0,3 0 0,-2 0 0,2 0 0,-3 0 0,3 0 0,24 0 0,9-12 0,4 6 0,15-13 0,-33 11 0,9-2 0,-22 3 0,-6 4 0,-3-3 0,3 3 0,1-1 0,2 1 0,-2 1 0,2 1 0,-5-2 0,2 0 0,-3 0 0,8-1 0,20 1 0,-11 3 0,18 0 0,-27 0 0,8 0 0,-11 0 0,3 0 0,-5 0 0,-2 0 0,2 0 0,-3 0 0,3 0 0,-2 0 0,2 0 0,-2 0 0,-1-2 0,0 1 0,0-2 0,0 3 0,8 0 0,-3 0 0,21 0 0,7 0 0,-9 0 0,10 0 0,-32 0 0,6 0 0,-8 0 0,3 0 0,-2 0 0,5 0 0,-2 0 0,2 0 0,6 0 0,-7 0 0,6 0 0,-8 0 0,4 0 0,-4 0 0,3 0 0,-5 0 0,2 0 0,5 0 0,-6 0 0,9 0 0,-2 0 0,-4 0 0,3 0 0,-5 0 0,-2 0 0,2 0 0,-3 0 0,8 0 0,-6 0 0,6 3 0,0-2 0,-3 1 0,11-2 0,-8 0 0,9 4 0,-12-3 0,10 6 0,-10-6 0,12 2 0,-12-3 0,6 0 0,-8 3 0,4-2 0,4 1 0,-6-2 0,20 0 0,-18 6 0,19-1 0,-13 1 0,0-2 0,-2-4 0,-4 0 0,4 3 0,2-2 0,0 5 0,-5-5 0,-2 2 0,-2-3 0,7 0 0,-3 5 0,1-3 0,11 3 0,-8-1 0,10-3 0,23 2 0,-30 0 0,40-2 0,-31 1 0,24-2 0,-17 0 0,24 0 0,-15 0 0,19 0 0,-18 0 0,4 0 0,-25 0 0,16 0 0,-6 0 0,17 0 0,-6 0 0,-8 0 0,2 0 0,-25 0 0,16 0 0,-4 0 0,-10 0 0,18 0 0,-23 0 0,15 0 0,-15 0 0,10 0 0,-9 0 0,8 0 0,-11 0 0,11 0 0,-14 0 0,9 0 0,-7 0 0,7 0 0,2 0 0,0 0 0,12 0 0,-10 0 0,7 0 0,-13 0 0,2 0 0,-9 0 0,9 0 0,-7 0 0,16 0 0,-10 0 0,16 0 0,-3 0 0,7 0 0,1 0 0,-5 0 0,1 0 0,3-10 0,-6 8 0,-4-8 0,1 10 0,-6-4 0,12 4 0,0-4 0,2 4 0,10 0 0,-10-4 0,7 4 0,-10-8 0,2 8 0,-5-11 0,-10 9 0,-1-8 0,-1 10 0,-3-6 0,18 5 0,-16-2 0,15 3 0,-12-3 0,0 2 0,-2-3 0,1-3 0,-4 6 0,8-10 0,-11 10 0,11-3 0,-11 4 0,11 0 0,-3 0 0,14 0 0,-7 0 0,2-2 0,-5 1 0,-10-2 0,15 0 0,-13 3 0,9-3 0,-15 3 0,3-3 0,-2 0 0,-1-1 0,8 1 0,-9 3 0,9 0 0,-7-3 0,2 3 0,-2-3 0,7 3 0,-9 0 0,6 0 0,-5 0 0,-2 0 0,2 0 0,-3 0 0,8 0 0,-6 0 0,23 0 0,-18 0 0,14 0 0,-14 0 0,10 3 0,-11-2 0,15 3 0,-16-4 0,7 0 0,-9 0 0,0 3 0,-2-3 0,2 3 0,0 0 0,9-3 0,-4 3 0,0-3 0,-2 0 0,-5 0 0,5 0 0,2 0 0,-3 0 0,3 0 0,-5 0 0,-2 0 0,2 0 0,5 0 0,-6 0 0,9 0 0,-7 0 0,0 0 0,-1 0 0,-3 0 0,3 0 0,0 0 0,1 0 0,2 0 0,-2 0 0,7 0 0,-6 0 0,3 0 0,-8 0 0,8 0 0,-6 0 0,14 0 0,-11 0 0,12 0 0,-10 0 0,10 0 0,-12 0 0,3 0 0,-8 0 0,3 0 0,-2 0 0,2 0 0,5 0 0,-6 0 0,6 0 0,-8 0 0,3 0 0,-2 0 0,2 0 0,-3 0 0,3 0 0,-2 0 0,2 0 0,-3 0 0,3 0 0,-2 0 0,2 0 0,5 0 0,-6 0 0,6 0 0,0 0 0,-5 0 0,12 4 0,-12-3 0,5 2 0,-5 0 0,-3 0 0,3 1 0,5 2 0,-3-5 0,4 5 0,-6-5 0,-3 2 0,3-3 0,1 2 0,0 2 0,-1 2 0,-3-3 0,0 3 0,0-5 0,0 1 0,1 1 0,-1-2 0,0 4 0,3 1 0,-2 1 0,5 5 0,-3-2 0,1 0 0,2 1 0,-5-1 0,-1 0 0,-3-1 0,0 5 0,-2-3 0,2 6 0,0-4 0,3-1 0,-1-2 0,0-1 0,-2-3 0,-2 0 0,1 8 0,1-3 0,-2 7 0,2-9 0,-3 3 0,0 3 0,0-4 0,4 20 0,-2-21 0,3 21 0,0-20 0,-3 4 0,3-3 0,-5-6 0,0 3 0,3 0 0,-2-2 0,1 5 0,1-5 0,-2 5 0,1-5 0,1 2 0,-2-3 0,2 3 0,-3-2 0,5 4 0,-3-1 0,6 3 0,-7-4 0,1 3 0,-2-5 0,0 5 0,0-3 0,0 1 0,0 2 0,0-2 0,0-1 0,0 0 0,0 0 0,0 1 0,0 0 0,0 6 0,0-5 0,0 12 0,0-9 0,0 8 0,-2-8 0,1 1 0,-2 1 0,3-7 0,0 5 0,-5 9 0,4-13 0,-4 21 0,5-23 0,-4 14 0,3-11 0,-2 12 0,0-10 0,2 2 0,-1-3 0,-4-2 0,5-1 0,-5 8 0,6-9 0,-3 6 0,2 0 0,-1-6 0,-1 6 0,2-5 0,-2-2 0,3 2 0,-2 0 0,1 1 0,-2 0 0,-3 1 0,5-4 0,-7 5 0,7-5 0,-5 10 0,5-9 0,-3 6 0,1-5 0,3 1 0,-3 2 0,3 1 0,-6-1 0,5 1 0,-5-1 0,3-2 0,3 1 0,-3-4 0,0 5 0,3-2 0,-3-1 0,0 0 0,2-2 0,-2 2 0,-2 0 0,3 1 0,-7 7 0,8-9 0,-5 9 0,5-10 0,-1 4 0,-1-4 0,2 5 0,-2-2 0,3-1 0,-5 3 0,0-2 0,-1 0 0,3 1 0,1-1 0,1 8 0,-5-7 0,6 5 0,-3-1 0,3-1 0,-6 3 0,5-4 0,-8-3 0,9 6 0,-3-5 0,-1 12 0,3-12 0,-6 11 0,6-11 0,-5 6 0,2 1 0,0-8 0,1 21 0,0-17 0,2 10 0,-2-13 0,3 4 0,0-4 0,0 3 0,0 0 0,0-6 0,0 14 0,0-11 0,0 5 0,0 1 0,0-9 0,0 13 0,0-10 0,0 12 0,0-9 0,0 3 0,0-4 0,0-1 0,0 1 0,0-1 0,0-2 0,0 2 0,0-6 0,0 6 0,0-2 0,0 0 0,0 21 0,0-11 0,3 13 0,3-1 0,1-11 0,-1 7 0,-3-11 0,1 1 0,4 1 0,-3-3 0,6 6 0,-10-7 0,5 1 0,-5 6 0,1-6 0,-2 3 0,0-1 0,4-1 0,-3 2 0,2 0 0,4 3 0,-5-11 0,5 6 0,-7-7 0,0 2 0,3 0 0,-2 6 0,1-7 0,-2 6 0,5 7 0,-4-8 0,8 15 0,-8-20 0,2 6 0,-3-10 0,0 2 0,0-3 0,4 8 0,-1-6 0,2 14 0,-3-6 0,1 3 0,-2 3 0,7 6 0,-7 8 0,4-6 0,-5-4 0,0-16 0,2 2 0,-1-2 0,2 2 0,-3-2 0,7 7 0,-2-2 0,3 4 0,-4-1 0,-1-1 0,-2-6 0,3 3 0,-4-5 0,2 1 0,-1 0 0,7 16 0,-4-16 0,1 21 0,1-20 0,-6 6 0,3-4 0,-3 4 0,3-3 0,-2 1 0,1 2 0,-2-9 0,0 14 0,3-11 0,-2 11 0,5-3 0,-2 0 0,0 3 0,2-3 0,-5 0 0,3-2 0,-4 1 0,0-5 0,2 5 0,-1-1 0,5 2 0,-5 5 0,12 9 0,-5 2 0,3 0 0,-6-2 0,-2-9 0,-2-5 0,3 3 0,-1-3 0,-2 0 0,3 13 0,3-11 0,-5 7 0,5 3 0,-5 14 0,-1-6 0,2 4 0,0-21 0,-2-11 0,3 3 0,-1 0 0,-2-6 0,3 6 0,-4-5 0,0 1 0,0 0 0,0 7 0,0-6 0,0 11 0,0-8 0,0 8 0,0-8 0,0 9 0,0-5 0,0 17 0,0-9 0,0 9 0,0-17 0,0 0 0,0-6 0,0 6 0,0-7 0,0 6 0,0-3 0,0 5 0,0 0 0,0-2 0,0 1 0,0-4 0,0 8 0,0-11 0,0 11 0,0-11 0,0 11 0,0-8 0,0 9 0,0-12 0,0 3 0,0 0 0,0-3 0,-13 58 0,3-38 0,-16 58 0,10-66 0,-10 46 0,14-44 0,-17 31 0,17-22 0,-14 5 0,4 0 0,-9 8 0,-22 7 0,20-12 0,-20 18 0,36-38 0,-4 8 0,14-18 0,-1 1 0,6-1 0,-6 1 0,7-1 0,-1 1 0,2 4 0,-4 2 0,3-3 0,-2 1 0,3-8 0,-3 4 0,2-3 0,-2 1 0,-2-1 0,3 3 0,-7 4 0,8-3 0,-6 8 0,3-3 0,-1-3 0,-2 6 0,3-14 0,-3 14 0,3-14 0,0 6 0,1 0 0,2-3 0,-6 12 0,-4 4 0,5 0 0,-9 15 0,10-16 0,-3 2 0,-4-6 0,5-8 0,-6 18 0,6-19 0,-4 13 0,1-17 0,-12 13 0,10-7 0,-6 7 0,11-5 0,-4 2 0,-1 5 0,-12 4 0,10-3 0,-9 3 0,11 1 0,0-12 0,5 11 0,2-20 0,4 9 0,-4-8 0,4 1 0,-5 2 0,-2 3 0,1-2 0,-1 5 0,2-1 0,-12 15 0,6-5 0,-9 4 0,10-9 0,3-11 0,-2 6 0,6-7 0,-1 2 0,-3 6 0,1-4 0,-1 0 0,5 12 0,0-13 0,2 14 0,-4-7 0,-3 0 0,0 6 0,-3-10 0,-8 10 0,10-14 0,-10 15 0,12-16 0,3 6 0,-16 10 0,12-5 0,-14 14 0,14-12 0,1-5 0,-9 22 0,7-18 0,-21 32 0,18-28 0,-9 4 0,17-16 0,-16 14 0,13-15 0,-14 13 0,0 8 0,11-19 0,-11 20 0,0-1 0,11-11 0,-14 13 0,16-22 0,-2 1 0,4-5 0,-2 12 0,-10 0 0,10-6 0,-9 4 0,13-14 0,-9 19 0,5-16 0,-6 16 0,4-11 0,-10 8 0,7-3 0,-13 16 0,18-23 0,-8 27 0,9-22 0,-6 15 0,5-14 0,-3-2 0,-11 16 0,10-2 0,-11 2 0,18-2 0,-4-20 0,5 7 0,-8-3 0,-2 12 0,3-8 0,-3 13 0,7-13 0,-5 4 0,7-4 0,-5-1 0,7-6 0,-4 1 0,0 4 0,-2-3 0,4 1 0,-4 1 0,8-7 0,-5 5 0,5 0 0,-7-4 0,3 5 0,-1-3 0,-5 17 0,2-6 0,0 7 0,2-13 0,4-1 0,2-5 0,-4 3 0,4-5 0,-5 1 0,6-1 0,-10 8 0,8-6 0,-9 12 0,10-9 0,-5 3 0,3-5 0,-8 6 0,6-4 0,-5 0 0,6 3 0,1-9 0,-4 6 0,-3 12 0,1-12 0,-4 16 0,6-13 0,-2-3 0,1 1 0,-7 21 0,3-15 0,-3 32 0,-3-18 0,7-5 0,-2-3 0,7-18 0,2 0 0,-2 5 0,5-5 0,-5 7 0,5-1 0,-12 13 0,8-7 0,-9 11 0,6-13 0,-9 16 0,7-8 0,-4 4 0,7-9 0,-8 1 0,7 2 0,-10 3 0,17-4 0,-6 0 0,-1-1 0,3 1 0,-8 9 0,12-12 0,-9 20 0,9-11 0,-4 6 0,1-4 0,4-8 0,-10-5 0,9-4 0,-5-3 0,6-3 0,-5 18 0,1-11 0,-1 11 0,-1-15 0,5-2 0,-1 1 0,2-1 0,0 8 0,-6-5 0,1 10 0,-1-9 0,2 8 0,4-8 0,-3 1 0,3 1 0,-3-7 0,3 5 0,0-5 0,0-2 0,0 4 0,0-1 0,0 2 0,0 6 0,0-4 0,0 8 0,0-11 0,0 6 0,0-7 0,0 2 0,0-2 0,0 16 0,0-8 0,0 10 0,0-13 0,0 1 0,0-5 0,0 12 0,0-9 0,0 17 0,0-10 0,0 12 0,0-14 0,0-1 0,0-1 0,0-3 0,0 1 0,0 1 0,0-7 0,0 5 0,0 0 0,0-6 0,0 9 0,0-8 0,0 1 0,0 7 0,0-9 0,0 6 0,0-8 0,0 3 0,0 1 0,0 7 0,0-3 0,0 1 0,0 11 0,0-16 0,0 16 0,0-16 0,0-1 0,0 3 0,0-5 0,0 2 0,0-3 0,0 3 0,0-2 0,0 2 0,0-3 0,0 3 0,0-2 0,3 2 0,0-3 0,0 3 0,3 1 0,-5 8 0,4-8 0,-4 4 0,2 1 0,-3-7 0,0 6 0,0-8 0,0 3 0,2 1 0,-1-1 0,2 8 0,4-1 0,-5 0 0,5-2 0,-5-5 0,9 15 0,0-8 0,0 8 0,-3-13 0,-7-4 0,5 10 0,-2-6 0,0 7 0,4-6 0,-4 1 0,3-4 0,-5 0 0,1-3 0,1 1 0,-1 7 0,5-3 0,-4 3 0,5-2 0,-5-5 0,-1 10 0,-1-9 0,2 9 0,2-10 0,0 2 0,0 0 0,1 0 0,-1 4 0,3-1 0,-2-2 0,2 2 0,0-3 0,-3 1 0,3 2 0,-2-5 0,2 2 0,0-6 0,4 3 0,-3-6 0,-2 3 0,-1-3 0,2 0 0,0 6 0,1-2 0,7 6 0,-9-4 0,6-2 0,-5-1 0,-2-3 0,5 5 0,2 0 0,-3 2 0,20 6 0,-17-5 0,12 6 0,-16-8 0,7 1 0,-6-7 0,6 4 0,-4-4 0,-1 0 0,1 3 0,-4-3 0,8 10 0,-9-5 0,14 6 0,-6-4 0,17 7 0,-7-4 0,7 1 0,-9-4 0,0-3 0,8 10 0,-10-8 0,1 7 0,-11-12 0,-5 1 0,2-2 0,0 3 0,-5-2 0,2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DFB6A-6F0A-E64A-865F-BF9D30A0069E}" type="datetimeFigureOut">
              <a:rPr lang="en-US" smtClean="0"/>
              <a:t>6/14/24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9936FE-1CA5-6E47-9A7D-6B47478F9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20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not?</a:t>
            </a:r>
          </a:p>
          <a:p>
            <a:endParaRPr lang="en-US" dirty="0"/>
          </a:p>
          <a:p>
            <a:r>
              <a:rPr lang="en-US" dirty="0"/>
              <a:t>Now, go around the room (class of 2022) and predict whether someone likes Napoleon Dynamite</a:t>
            </a:r>
          </a:p>
          <a:p>
            <a:r>
              <a:rPr lang="en-US" dirty="0"/>
              <a:t>How many do I have to get right before you start believing me?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936FE-1CA5-6E47-9A7D-6B47478F9B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29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BF740-D535-F744-89A8-4E42B3D6BD3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27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9936FE-1CA5-6E47-9A7D-6B47478F9B9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15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3CDAB-9FAC-1F90-7CEF-2287612C3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2263A4-B080-9DB8-BE44-AFC9C90F9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E07D3-1411-DD0D-AB11-DF70407EF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5C4B-6DA0-F74F-B7CD-96A87E9C28D7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A3720-56A4-59C4-377E-D7396C729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86C74-C0AB-5879-BC5C-A2150D0E4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842F-60D0-BD43-B956-3ABA6FAE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20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C6BD1-686A-41B0-4B4F-8365879EB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CB7EBD-FCC0-1506-8960-F15314059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C7C12-ACA0-604E-1E8D-3C3AAA09D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5C4B-6DA0-F74F-B7CD-96A87E9C28D7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640D6-637D-8D83-1FB1-05150B4CC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3BF03-69A2-C315-4CB3-A02ED1B31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842F-60D0-BD43-B956-3ABA6FAE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95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115989-B883-15A1-F02E-793F7662FC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4CD5E8-B2F4-5541-A55A-7954E4ED6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A4B04-FF92-FA87-3A26-E5D6C0743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5C4B-6DA0-F74F-B7CD-96A87E9C28D7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D907C-7B7F-EF3B-CB17-0EBE37F16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2BB12-E681-0C66-6ADB-FE1A981E9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842F-60D0-BD43-B956-3ABA6FAE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37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E43B-9AB2-3593-FE73-A43C497B2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04EBC-CFD2-BDFA-E75A-AC5222427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EAADF-E125-1C55-F3AC-D037C94BC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5C4B-6DA0-F74F-B7CD-96A87E9C28D7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D00B5-C5DB-A0CA-1D23-637510143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320AE-502F-DE6A-45CC-F22738C3F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842F-60D0-BD43-B956-3ABA6FAE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88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20FE2-EFDC-03F8-0DB8-2E0B08AC5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ED70B-F111-7956-8149-F70A6BD5D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69F1E-FB4E-2419-F198-17AC8A823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5C4B-6DA0-F74F-B7CD-96A87E9C28D7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46211-3800-6760-F1E1-84E4ECD67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EC93D-BBBA-EB2F-7603-49B4B5C72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842F-60D0-BD43-B956-3ABA6FAE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81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22BC8-97C5-3CBB-B272-6792D8AC9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A33EC-41BD-0DB8-A86A-CD7EDCB8B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F865C-26A5-5B61-108B-CB681B9BE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12C29-B679-1C91-D261-D99D1C20A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5C4B-6DA0-F74F-B7CD-96A87E9C28D7}" type="datetimeFigureOut">
              <a:rPr lang="en-US" smtClean="0"/>
              <a:t>6/14/24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7A2035-298F-1232-4153-3F56F561F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12A47-DE95-510E-A50C-8D39769D6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842F-60D0-BD43-B956-3ABA6FAE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18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267D1-633B-CE6A-47CF-3ECF92C68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90A7E-7FA3-0C02-F574-FBD940301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301650-3F16-C18B-B948-6AE50AC87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D61AC9-8D71-EBBA-5CDA-04044F060D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6F7F0E-BB23-708A-16F9-485F722AB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0161DD-A548-DB8A-D2C9-AF123D22C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5C4B-6DA0-F74F-B7CD-96A87E9C28D7}" type="datetimeFigureOut">
              <a:rPr lang="en-US" smtClean="0"/>
              <a:t>6/14/24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68438B-5F58-EF97-DD30-D69562A82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D7C65F-30E9-CD33-A510-B81B9996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842F-60D0-BD43-B956-3ABA6FAE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41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E59C0-0D4E-D5BB-2B4B-455D9314E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70873E-ABC2-9EBC-7D2B-1E57A5E47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5C4B-6DA0-F74F-B7CD-96A87E9C28D7}" type="datetimeFigureOut">
              <a:rPr lang="en-US" smtClean="0"/>
              <a:t>6/14/24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900515-1252-7B93-462C-5DF494256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6D0D69-5DFF-896A-9C50-B84B73835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842F-60D0-BD43-B956-3ABA6FAE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58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501346-6C9C-124C-5360-F7CEEED1F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5C4B-6DA0-F74F-B7CD-96A87E9C28D7}" type="datetimeFigureOut">
              <a:rPr lang="en-US" smtClean="0"/>
              <a:t>6/14/24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6A8D89-183F-474B-171B-AF0BBA565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019570-45BC-0F85-E88B-C46ADDE35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842F-60D0-BD43-B956-3ABA6FAE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5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6FD97-9792-4A26-6684-A0162541F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E3A28-8206-1AED-5F88-D40ABE149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33A7C4-EC24-5584-FC22-C094BCB32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66527-0084-CFBF-5378-C137FBD17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5C4B-6DA0-F74F-B7CD-96A87E9C28D7}" type="datetimeFigureOut">
              <a:rPr lang="en-US" smtClean="0"/>
              <a:t>6/14/24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923EA-45DE-30EA-1793-A90690AE8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597D8-6073-5973-596C-266BA5BF5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842F-60D0-BD43-B956-3ABA6FAE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7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FCB27-4EA9-555B-6D4D-42922BA5A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E0C5B0-5617-6C7D-50E7-F8093C5D79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E2BB05-8E26-A3B7-201B-9D8439D68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C9087B-F53B-71AE-78E3-97DE7FE6E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5C4B-6DA0-F74F-B7CD-96A87E9C28D7}" type="datetimeFigureOut">
              <a:rPr lang="en-US" smtClean="0"/>
              <a:t>6/14/24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7C8D7-8FC7-271C-6FB6-EAFFEA2BA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7AA82-B010-3074-DF02-247D5F2E5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2842F-60D0-BD43-B956-3ABA6FAE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43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7FD0FD-1300-CEAD-E753-3B8B82AC6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24C34-308B-6367-DA81-9D5E7F69B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67A2E-97FE-81F4-084B-8FEF01B7FD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15C4B-6DA0-F74F-B7CD-96A87E9C28D7}" type="datetimeFigureOut">
              <a:rPr lang="en-US" smtClean="0"/>
              <a:t>6/14/24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FB366-7164-ED51-4494-BBD14FEE7E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EF94E-D3C4-303C-9CCF-F0E7A4DDA7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2842F-60D0-BD43-B956-3ABA6FAE7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5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21" Type="http://schemas.openxmlformats.org/officeDocument/2006/relationships/image" Target="../media/image43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37.png"/><Relationship Id="rId23" Type="http://schemas.openxmlformats.org/officeDocument/2006/relationships/image" Target="../media/image8.png"/><Relationship Id="rId10" Type="http://schemas.openxmlformats.org/officeDocument/2006/relationships/image" Target="../media/image24.png"/><Relationship Id="rId19" Type="http://schemas.openxmlformats.org/officeDocument/2006/relationships/image" Target="../media/image41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2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5.png"/><Relationship Id="rId18" Type="http://schemas.openxmlformats.org/officeDocument/2006/relationships/image" Target="../media/image33.png"/><Relationship Id="rId26" Type="http://schemas.openxmlformats.org/officeDocument/2006/relationships/image" Target="../media/image51.png"/><Relationship Id="rId21" Type="http://schemas.openxmlformats.org/officeDocument/2006/relationships/image" Target="../media/image47.png"/><Relationship Id="rId34" Type="http://schemas.openxmlformats.org/officeDocument/2006/relationships/image" Target="../media/image59.png"/><Relationship Id="rId7" Type="http://schemas.openxmlformats.org/officeDocument/2006/relationships/image" Target="../media/image139.png"/><Relationship Id="rId12" Type="http://schemas.openxmlformats.org/officeDocument/2006/relationships/image" Target="../media/image144.png"/><Relationship Id="rId17" Type="http://schemas.openxmlformats.org/officeDocument/2006/relationships/image" Target="../media/image32.png"/><Relationship Id="rId25" Type="http://schemas.openxmlformats.org/officeDocument/2006/relationships/image" Target="../media/image157.png"/><Relationship Id="rId33" Type="http://schemas.openxmlformats.org/officeDocument/2006/relationships/image" Target="../media/image58.png"/><Relationship Id="rId38" Type="http://schemas.openxmlformats.org/officeDocument/2006/relationships/image" Target="../media/image6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8.png"/><Relationship Id="rId20" Type="http://schemas.openxmlformats.org/officeDocument/2006/relationships/image" Target="../media/image35.png"/><Relationship Id="rId29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8.png"/><Relationship Id="rId11" Type="http://schemas.openxmlformats.org/officeDocument/2006/relationships/image" Target="../media/image143.png"/><Relationship Id="rId24" Type="http://schemas.openxmlformats.org/officeDocument/2006/relationships/image" Target="../media/image50.png"/><Relationship Id="rId32" Type="http://schemas.openxmlformats.org/officeDocument/2006/relationships/image" Target="../media/image57.png"/><Relationship Id="rId37" Type="http://schemas.openxmlformats.org/officeDocument/2006/relationships/image" Target="../media/image168.png"/><Relationship Id="rId5" Type="http://schemas.openxmlformats.org/officeDocument/2006/relationships/image" Target="../media/image137.png"/><Relationship Id="rId15" Type="http://schemas.openxmlformats.org/officeDocument/2006/relationships/image" Target="../media/image16.png"/><Relationship Id="rId23" Type="http://schemas.openxmlformats.org/officeDocument/2006/relationships/image" Target="../media/image49.png"/><Relationship Id="rId28" Type="http://schemas.openxmlformats.org/officeDocument/2006/relationships/image" Target="../media/image53.png"/><Relationship Id="rId36" Type="http://schemas.openxmlformats.org/officeDocument/2006/relationships/image" Target="../media/image61.png"/><Relationship Id="rId10" Type="http://schemas.openxmlformats.org/officeDocument/2006/relationships/image" Target="../media/image142.png"/><Relationship Id="rId19" Type="http://schemas.openxmlformats.org/officeDocument/2006/relationships/image" Target="../media/image34.png"/><Relationship Id="rId31" Type="http://schemas.openxmlformats.org/officeDocument/2006/relationships/image" Target="../media/image56.png"/><Relationship Id="rId4" Type="http://schemas.openxmlformats.org/officeDocument/2006/relationships/image" Target="../media/image136.png"/><Relationship Id="rId9" Type="http://schemas.openxmlformats.org/officeDocument/2006/relationships/image" Target="../media/image141.png"/><Relationship Id="rId14" Type="http://schemas.openxmlformats.org/officeDocument/2006/relationships/image" Target="../media/image15.png"/><Relationship Id="rId22" Type="http://schemas.openxmlformats.org/officeDocument/2006/relationships/image" Target="../media/image48.png"/><Relationship Id="rId27" Type="http://schemas.openxmlformats.org/officeDocument/2006/relationships/image" Target="../media/image52.png"/><Relationship Id="rId30" Type="http://schemas.openxmlformats.org/officeDocument/2006/relationships/image" Target="../media/image55.png"/><Relationship Id="rId35" Type="http://schemas.openxmlformats.org/officeDocument/2006/relationships/image" Target="../media/image60.png"/><Relationship Id="rId8" Type="http://schemas.openxmlformats.org/officeDocument/2006/relationships/image" Target="../media/image140.png"/><Relationship Id="rId3" Type="http://schemas.openxmlformats.org/officeDocument/2006/relationships/image" Target="../media/image13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Cl8VMa8EBCA?feature=oembed" TargetMode="External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EDAA3-33E6-0DB2-8C88-17010BB565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Model Development </a:t>
            </a:r>
            <a:r>
              <a:rPr lang="en-US"/>
              <a:t>and Evaluation </a:t>
            </a:r>
            <a:r>
              <a:rPr lang="en-US" dirty="0"/>
              <a:t>Process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550DDC-5FBB-9CAB-3651-22C45DE256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86200"/>
            <a:ext cx="9144000" cy="1371600"/>
          </a:xfrm>
        </p:spPr>
        <p:txBody>
          <a:bodyPr/>
          <a:lstStyle/>
          <a:p>
            <a:r>
              <a:rPr lang="en-US" dirty="0"/>
              <a:t>Matthew Engelhard</a:t>
            </a:r>
          </a:p>
        </p:txBody>
      </p:sp>
    </p:spTree>
    <p:extLst>
      <p:ext uri="{BB962C8B-B14F-4D97-AF65-F5344CB8AC3E}">
        <p14:creationId xmlns:p14="http://schemas.microsoft.com/office/powerpoint/2010/main" val="2211344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C2C7D-FF08-5462-BA96-47F9AECB5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got me. I memorized the dataset.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1BFBA5-1905-DE96-8249-13EF4D37C59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38600" y="1690688"/>
            <a:ext cx="7315200" cy="5029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8D993F-C151-ED27-6948-534733E1A6A8}"/>
              </a:ext>
            </a:extLst>
          </p:cNvPr>
          <p:cNvSpPr txBox="1"/>
          <p:nvPr/>
        </p:nvSpPr>
        <p:spPr>
          <a:xfrm>
            <a:off x="838200" y="1895084"/>
            <a:ext cx="29807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I can do it again with this dataset.</a:t>
            </a:r>
          </a:p>
          <a:p>
            <a:endParaRPr lang="en-US" dirty="0"/>
          </a:p>
          <a:p>
            <a:r>
              <a:rPr lang="en-US" u="sng" dirty="0"/>
              <a:t>Question</a:t>
            </a:r>
            <a:r>
              <a:rPr lang="en-US" dirty="0"/>
              <a:t>: Can a neural network memorize this dataset (</a:t>
            </a:r>
            <a:r>
              <a:rPr lang="en-US" i="1" dirty="0"/>
              <a:t>i.e.</a:t>
            </a:r>
            <a:r>
              <a:rPr lang="en-US" dirty="0"/>
              <a:t>, make perfect predictions)?</a:t>
            </a:r>
          </a:p>
          <a:p>
            <a:endParaRPr lang="en-US" dirty="0"/>
          </a:p>
          <a:p>
            <a:r>
              <a:rPr lang="en-US" u="sng" dirty="0"/>
              <a:t>Answer:</a:t>
            </a:r>
            <a:r>
              <a:rPr lang="en-US" dirty="0"/>
              <a:t> Yes… like so </a:t>
            </a:r>
            <a:r>
              <a:rPr lang="en-US" dirty="0">
                <a:sym typeface="Wingdings" pitchFamily="2" charset="2"/>
              </a:rPr>
              <a:t>--&gt;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636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C2C7D-FF08-5462-BA96-47F9AECB5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got me. I memorized the dataset.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1BFBA5-1905-DE96-8249-13EF4D37C59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38600" y="1690688"/>
            <a:ext cx="7315200" cy="5029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8D993F-C151-ED27-6948-534733E1A6A8}"/>
              </a:ext>
            </a:extLst>
          </p:cNvPr>
          <p:cNvSpPr txBox="1"/>
          <p:nvPr/>
        </p:nvSpPr>
        <p:spPr>
          <a:xfrm>
            <a:off x="838200" y="1895084"/>
            <a:ext cx="29807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I can do it again with this dataset.</a:t>
            </a:r>
          </a:p>
          <a:p>
            <a:endParaRPr lang="en-US" dirty="0"/>
          </a:p>
          <a:p>
            <a:r>
              <a:rPr lang="en-US" u="sng" dirty="0"/>
              <a:t>Question</a:t>
            </a:r>
            <a:r>
              <a:rPr lang="en-US" dirty="0"/>
              <a:t>: Can a neural network memorize this dataset (</a:t>
            </a:r>
            <a:r>
              <a:rPr lang="en-US" i="1" dirty="0"/>
              <a:t>i.e.</a:t>
            </a:r>
            <a:r>
              <a:rPr lang="en-US" dirty="0"/>
              <a:t>, make perfect predictions)?</a:t>
            </a:r>
          </a:p>
          <a:p>
            <a:endParaRPr lang="en-US" dirty="0"/>
          </a:p>
          <a:p>
            <a:r>
              <a:rPr lang="en-US" u="sng" dirty="0"/>
              <a:t>Answer:</a:t>
            </a:r>
            <a:r>
              <a:rPr lang="en-US" dirty="0"/>
              <a:t> Yes… like so </a:t>
            </a:r>
            <a:r>
              <a:rPr lang="en-US" dirty="0">
                <a:sym typeface="Wingdings" pitchFamily="2" charset="2"/>
              </a:rPr>
              <a:t>--&gt;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BD1E581-12FE-FDA9-FF6C-67B9A4B9C9AD}"/>
                  </a:ext>
                </a:extLst>
              </p14:cNvPr>
              <p14:cNvContentPartPr/>
              <p14:nvPr/>
            </p14:nvContentPartPr>
            <p14:xfrm>
              <a:off x="4904265" y="1598226"/>
              <a:ext cx="5701320" cy="4925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BD1E581-12FE-FDA9-FF6C-67B9A4B9C9A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95265" y="1589586"/>
                <a:ext cx="5718960" cy="494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2047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C2C7D-FF08-5462-BA96-47F9AECB5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got me. I memorized the dataset.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1BFBA5-1905-DE96-8249-13EF4D37C59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38600" y="1690688"/>
            <a:ext cx="7315200" cy="5029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8D993F-C151-ED27-6948-534733E1A6A8}"/>
              </a:ext>
            </a:extLst>
          </p:cNvPr>
          <p:cNvSpPr txBox="1"/>
          <p:nvPr/>
        </p:nvSpPr>
        <p:spPr>
          <a:xfrm>
            <a:off x="838200" y="1895084"/>
            <a:ext cx="29807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I can do it again with this dataset.</a:t>
            </a:r>
          </a:p>
          <a:p>
            <a:endParaRPr lang="en-US" dirty="0"/>
          </a:p>
          <a:p>
            <a:r>
              <a:rPr lang="en-US" u="sng" dirty="0"/>
              <a:t>Question</a:t>
            </a:r>
            <a:r>
              <a:rPr lang="en-US" dirty="0"/>
              <a:t>: Can a neural network memorize this dataset (</a:t>
            </a:r>
            <a:r>
              <a:rPr lang="en-US" i="1" dirty="0"/>
              <a:t>i.e.</a:t>
            </a:r>
            <a:r>
              <a:rPr lang="en-US" dirty="0"/>
              <a:t>, make perfect predictions)?</a:t>
            </a:r>
          </a:p>
          <a:p>
            <a:endParaRPr lang="en-US" dirty="0"/>
          </a:p>
          <a:p>
            <a:r>
              <a:rPr lang="en-US" u="sng" dirty="0"/>
              <a:t>Answer:</a:t>
            </a:r>
            <a:r>
              <a:rPr lang="en-US" dirty="0"/>
              <a:t> Yes… like so </a:t>
            </a:r>
            <a:r>
              <a:rPr lang="en-US" dirty="0">
                <a:sym typeface="Wingdings" pitchFamily="2" charset="2"/>
              </a:rPr>
              <a:t>--&gt;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i="1" dirty="0">
                <a:sym typeface="Wingdings" pitchFamily="2" charset="2"/>
              </a:rPr>
              <a:t>What is this called?</a:t>
            </a:r>
            <a:endParaRPr lang="en-US" i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BD1E581-12FE-FDA9-FF6C-67B9A4B9C9AD}"/>
                  </a:ext>
                </a:extLst>
              </p14:cNvPr>
              <p14:cNvContentPartPr/>
              <p14:nvPr/>
            </p14:nvContentPartPr>
            <p14:xfrm>
              <a:off x="4904265" y="1598226"/>
              <a:ext cx="5701320" cy="4925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BD1E581-12FE-FDA9-FF6C-67B9A4B9C9A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95265" y="1589586"/>
                <a:ext cx="5718960" cy="494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9768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C2C7D-FF08-5462-BA96-47F9AECB5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got me. I memorized the dataset.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1BFBA5-1905-DE96-8249-13EF4D37C59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38600" y="1690688"/>
            <a:ext cx="7315200" cy="5029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8D993F-C151-ED27-6948-534733E1A6A8}"/>
              </a:ext>
            </a:extLst>
          </p:cNvPr>
          <p:cNvSpPr txBox="1"/>
          <p:nvPr/>
        </p:nvSpPr>
        <p:spPr>
          <a:xfrm>
            <a:off x="838200" y="1895084"/>
            <a:ext cx="29807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If this were the true relationship between age, height, and Napoleon Dynamite, then this boundary would still work when we gather data from a new sample of participants.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BD1E581-12FE-FDA9-FF6C-67B9A4B9C9AD}"/>
                  </a:ext>
                </a:extLst>
              </p14:cNvPr>
              <p14:cNvContentPartPr/>
              <p14:nvPr/>
            </p14:nvContentPartPr>
            <p14:xfrm>
              <a:off x="4904265" y="1598226"/>
              <a:ext cx="5701320" cy="4925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BD1E581-12FE-FDA9-FF6C-67B9A4B9C9A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95265" y="1589586"/>
                <a:ext cx="5718960" cy="494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8170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C2C7D-FF08-5462-BA96-47F9AECB5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got me. I memorized the dataset.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1BFBA5-1905-DE96-8249-13EF4D37C59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38600" y="1690688"/>
            <a:ext cx="7315200" cy="50292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BD1E581-12FE-FDA9-FF6C-67B9A4B9C9AD}"/>
                  </a:ext>
                </a:extLst>
              </p14:cNvPr>
              <p14:cNvContentPartPr/>
              <p14:nvPr/>
            </p14:nvContentPartPr>
            <p14:xfrm>
              <a:off x="4904265" y="1598226"/>
              <a:ext cx="5701320" cy="4925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BD1E581-12FE-FDA9-FF6C-67B9A4B9C9A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95265" y="1589586"/>
                <a:ext cx="5718960" cy="49428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0B1A345-841D-A88F-E793-DED505C9DA42}"/>
              </a:ext>
            </a:extLst>
          </p:cNvPr>
          <p:cNvSpPr txBox="1"/>
          <p:nvPr/>
        </p:nvSpPr>
        <p:spPr>
          <a:xfrm>
            <a:off x="838200" y="1895084"/>
            <a:ext cx="298076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If this were the true relationship between age, height, and Napoleon Dynamite, then this boundary would still work when we gather data from a new sample of participants.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b="1" dirty="0">
                <a:sym typeface="Wingdings" pitchFamily="2" charset="2"/>
              </a:rPr>
              <a:t>But it doesn’t.</a:t>
            </a:r>
          </a:p>
          <a:p>
            <a:endParaRPr lang="en-US" b="1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In this case, there’s no relationship – it’s just random noise. But the NN can still make perfect predictions on the training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999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E5C4F-463A-7718-DA92-497FBE42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A4F82-FB61-017D-F188-9D20F870E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We must evaluate our models using data </a:t>
            </a:r>
            <a:r>
              <a:rPr lang="en-US" b="1" u="sng" dirty="0"/>
              <a:t>they haven’t seen</a:t>
            </a:r>
            <a:r>
              <a:rPr lang="en-US" b="1" dirty="0"/>
              <a:t> before.</a:t>
            </a:r>
          </a:p>
          <a:p>
            <a:pPr lvl="1"/>
            <a:r>
              <a:rPr lang="en-US" dirty="0"/>
              <a:t>The test set should not be used to train</a:t>
            </a:r>
          </a:p>
          <a:p>
            <a:pPr lvl="1"/>
            <a:r>
              <a:rPr lang="en-US" dirty="0"/>
              <a:t>The test set should not be used </a:t>
            </a:r>
            <a:r>
              <a:rPr lang="en-US" i="1" dirty="0"/>
              <a:t>in any other way</a:t>
            </a:r>
            <a:r>
              <a:rPr lang="en-US" dirty="0"/>
              <a:t> prior to the evaluation</a:t>
            </a:r>
          </a:p>
          <a:p>
            <a:endParaRPr lang="en-US" dirty="0"/>
          </a:p>
          <a:p>
            <a:r>
              <a:rPr lang="en-US" dirty="0"/>
              <a:t>For complex models – say, an MLP with many layers, or logistic regression with a large number of predictors:</a:t>
            </a:r>
          </a:p>
          <a:p>
            <a:pPr lvl="1"/>
            <a:r>
              <a:rPr lang="en-US" dirty="0"/>
              <a:t>Performance on the training set can dramatically overestimate performance on the test set</a:t>
            </a:r>
          </a:p>
          <a:p>
            <a:pPr lvl="1"/>
            <a:r>
              <a:rPr lang="en-US" dirty="0"/>
              <a:t>So, evaluating on a held-out test set is critical</a:t>
            </a:r>
          </a:p>
          <a:p>
            <a:endParaRPr lang="en-US" dirty="0"/>
          </a:p>
          <a:p>
            <a:r>
              <a:rPr lang="en-US" dirty="0"/>
              <a:t>For simple models – say, logistic regression with only a few predictors:</a:t>
            </a:r>
          </a:p>
          <a:p>
            <a:pPr lvl="1"/>
            <a:r>
              <a:rPr lang="en-US" dirty="0"/>
              <a:t>Performance on the training set should be close to performance on the test set</a:t>
            </a:r>
          </a:p>
          <a:p>
            <a:pPr lvl="1"/>
            <a:r>
              <a:rPr lang="en-US" dirty="0"/>
              <a:t>Nevertheless, evaluating on a held-out test set is good practice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122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CF4F6-9B07-7C09-78E5-B3FDBA4C4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divide up the data? (easy version)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8B3CED-13FA-4186-A234-00B611336B99}"/>
              </a:ext>
            </a:extLst>
          </p:cNvPr>
          <p:cNvSpPr txBox="1"/>
          <p:nvPr/>
        </p:nvSpPr>
        <p:spPr>
          <a:xfrm>
            <a:off x="1836298" y="4579817"/>
            <a:ext cx="34758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Development Set:</a:t>
            </a:r>
          </a:p>
          <a:p>
            <a:r>
              <a:rPr lang="en-US" sz="2400" dirty="0"/>
              <a:t>-&gt; used to build the model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17C4138-5414-D221-CE1F-1C58E0ECEB37}"/>
              </a:ext>
            </a:extLst>
          </p:cNvPr>
          <p:cNvGrpSpPr/>
          <p:nvPr/>
        </p:nvGrpSpPr>
        <p:grpSpPr>
          <a:xfrm>
            <a:off x="1833156" y="2383119"/>
            <a:ext cx="3790041" cy="1950689"/>
            <a:chOff x="1610985" y="1500279"/>
            <a:chExt cx="5151252" cy="256133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4242E65-3A40-D3A1-789B-5F7847E9E8C6}"/>
                </a:ext>
              </a:extLst>
            </p:cNvPr>
            <p:cNvGrpSpPr/>
            <p:nvPr/>
          </p:nvGrpSpPr>
          <p:grpSpPr>
            <a:xfrm>
              <a:off x="2173856" y="1526875"/>
              <a:ext cx="3200400" cy="181156"/>
              <a:chOff x="3312543" y="2369387"/>
              <a:chExt cx="4267200" cy="241541"/>
            </a:xfrm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26539759-3803-5092-3BEF-60E48B657F24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A404BED4-E618-29D8-3A77-27D547A76D69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094305BB-6145-F5A8-C85B-01B811A85EE7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23CAA814-F4F0-D6C4-D3E1-EB50FD238944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979E6D36-EB12-88C2-A23E-28F4B902BC9B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84B94E60-FCD3-F4C4-AA90-A77FB86D76C2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E86AF479-4720-D36E-CCA1-AEF9912DF1D6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803A9B89-A2A9-9514-175C-CEDD8388FA30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D6C96D14-AC22-27A0-257F-781F930F9981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D56EDF35-1F3A-9BB8-1C3A-030A2DFE9829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836E4181-7235-59E0-E19F-C2F4D5598423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6BB9A3B0-BEA1-C1CD-FC66-6351B1CD228A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6EA01D70-7A3D-7B4F-2EF1-82D7CD81B867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AD71968C-3BD5-A96B-B94A-4C0C370D11F1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6F4415E8-1D36-84BB-CC80-89B1F65E5359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F4D3229E-8994-70B3-88BC-BBE87A360F7C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E93DFCBB-E40C-6320-241A-222D1762C8C2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E0DBD5D-3461-0700-E857-7AA55806787F}"/>
                </a:ext>
              </a:extLst>
            </p:cNvPr>
            <p:cNvSpPr/>
            <p:nvPr/>
          </p:nvSpPr>
          <p:spPr>
            <a:xfrm>
              <a:off x="6124753" y="1526875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28897A7-6CD1-C644-1702-20106A44794D}"/>
                </a:ext>
              </a:extLst>
            </p:cNvPr>
            <p:cNvGrpSpPr/>
            <p:nvPr/>
          </p:nvGrpSpPr>
          <p:grpSpPr>
            <a:xfrm>
              <a:off x="2173856" y="1868697"/>
              <a:ext cx="3200400" cy="181156"/>
              <a:chOff x="3312543" y="2369387"/>
              <a:chExt cx="4267200" cy="241541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1EF56BF5-F0EE-5CFF-BB76-7CF7429CE55E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49EBFD4F-4F53-0DD5-FD73-CBC46C695F79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8935E137-8349-2590-D642-5F823A51BC6D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BF0164F2-081E-1847-6002-A09EB069DAC3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3D8FC1A6-F4AE-47AE-6B06-E19BFAD8B555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D589F795-019B-51EF-4FAE-7324BCCD0D9F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4653E32A-252B-480B-A698-97D08259611D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E8090FA4-392A-7668-31CC-11797F23B046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5E2BE40C-0B19-622E-5197-FA3E1B7CD129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F3AA1452-0334-2CF6-9D31-C2928C5EBCDC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DD79D1BF-40D2-A28B-7F36-97A6FBDF2AC2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19B9EC55-68E2-9885-7D2B-D94873AF222E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89FB55AF-3342-9FDC-07B4-1FFA0310BDD4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E61E735B-C7B4-6ADC-4F1C-B0389C347F4F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7236C30A-37FF-01ED-4D4D-5278FC2BF90C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E7978C84-DE76-A67E-DA00-537761274E96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2759D184-5370-3317-D2A0-E16C1A7DDBCD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FFD169A-1D4F-AC05-13E8-A261025A9F53}"/>
                </a:ext>
              </a:extLst>
            </p:cNvPr>
            <p:cNvSpPr/>
            <p:nvPr/>
          </p:nvSpPr>
          <p:spPr>
            <a:xfrm>
              <a:off x="6124753" y="1868696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A538017-E89E-4859-880F-D5C36EDF8CC3}"/>
                </a:ext>
              </a:extLst>
            </p:cNvPr>
            <p:cNvGrpSpPr/>
            <p:nvPr/>
          </p:nvGrpSpPr>
          <p:grpSpPr>
            <a:xfrm>
              <a:off x="2173856" y="2210517"/>
              <a:ext cx="3200400" cy="181156"/>
              <a:chOff x="3312543" y="2369387"/>
              <a:chExt cx="4267200" cy="241541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D35D90F3-2C51-EC60-DFB5-6F94CC8ED633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BE2481CB-6349-6D93-F958-45D26ABAA9F1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EC63C5F1-8072-E01D-37B4-216F4B019D60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42C4B9BF-BF24-969A-8EC7-55A4F4CF4F46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AED16E64-120C-D82B-3861-3319FE95D6C7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D3879483-4631-18EA-BE1C-90893423D87C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98E1E928-0B52-583C-1717-DEDEAC20ACB9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DA4EBBC3-5F12-1BAD-1E98-0C55B9E55D1E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40967A03-E957-2C9B-CFBB-82319DF3642E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A2C0D19C-FBAC-AD15-3152-1AE654E60F6E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6CF197F7-56E3-8EF6-5C9B-6EE9CC63043C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62A8E31E-32F7-30AD-4A31-20DC25C2FA66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0DD1D7B9-73B9-9D7C-7ECE-D5398438FB42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FAFD1C48-1D8A-CB8D-25CD-2E4DCFA5DB28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86C91DE4-8866-4403-EE4D-CB28E4DD0156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6580F160-4AE6-FEA3-D4F2-65E5EF6723D7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8827A053-1B18-BAFF-849E-7D366E37F104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556DEA1-0067-96EC-9B1E-EF0A4CAC8D90}"/>
                </a:ext>
              </a:extLst>
            </p:cNvPr>
            <p:cNvSpPr/>
            <p:nvPr/>
          </p:nvSpPr>
          <p:spPr>
            <a:xfrm>
              <a:off x="6124753" y="2210516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5BAE2F8-D46F-6BE6-7433-8F20B64897CD}"/>
                </a:ext>
              </a:extLst>
            </p:cNvPr>
            <p:cNvGrpSpPr/>
            <p:nvPr/>
          </p:nvGrpSpPr>
          <p:grpSpPr>
            <a:xfrm>
              <a:off x="2173856" y="2552338"/>
              <a:ext cx="3200400" cy="181156"/>
              <a:chOff x="3312543" y="2369387"/>
              <a:chExt cx="4267200" cy="241541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AB2B06BE-50D2-7927-C836-168DE3D8C83C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05F6C060-7D1C-74C1-9B7E-9EF18994B8F1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C0FB2635-DB26-EB74-8BB6-3151062ED382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101F915A-DC94-744C-2C12-65A8D08E5394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83B92C0E-241C-6A95-1717-B9BAD3844A08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50BE4541-E1A5-0B64-91A2-205692768E05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041D763B-D4C2-385D-7D8D-1B56DBC1768B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1DF710B3-561D-EC75-7067-8654DF09FFBC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521E8139-33AA-01D7-5F15-6131259DA040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125403A2-7036-C0B4-22DD-BB6762579FDE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BD52CDCB-92F8-277A-2A7D-4F4EF12CFCDA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5E972F42-5A4C-10DB-B8AD-AC0813BDBD36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054B2F58-439E-C198-8B9A-B1A06394584E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EA96DC54-4D35-D092-01A1-3B831E12F05F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D8AE824D-2354-4E52-3D72-EBCA80249B5C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71B0AADB-184E-7476-55CF-7E0EFCE0D014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80F508D9-D14D-0DFA-583C-0B1B11D4433F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21B0B-C47C-105C-45DB-1AFC6D54D7F7}"/>
                </a:ext>
              </a:extLst>
            </p:cNvPr>
            <p:cNvSpPr/>
            <p:nvPr/>
          </p:nvSpPr>
          <p:spPr>
            <a:xfrm>
              <a:off x="6124753" y="2552338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2E921A5-A84A-85CA-9D16-C483D65B88C5}"/>
                </a:ext>
              </a:extLst>
            </p:cNvPr>
            <p:cNvGrpSpPr/>
            <p:nvPr/>
          </p:nvGrpSpPr>
          <p:grpSpPr>
            <a:xfrm>
              <a:off x="2173856" y="3463503"/>
              <a:ext cx="3200400" cy="181156"/>
              <a:chOff x="3312543" y="2369387"/>
              <a:chExt cx="4267200" cy="241541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1A11417-074B-BC3E-3D49-69709A5CB51F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F2BF4746-1CAD-B1E8-A3B4-7F02943E9335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AA9F0854-8F76-882B-0F4B-954A6664F885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79426643-3B35-03CF-7840-DE787AC79556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C7587881-616A-D913-836E-F70B0AAB1E9F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67E00BEE-76D0-5CC6-76AF-07F3226C8635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8F67FCEA-5B97-D21A-EB45-2A1EF3769B8A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CA52AE99-7380-BCBE-AC78-C0F3B3477CF7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B807D42C-0DA1-D796-2B2D-50F72C54C59A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ABAB8205-B830-082D-2B1A-BEA1810F5B9E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51E548CB-1E2A-5B05-7985-DA83ECBA8783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DF2DA03C-40BB-33CF-BA91-13E7BDDDCFFD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7B77BBB0-2225-7043-F4FF-F0BE4C605666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1658C9C4-E532-BC4A-5E54-F008CAD17044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BA696F39-621D-549E-29B5-9AE8DA434065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6587E40D-2E33-D144-EE16-ACC136D08AB0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8D17E3E1-5501-9FC6-0EB3-064AE48C5A47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1813381-1081-27CD-BE43-17017A18037F}"/>
                </a:ext>
              </a:extLst>
            </p:cNvPr>
            <p:cNvSpPr/>
            <p:nvPr/>
          </p:nvSpPr>
          <p:spPr>
            <a:xfrm>
              <a:off x="6124753" y="3463503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44BF6AF-2FCF-254E-1101-03B87EA556CA}"/>
                </a:ext>
              </a:extLst>
            </p:cNvPr>
            <p:cNvGrpSpPr/>
            <p:nvPr/>
          </p:nvGrpSpPr>
          <p:grpSpPr>
            <a:xfrm>
              <a:off x="2173856" y="3805325"/>
              <a:ext cx="3200400" cy="181156"/>
              <a:chOff x="3312543" y="2369387"/>
              <a:chExt cx="4267200" cy="241541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2CB0B1E-7E41-A0AF-6913-2609CE531A20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AA22108-1B9E-56F7-1162-7F734374B16E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0E81BD1C-2351-D439-360C-33E1551FCB49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606EED8B-AF6C-0FCE-5054-AA218F113AC3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115538D7-1571-D5F7-720F-3D73D5090735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E64586F6-24C5-A60A-7FE0-2387E816292E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E23A7AA8-D8D6-3980-AD3A-B8417C49D427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1B10561F-55ED-2954-9382-CC2173CFF228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0E9D6384-79B9-6FCD-DC0E-F2AB6211B088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2BDB9A51-158B-AC59-3919-A2040006F227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1E73313F-C102-5EEA-BA68-42C8A4D6B167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20F589FD-86AF-8102-FACC-AC5A3DB99C51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C1C1F2A0-954E-7AE4-8DFD-948C12FD3F5F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F27D52C2-69A4-7C90-960D-70C0C84CA5A6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03BA9106-32C6-8E39-E3C5-6C132E9D5E04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6D7E46AE-2C98-89FB-8C37-8AE9BED359E5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1430DA6A-6F28-E3E6-0137-AF948807B8DE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1C52461-D664-795C-7AAC-CE5146258F3A}"/>
                </a:ext>
              </a:extLst>
            </p:cNvPr>
            <p:cNvSpPr/>
            <p:nvPr/>
          </p:nvSpPr>
          <p:spPr>
            <a:xfrm>
              <a:off x="6124753" y="3805324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083452D-CE6A-99FA-0E27-D6887D825418}"/>
                </a:ext>
              </a:extLst>
            </p:cNvPr>
            <p:cNvGrpSpPr/>
            <p:nvPr/>
          </p:nvGrpSpPr>
          <p:grpSpPr>
            <a:xfrm>
              <a:off x="3774056" y="2896311"/>
              <a:ext cx="90578" cy="355844"/>
              <a:chOff x="4525992" y="4557612"/>
              <a:chExt cx="120770" cy="474458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1825B60-3FD1-BDBB-F815-16C49C503F40}"/>
                  </a:ext>
                </a:extLst>
              </p:cNvPr>
              <p:cNvSpPr/>
              <p:nvPr/>
            </p:nvSpPr>
            <p:spPr>
              <a:xfrm>
                <a:off x="4525992" y="4557612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5DF5E3BD-FA54-1949-F8B0-0931D2D6C9C8}"/>
                  </a:ext>
                </a:extLst>
              </p:cNvPr>
              <p:cNvSpPr/>
              <p:nvPr/>
            </p:nvSpPr>
            <p:spPr>
              <a:xfrm>
                <a:off x="4525992" y="4731580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00C577D-16D6-3549-0C44-EF5331F8C5EB}"/>
                  </a:ext>
                </a:extLst>
              </p:cNvPr>
              <p:cNvSpPr/>
              <p:nvPr/>
            </p:nvSpPr>
            <p:spPr>
              <a:xfrm>
                <a:off x="4525992" y="4911300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2D59F4C-E045-6D0A-8741-CF2BC5D7958E}"/>
                </a:ext>
              </a:extLst>
            </p:cNvPr>
            <p:cNvGrpSpPr/>
            <p:nvPr/>
          </p:nvGrpSpPr>
          <p:grpSpPr>
            <a:xfrm>
              <a:off x="6175429" y="2894154"/>
              <a:ext cx="90578" cy="355844"/>
              <a:chOff x="4525992" y="4557612"/>
              <a:chExt cx="120770" cy="474458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24A1853F-427B-8999-8F2D-EAD6707F96A4}"/>
                  </a:ext>
                </a:extLst>
              </p:cNvPr>
              <p:cNvSpPr/>
              <p:nvPr/>
            </p:nvSpPr>
            <p:spPr>
              <a:xfrm>
                <a:off x="4525992" y="4557612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6F57E05D-55DF-159B-81C4-FFB43C608CE6}"/>
                  </a:ext>
                </a:extLst>
              </p:cNvPr>
              <p:cNvSpPr/>
              <p:nvPr/>
            </p:nvSpPr>
            <p:spPr>
              <a:xfrm>
                <a:off x="4525992" y="4731580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94DB1219-E94F-2943-4577-16ACB1C9132C}"/>
                  </a:ext>
                </a:extLst>
              </p:cNvPr>
              <p:cNvSpPr/>
              <p:nvPr/>
            </p:nvSpPr>
            <p:spPr>
              <a:xfrm>
                <a:off x="4525992" y="4911300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9448442-5329-6502-EE70-DB214A985FE7}"/>
                    </a:ext>
                  </a:extLst>
                </p:cNvPr>
                <p:cNvSpPr txBox="1"/>
                <p:nvPr/>
              </p:nvSpPr>
              <p:spPr>
                <a:xfrm>
                  <a:off x="1813662" y="1500279"/>
                  <a:ext cx="289683" cy="282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3DDFEEA-6CDE-0A45-8455-BB79367DEE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3662" y="1500279"/>
                  <a:ext cx="289683" cy="282887"/>
                </a:xfrm>
                <a:prstGeom prst="rect">
                  <a:avLst/>
                </a:prstGeom>
                <a:blipFill>
                  <a:blip r:embed="rId3"/>
                  <a:stretch>
                    <a:fillRect l="-11765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879415F-842B-24E2-313F-B694DDFFBE3A}"/>
                    </a:ext>
                  </a:extLst>
                </p:cNvPr>
                <p:cNvSpPr txBox="1"/>
                <p:nvPr/>
              </p:nvSpPr>
              <p:spPr>
                <a:xfrm>
                  <a:off x="1801821" y="1808672"/>
                  <a:ext cx="295348" cy="282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D83C8DB-EFF8-9449-BB80-733B1139B2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1821" y="1808672"/>
                  <a:ext cx="295348" cy="282887"/>
                </a:xfrm>
                <a:prstGeom prst="rect">
                  <a:avLst/>
                </a:prstGeom>
                <a:blipFill>
                  <a:blip r:embed="rId4"/>
                  <a:stretch>
                    <a:fillRect l="-5556" r="-5556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A22B851-E21B-1A60-1615-1CC7DF8CC2EE}"/>
                    </a:ext>
                  </a:extLst>
                </p:cNvPr>
                <p:cNvSpPr txBox="1"/>
                <p:nvPr/>
              </p:nvSpPr>
              <p:spPr>
                <a:xfrm>
                  <a:off x="1808231" y="2173134"/>
                  <a:ext cx="295348" cy="282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44FF686-D5DC-8F4A-BE55-1D38CAEBF1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8231" y="2173134"/>
                  <a:ext cx="295348" cy="282887"/>
                </a:xfrm>
                <a:prstGeom prst="rect">
                  <a:avLst/>
                </a:prstGeom>
                <a:blipFill>
                  <a:blip r:embed="rId5"/>
                  <a:stretch>
                    <a:fillRect l="-17647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633E6D1-3242-5084-3334-1B0CA7384221}"/>
                    </a:ext>
                  </a:extLst>
                </p:cNvPr>
                <p:cNvSpPr txBox="1"/>
                <p:nvPr/>
              </p:nvSpPr>
              <p:spPr>
                <a:xfrm>
                  <a:off x="1807907" y="2525020"/>
                  <a:ext cx="295348" cy="282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D74C2F7-2281-5E4C-AD0C-EF82EB8A53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7907" y="2525020"/>
                  <a:ext cx="295348" cy="282887"/>
                </a:xfrm>
                <a:prstGeom prst="rect">
                  <a:avLst/>
                </a:prstGeom>
                <a:blipFill>
                  <a:blip r:embed="rId6"/>
                  <a:stretch>
                    <a:fillRect l="-17647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B4780FB-5416-40CD-837B-A60A7D026CC5}"/>
                    </a:ext>
                  </a:extLst>
                </p:cNvPr>
                <p:cNvSpPr txBox="1"/>
                <p:nvPr/>
              </p:nvSpPr>
              <p:spPr>
                <a:xfrm>
                  <a:off x="1610985" y="3436907"/>
                  <a:ext cx="669231" cy="282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D07383E-98AB-C547-87D4-2095C637EA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0985" y="3436907"/>
                  <a:ext cx="669231" cy="282887"/>
                </a:xfrm>
                <a:prstGeom prst="rect">
                  <a:avLst/>
                </a:prstGeom>
                <a:blipFill>
                  <a:blip r:embed="rId7"/>
                  <a:stretch>
                    <a:fillRect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945E213-B161-E752-EBB8-ADE40CCF9E16}"/>
                    </a:ext>
                  </a:extLst>
                </p:cNvPr>
                <p:cNvSpPr txBox="1"/>
                <p:nvPr/>
              </p:nvSpPr>
              <p:spPr>
                <a:xfrm>
                  <a:off x="1801823" y="3778729"/>
                  <a:ext cx="332213" cy="282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B6C8900-3256-664C-A42E-3E1572758C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1823" y="3778729"/>
                  <a:ext cx="332213" cy="282887"/>
                </a:xfrm>
                <a:prstGeom prst="rect">
                  <a:avLst/>
                </a:prstGeom>
                <a:blipFill>
                  <a:blip r:embed="rId8"/>
                  <a:stretch>
                    <a:fillRect l="-4762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CB759B05-E27E-D2CF-B711-1EB7BF132DA8}"/>
                    </a:ext>
                  </a:extLst>
                </p:cNvPr>
                <p:cNvSpPr txBox="1"/>
                <p:nvPr/>
              </p:nvSpPr>
              <p:spPr>
                <a:xfrm>
                  <a:off x="6440385" y="1500279"/>
                  <a:ext cx="291165" cy="282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6CF8A3B-89F4-1647-8F1F-0BD9FF6A1A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0385" y="1500279"/>
                  <a:ext cx="291165" cy="282887"/>
                </a:xfrm>
                <a:prstGeom prst="rect">
                  <a:avLst/>
                </a:prstGeom>
                <a:blipFill>
                  <a:blip r:embed="rId9"/>
                  <a:stretch>
                    <a:fillRect l="-16667" r="-5556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BE06054-1197-72EB-2F12-20FE697DF276}"/>
                    </a:ext>
                  </a:extLst>
                </p:cNvPr>
                <p:cNvSpPr txBox="1"/>
                <p:nvPr/>
              </p:nvSpPr>
              <p:spPr>
                <a:xfrm>
                  <a:off x="6428544" y="1840308"/>
                  <a:ext cx="296830" cy="282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32443C8-8255-4C44-AC0E-630DFC0DA5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8544" y="1840308"/>
                  <a:ext cx="296830" cy="282887"/>
                </a:xfrm>
                <a:prstGeom prst="rect">
                  <a:avLst/>
                </a:prstGeom>
                <a:blipFill>
                  <a:blip r:embed="rId10"/>
                  <a:stretch>
                    <a:fillRect l="-15789" b="-235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7D419DD3-B4F5-96BF-A002-E681E8EA7750}"/>
                    </a:ext>
                  </a:extLst>
                </p:cNvPr>
                <p:cNvSpPr txBox="1"/>
                <p:nvPr/>
              </p:nvSpPr>
              <p:spPr>
                <a:xfrm>
                  <a:off x="6434952" y="2173134"/>
                  <a:ext cx="296830" cy="282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2BF0113-D252-A642-8989-49F42001C7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4952" y="2173134"/>
                  <a:ext cx="296830" cy="282887"/>
                </a:xfrm>
                <a:prstGeom prst="rect">
                  <a:avLst/>
                </a:prstGeom>
                <a:blipFill>
                  <a:blip r:embed="rId11"/>
                  <a:stretch>
                    <a:fillRect l="-16667" r="-5556" b="-2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4208980-9FD5-018C-BA39-AD29AA89196B}"/>
                </a:ext>
              </a:extLst>
            </p:cNvPr>
            <p:cNvSpPr txBox="1"/>
            <p:nvPr/>
          </p:nvSpPr>
          <p:spPr>
            <a:xfrm>
              <a:off x="6434633" y="2525020"/>
              <a:ext cx="88" cy="282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en-US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4A42B392-F4C7-FD64-DF54-288545FE4996}"/>
                    </a:ext>
                  </a:extLst>
                </p:cNvPr>
                <p:cNvSpPr txBox="1"/>
                <p:nvPr/>
              </p:nvSpPr>
              <p:spPr>
                <a:xfrm>
                  <a:off x="6428544" y="3778729"/>
                  <a:ext cx="333693" cy="282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CB444F4-FB4C-A948-AE7E-C456F27BC0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8544" y="3778729"/>
                  <a:ext cx="333693" cy="282887"/>
                </a:xfrm>
                <a:prstGeom prst="rect">
                  <a:avLst/>
                </a:prstGeom>
                <a:blipFill>
                  <a:blip r:embed="rId12"/>
                  <a:stretch>
                    <a:fillRect l="-14286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ADDBB07-FD11-ACF8-F3D2-23ADBAF7BFB4}"/>
                    </a:ext>
                  </a:extLst>
                </p:cNvPr>
                <p:cNvSpPr txBox="1"/>
                <p:nvPr/>
              </p:nvSpPr>
              <p:spPr>
                <a:xfrm>
                  <a:off x="6422348" y="2505962"/>
                  <a:ext cx="286373" cy="282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11DDA97D-135C-5E41-A25A-3731DE52B6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2348" y="2505962"/>
                  <a:ext cx="286373" cy="282887"/>
                </a:xfrm>
                <a:prstGeom prst="rect">
                  <a:avLst/>
                </a:prstGeom>
                <a:blipFill>
                  <a:blip r:embed="rId13"/>
                  <a:stretch>
                    <a:fillRect l="-16667" b="-2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8496930D-84C5-B3CF-6821-1B248486163C}"/>
              </a:ext>
            </a:extLst>
          </p:cNvPr>
          <p:cNvSpPr txBox="1"/>
          <p:nvPr/>
        </p:nvSpPr>
        <p:spPr>
          <a:xfrm>
            <a:off x="7093049" y="4579817"/>
            <a:ext cx="39433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Test Set:</a:t>
            </a:r>
          </a:p>
          <a:p>
            <a:r>
              <a:rPr lang="en-US" sz="2400" dirty="0"/>
              <a:t>-&gt; used to estimate real-world</a:t>
            </a:r>
          </a:p>
          <a:p>
            <a:r>
              <a:rPr lang="en-US" sz="2400" dirty="0"/>
              <a:t>performance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E3D340FA-5403-DF92-CE43-63512057DCB0}"/>
              </a:ext>
            </a:extLst>
          </p:cNvPr>
          <p:cNvGrpSpPr/>
          <p:nvPr/>
        </p:nvGrpSpPr>
        <p:grpSpPr>
          <a:xfrm>
            <a:off x="7223430" y="2382257"/>
            <a:ext cx="3510320" cy="1918093"/>
            <a:chOff x="6710052" y="2425390"/>
            <a:chExt cx="2264821" cy="11343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CA998F46-26BB-EA3A-144C-B58A7226F07D}"/>
                    </a:ext>
                  </a:extLst>
                </p:cNvPr>
                <p:cNvSpPr txBox="1"/>
                <p:nvPr/>
              </p:nvSpPr>
              <p:spPr>
                <a:xfrm>
                  <a:off x="6715271" y="2425390"/>
                  <a:ext cx="217207" cy="2195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81" name="TextBox 280">
                  <a:extLst>
                    <a:ext uri="{FF2B5EF4-FFF2-40B4-BE49-F238E27FC236}">
                      <a16:creationId xmlns:a16="http://schemas.microsoft.com/office/drawing/2014/main" id="{25E689EE-4630-2940-8107-292BD16A8E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5271" y="2425390"/>
                  <a:ext cx="217207" cy="219561"/>
                </a:xfrm>
                <a:prstGeom prst="rect">
                  <a:avLst/>
                </a:prstGeom>
                <a:blipFill>
                  <a:blip r:embed="rId15"/>
                  <a:stretch>
                    <a:fillRect l="-11111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34C37201-5FDA-0817-7F4E-2C32B167BBA3}"/>
                    </a:ext>
                  </a:extLst>
                </p:cNvPr>
                <p:cNvSpPr txBox="1"/>
                <p:nvPr/>
              </p:nvSpPr>
              <p:spPr>
                <a:xfrm>
                  <a:off x="6710052" y="2566101"/>
                  <a:ext cx="221455" cy="2195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82" name="TextBox 281">
                  <a:extLst>
                    <a:ext uri="{FF2B5EF4-FFF2-40B4-BE49-F238E27FC236}">
                      <a16:creationId xmlns:a16="http://schemas.microsoft.com/office/drawing/2014/main" id="{7D4D592C-88A9-824C-AFCC-1E6BA828ED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0052" y="2566101"/>
                  <a:ext cx="221455" cy="219561"/>
                </a:xfrm>
                <a:prstGeom prst="rect">
                  <a:avLst/>
                </a:prstGeom>
                <a:blipFill>
                  <a:blip r:embed="rId4"/>
                  <a:stretch>
                    <a:fillRect l="-526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E83C1E5D-3AD2-DBA5-8AE7-89541C97EB6B}"/>
                    </a:ext>
                  </a:extLst>
                </p:cNvPr>
                <p:cNvSpPr txBox="1"/>
                <p:nvPr/>
              </p:nvSpPr>
              <p:spPr>
                <a:xfrm>
                  <a:off x="6712877" y="2732397"/>
                  <a:ext cx="221455" cy="2195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83" name="TextBox 282">
                  <a:extLst>
                    <a:ext uri="{FF2B5EF4-FFF2-40B4-BE49-F238E27FC236}">
                      <a16:creationId xmlns:a16="http://schemas.microsoft.com/office/drawing/2014/main" id="{6BE402A6-6B6A-DB40-8EE6-849639B5AD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2877" y="2732397"/>
                  <a:ext cx="221455" cy="219561"/>
                </a:xfrm>
                <a:prstGeom prst="rect">
                  <a:avLst/>
                </a:prstGeom>
                <a:blipFill>
                  <a:blip r:embed="rId5"/>
                  <a:stretch>
                    <a:fillRect l="-1111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9CD83A15-14CB-D796-F795-BCF66FCF2496}"/>
                    </a:ext>
                  </a:extLst>
                </p:cNvPr>
                <p:cNvSpPr txBox="1"/>
                <p:nvPr/>
              </p:nvSpPr>
              <p:spPr>
                <a:xfrm>
                  <a:off x="6712734" y="2892953"/>
                  <a:ext cx="221455" cy="2195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84" name="TextBox 283">
                  <a:extLst>
                    <a:ext uri="{FF2B5EF4-FFF2-40B4-BE49-F238E27FC236}">
                      <a16:creationId xmlns:a16="http://schemas.microsoft.com/office/drawing/2014/main" id="{2053366C-CFB2-AD49-8DAA-014F3F8DFF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2734" y="2892953"/>
                  <a:ext cx="221455" cy="219561"/>
                </a:xfrm>
                <a:prstGeom prst="rect">
                  <a:avLst/>
                </a:prstGeom>
                <a:blipFill>
                  <a:blip r:embed="rId16"/>
                  <a:stretch>
                    <a:fillRect l="-11111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2ADCF34E-34B1-EA26-1D25-ABF8A8D35590}"/>
                    </a:ext>
                  </a:extLst>
                </p:cNvPr>
                <p:cNvSpPr txBox="1"/>
                <p:nvPr/>
              </p:nvSpPr>
              <p:spPr>
                <a:xfrm>
                  <a:off x="8754702" y="2425390"/>
                  <a:ext cx="218318" cy="2195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87" name="TextBox 286">
                  <a:extLst>
                    <a:ext uri="{FF2B5EF4-FFF2-40B4-BE49-F238E27FC236}">
                      <a16:creationId xmlns:a16="http://schemas.microsoft.com/office/drawing/2014/main" id="{2E0241D8-5F20-7649-BB8C-5A96E28CFB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4702" y="2425390"/>
                  <a:ext cx="218318" cy="219561"/>
                </a:xfrm>
                <a:prstGeom prst="rect">
                  <a:avLst/>
                </a:prstGeom>
                <a:blipFill>
                  <a:blip r:embed="rId19"/>
                  <a:stretch>
                    <a:fillRect l="-16667" r="-5556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E6AA6673-68E9-4D8E-5EAF-35C6E675F6F8}"/>
                    </a:ext>
                  </a:extLst>
                </p:cNvPr>
                <p:cNvSpPr txBox="1"/>
                <p:nvPr/>
              </p:nvSpPr>
              <p:spPr>
                <a:xfrm>
                  <a:off x="8749482" y="2580536"/>
                  <a:ext cx="222566" cy="2195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88" name="TextBox 287">
                  <a:extLst>
                    <a:ext uri="{FF2B5EF4-FFF2-40B4-BE49-F238E27FC236}">
                      <a16:creationId xmlns:a16="http://schemas.microsoft.com/office/drawing/2014/main" id="{BBC7C88D-4822-6D4A-960C-D1A624BDE3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9482" y="2580536"/>
                  <a:ext cx="222566" cy="219561"/>
                </a:xfrm>
                <a:prstGeom prst="rect">
                  <a:avLst/>
                </a:prstGeom>
                <a:blipFill>
                  <a:blip r:embed="rId20"/>
                  <a:stretch>
                    <a:fillRect l="-16667" r="-5556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5B626E8C-D985-C4D9-369B-A356FF89DCE8}"/>
                    </a:ext>
                  </a:extLst>
                </p:cNvPr>
                <p:cNvSpPr txBox="1"/>
                <p:nvPr/>
              </p:nvSpPr>
              <p:spPr>
                <a:xfrm>
                  <a:off x="8752307" y="2732397"/>
                  <a:ext cx="222566" cy="2195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89" name="TextBox 288">
                  <a:extLst>
                    <a:ext uri="{FF2B5EF4-FFF2-40B4-BE49-F238E27FC236}">
                      <a16:creationId xmlns:a16="http://schemas.microsoft.com/office/drawing/2014/main" id="{593A4EB4-E3B6-5349-A07B-6BF0BA77E3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2307" y="2732397"/>
                  <a:ext cx="222566" cy="219561"/>
                </a:xfrm>
                <a:prstGeom prst="rect">
                  <a:avLst/>
                </a:prstGeom>
                <a:blipFill>
                  <a:blip r:embed="rId21"/>
                  <a:stretch>
                    <a:fillRect l="-16667" r="-5556" b="-2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A9B74CF0-DB21-E7A8-9470-DE44BF7451C4}"/>
                </a:ext>
              </a:extLst>
            </p:cNvPr>
            <p:cNvGrpSpPr/>
            <p:nvPr/>
          </p:nvGrpSpPr>
          <p:grpSpPr>
            <a:xfrm>
              <a:off x="6874042" y="2437525"/>
              <a:ext cx="2092847" cy="1122254"/>
              <a:chOff x="4790193" y="1286884"/>
              <a:chExt cx="2092847" cy="1122254"/>
            </a:xfrm>
          </p:grpSpPr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1975B93A-BAD5-5B62-DE95-315A63F9D0FB}"/>
                  </a:ext>
                </a:extLst>
              </p:cNvPr>
              <p:cNvGrpSpPr/>
              <p:nvPr/>
            </p:nvGrpSpPr>
            <p:grpSpPr>
              <a:xfrm>
                <a:off x="4790193" y="1286884"/>
                <a:ext cx="1410716" cy="82657"/>
                <a:chOff x="3312543" y="2369387"/>
                <a:chExt cx="4267200" cy="241541"/>
              </a:xfrm>
              <a:noFill/>
            </p:grpSpPr>
            <p:sp>
              <p:nvSpPr>
                <p:cNvPr id="268" name="Rectangle 267">
                  <a:extLst>
                    <a:ext uri="{FF2B5EF4-FFF2-40B4-BE49-F238E27FC236}">
                      <a16:creationId xmlns:a16="http://schemas.microsoft.com/office/drawing/2014/main" id="{E5ABC42F-995E-B3B6-AF62-1D2563295928}"/>
                    </a:ext>
                  </a:extLst>
                </p:cNvPr>
                <p:cNvSpPr/>
                <p:nvPr/>
              </p:nvSpPr>
              <p:spPr>
                <a:xfrm>
                  <a:off x="3312543" y="2369388"/>
                  <a:ext cx="4267200" cy="241539"/>
                </a:xfrm>
                <a:prstGeom prst="rect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cxnSp>
              <p:nvCxnSpPr>
                <p:cNvPr id="269" name="Straight Connector 268">
                  <a:extLst>
                    <a:ext uri="{FF2B5EF4-FFF2-40B4-BE49-F238E27FC236}">
                      <a16:creationId xmlns:a16="http://schemas.microsoft.com/office/drawing/2014/main" id="{8A9F1673-265E-1795-F4F0-E5E628791CCF}"/>
                    </a:ext>
                  </a:extLst>
                </p:cNvPr>
                <p:cNvCxnSpPr/>
                <p:nvPr/>
              </p:nvCxnSpPr>
              <p:spPr>
                <a:xfrm>
                  <a:off x="3582838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>
                  <a:extLst>
                    <a:ext uri="{FF2B5EF4-FFF2-40B4-BE49-F238E27FC236}">
                      <a16:creationId xmlns:a16="http://schemas.microsoft.com/office/drawing/2014/main" id="{9F79FA9C-BC4C-D7F3-5C8B-65D87207F87B}"/>
                    </a:ext>
                  </a:extLst>
                </p:cNvPr>
                <p:cNvCxnSpPr/>
                <p:nvPr/>
              </p:nvCxnSpPr>
              <p:spPr>
                <a:xfrm>
                  <a:off x="3838755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>
                  <a:extLst>
                    <a:ext uri="{FF2B5EF4-FFF2-40B4-BE49-F238E27FC236}">
                      <a16:creationId xmlns:a16="http://schemas.microsoft.com/office/drawing/2014/main" id="{1B6143FB-266B-20D5-C182-8D90BAB38613}"/>
                    </a:ext>
                  </a:extLst>
                </p:cNvPr>
                <p:cNvCxnSpPr/>
                <p:nvPr/>
              </p:nvCxnSpPr>
              <p:spPr>
                <a:xfrm>
                  <a:off x="4074543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Connector 271">
                  <a:extLst>
                    <a:ext uri="{FF2B5EF4-FFF2-40B4-BE49-F238E27FC236}">
                      <a16:creationId xmlns:a16="http://schemas.microsoft.com/office/drawing/2014/main" id="{CC0E0347-ED27-AFC4-36CB-681675DD6F7B}"/>
                    </a:ext>
                  </a:extLst>
                </p:cNvPr>
                <p:cNvCxnSpPr/>
                <p:nvPr/>
              </p:nvCxnSpPr>
              <p:spPr>
                <a:xfrm>
                  <a:off x="4330460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Connector 272">
                  <a:extLst>
                    <a:ext uri="{FF2B5EF4-FFF2-40B4-BE49-F238E27FC236}">
                      <a16:creationId xmlns:a16="http://schemas.microsoft.com/office/drawing/2014/main" id="{88938480-F7CA-9C95-EB4C-218EC6B2EEE9}"/>
                    </a:ext>
                  </a:extLst>
                </p:cNvPr>
                <p:cNvCxnSpPr/>
                <p:nvPr/>
              </p:nvCxnSpPr>
              <p:spPr>
                <a:xfrm>
                  <a:off x="4569125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Connector 273">
                  <a:extLst>
                    <a:ext uri="{FF2B5EF4-FFF2-40B4-BE49-F238E27FC236}">
                      <a16:creationId xmlns:a16="http://schemas.microsoft.com/office/drawing/2014/main" id="{8581F5D2-078C-CA97-9D5C-EA664A5C8D05}"/>
                    </a:ext>
                  </a:extLst>
                </p:cNvPr>
                <p:cNvCxnSpPr/>
                <p:nvPr/>
              </p:nvCxnSpPr>
              <p:spPr>
                <a:xfrm>
                  <a:off x="4825042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Connector 274">
                  <a:extLst>
                    <a:ext uri="{FF2B5EF4-FFF2-40B4-BE49-F238E27FC236}">
                      <a16:creationId xmlns:a16="http://schemas.microsoft.com/office/drawing/2014/main" id="{DD825E44-56AC-9F9E-FE18-CF0855880F9F}"/>
                    </a:ext>
                  </a:extLst>
                </p:cNvPr>
                <p:cNvCxnSpPr/>
                <p:nvPr/>
              </p:nvCxnSpPr>
              <p:spPr>
                <a:xfrm>
                  <a:off x="5060830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>
                  <a:extLst>
                    <a:ext uri="{FF2B5EF4-FFF2-40B4-BE49-F238E27FC236}">
                      <a16:creationId xmlns:a16="http://schemas.microsoft.com/office/drawing/2014/main" id="{8E2ED437-F8EB-948D-8D7C-74E6C49E17C1}"/>
                    </a:ext>
                  </a:extLst>
                </p:cNvPr>
                <p:cNvCxnSpPr/>
                <p:nvPr/>
              </p:nvCxnSpPr>
              <p:spPr>
                <a:xfrm>
                  <a:off x="5316747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Straight Connector 276">
                  <a:extLst>
                    <a:ext uri="{FF2B5EF4-FFF2-40B4-BE49-F238E27FC236}">
                      <a16:creationId xmlns:a16="http://schemas.microsoft.com/office/drawing/2014/main" id="{6AC87BE9-D7C1-72CE-25D0-CAD7DDF36313}"/>
                    </a:ext>
                  </a:extLst>
                </p:cNvPr>
                <p:cNvCxnSpPr/>
                <p:nvPr/>
              </p:nvCxnSpPr>
              <p:spPr>
                <a:xfrm>
                  <a:off x="5569788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>
                  <a:extLst>
                    <a:ext uri="{FF2B5EF4-FFF2-40B4-BE49-F238E27FC236}">
                      <a16:creationId xmlns:a16="http://schemas.microsoft.com/office/drawing/2014/main" id="{51738099-867D-3C69-80C1-68BA1E7237E3}"/>
                    </a:ext>
                  </a:extLst>
                </p:cNvPr>
                <p:cNvCxnSpPr/>
                <p:nvPr/>
              </p:nvCxnSpPr>
              <p:spPr>
                <a:xfrm>
                  <a:off x="5825705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9" name="Straight Connector 278">
                  <a:extLst>
                    <a:ext uri="{FF2B5EF4-FFF2-40B4-BE49-F238E27FC236}">
                      <a16:creationId xmlns:a16="http://schemas.microsoft.com/office/drawing/2014/main" id="{D43ACBD0-4BF0-F362-8638-CDD95EEB0FBF}"/>
                    </a:ext>
                  </a:extLst>
                </p:cNvPr>
                <p:cNvCxnSpPr/>
                <p:nvPr/>
              </p:nvCxnSpPr>
              <p:spPr>
                <a:xfrm>
                  <a:off x="6061493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>
                  <a:extLst>
                    <a:ext uri="{FF2B5EF4-FFF2-40B4-BE49-F238E27FC236}">
                      <a16:creationId xmlns:a16="http://schemas.microsoft.com/office/drawing/2014/main" id="{9408FD92-AA7E-8EFB-3B4B-2D1566098FAA}"/>
                    </a:ext>
                  </a:extLst>
                </p:cNvPr>
                <p:cNvCxnSpPr/>
                <p:nvPr/>
              </p:nvCxnSpPr>
              <p:spPr>
                <a:xfrm>
                  <a:off x="6317410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1" name="Straight Connector 280">
                  <a:extLst>
                    <a:ext uri="{FF2B5EF4-FFF2-40B4-BE49-F238E27FC236}">
                      <a16:creationId xmlns:a16="http://schemas.microsoft.com/office/drawing/2014/main" id="{E8D3FF3F-04C5-2E01-2849-AD61BB66EFB5}"/>
                    </a:ext>
                  </a:extLst>
                </p:cNvPr>
                <p:cNvCxnSpPr/>
                <p:nvPr/>
              </p:nvCxnSpPr>
              <p:spPr>
                <a:xfrm>
                  <a:off x="6556075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>
                  <a:extLst>
                    <a:ext uri="{FF2B5EF4-FFF2-40B4-BE49-F238E27FC236}">
                      <a16:creationId xmlns:a16="http://schemas.microsoft.com/office/drawing/2014/main" id="{0BBB8C7E-F1DA-5BBA-0E8E-783D5FAE91AE}"/>
                    </a:ext>
                  </a:extLst>
                </p:cNvPr>
                <p:cNvCxnSpPr/>
                <p:nvPr/>
              </p:nvCxnSpPr>
              <p:spPr>
                <a:xfrm>
                  <a:off x="6811992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Straight Connector 282">
                  <a:extLst>
                    <a:ext uri="{FF2B5EF4-FFF2-40B4-BE49-F238E27FC236}">
                      <a16:creationId xmlns:a16="http://schemas.microsoft.com/office/drawing/2014/main" id="{0F2A50A6-9D18-A53C-0A9E-75E82DBE57A5}"/>
                    </a:ext>
                  </a:extLst>
                </p:cNvPr>
                <p:cNvCxnSpPr/>
                <p:nvPr/>
              </p:nvCxnSpPr>
              <p:spPr>
                <a:xfrm>
                  <a:off x="7047780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>
                  <a:extLst>
                    <a:ext uri="{FF2B5EF4-FFF2-40B4-BE49-F238E27FC236}">
                      <a16:creationId xmlns:a16="http://schemas.microsoft.com/office/drawing/2014/main" id="{F597FD0D-C96C-4DD1-9EA9-31C2040F3B49}"/>
                    </a:ext>
                  </a:extLst>
                </p:cNvPr>
                <p:cNvCxnSpPr/>
                <p:nvPr/>
              </p:nvCxnSpPr>
              <p:spPr>
                <a:xfrm>
                  <a:off x="7303697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A52A03E6-9B9B-7B8C-0335-F257AC1426E7}"/>
                  </a:ext>
                </a:extLst>
              </p:cNvPr>
              <p:cNvSpPr/>
              <p:nvPr/>
            </p:nvSpPr>
            <p:spPr>
              <a:xfrm>
                <a:off x="6531723" y="1286884"/>
                <a:ext cx="84602" cy="82656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7D08E880-0410-E728-C250-4E5BD1BB1E50}"/>
                  </a:ext>
                </a:extLst>
              </p:cNvPr>
              <p:cNvGrpSpPr/>
              <p:nvPr/>
            </p:nvGrpSpPr>
            <p:grpSpPr>
              <a:xfrm>
                <a:off x="4790193" y="1442848"/>
                <a:ext cx="1410716" cy="82657"/>
                <a:chOff x="3312543" y="2369387"/>
                <a:chExt cx="4267200" cy="241541"/>
              </a:xfrm>
              <a:noFill/>
            </p:grpSpPr>
            <p:sp>
              <p:nvSpPr>
                <p:cNvPr id="251" name="Rectangle 250">
                  <a:extLst>
                    <a:ext uri="{FF2B5EF4-FFF2-40B4-BE49-F238E27FC236}">
                      <a16:creationId xmlns:a16="http://schemas.microsoft.com/office/drawing/2014/main" id="{14AB6476-45BA-8F06-F5F3-56B655FAFC5E}"/>
                    </a:ext>
                  </a:extLst>
                </p:cNvPr>
                <p:cNvSpPr/>
                <p:nvPr/>
              </p:nvSpPr>
              <p:spPr>
                <a:xfrm>
                  <a:off x="3312543" y="2369388"/>
                  <a:ext cx="4267200" cy="241539"/>
                </a:xfrm>
                <a:prstGeom prst="rect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cxnSp>
              <p:nvCxnSpPr>
                <p:cNvPr id="252" name="Straight Connector 251">
                  <a:extLst>
                    <a:ext uri="{FF2B5EF4-FFF2-40B4-BE49-F238E27FC236}">
                      <a16:creationId xmlns:a16="http://schemas.microsoft.com/office/drawing/2014/main" id="{82DBB87A-AE67-A63D-7064-9BBA15AAB3F7}"/>
                    </a:ext>
                  </a:extLst>
                </p:cNvPr>
                <p:cNvCxnSpPr/>
                <p:nvPr/>
              </p:nvCxnSpPr>
              <p:spPr>
                <a:xfrm>
                  <a:off x="3582838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>
                  <a:extLst>
                    <a:ext uri="{FF2B5EF4-FFF2-40B4-BE49-F238E27FC236}">
                      <a16:creationId xmlns:a16="http://schemas.microsoft.com/office/drawing/2014/main" id="{E6EB0F43-0F7B-B5B4-C9AA-B9605822219B}"/>
                    </a:ext>
                  </a:extLst>
                </p:cNvPr>
                <p:cNvCxnSpPr/>
                <p:nvPr/>
              </p:nvCxnSpPr>
              <p:spPr>
                <a:xfrm>
                  <a:off x="3838755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253">
                  <a:extLst>
                    <a:ext uri="{FF2B5EF4-FFF2-40B4-BE49-F238E27FC236}">
                      <a16:creationId xmlns:a16="http://schemas.microsoft.com/office/drawing/2014/main" id="{E061CA0D-F4D5-2DB5-8B76-4235E26E6986}"/>
                    </a:ext>
                  </a:extLst>
                </p:cNvPr>
                <p:cNvCxnSpPr/>
                <p:nvPr/>
              </p:nvCxnSpPr>
              <p:spPr>
                <a:xfrm>
                  <a:off x="4074543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>
                  <a:extLst>
                    <a:ext uri="{FF2B5EF4-FFF2-40B4-BE49-F238E27FC236}">
                      <a16:creationId xmlns:a16="http://schemas.microsoft.com/office/drawing/2014/main" id="{233BFDAF-1567-08EF-30ED-5EC6DFEBDF9E}"/>
                    </a:ext>
                  </a:extLst>
                </p:cNvPr>
                <p:cNvCxnSpPr/>
                <p:nvPr/>
              </p:nvCxnSpPr>
              <p:spPr>
                <a:xfrm>
                  <a:off x="4330460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>
                  <a:extLst>
                    <a:ext uri="{FF2B5EF4-FFF2-40B4-BE49-F238E27FC236}">
                      <a16:creationId xmlns:a16="http://schemas.microsoft.com/office/drawing/2014/main" id="{964B5D20-F94A-ECB5-B86A-C88C53992D8F}"/>
                    </a:ext>
                  </a:extLst>
                </p:cNvPr>
                <p:cNvCxnSpPr/>
                <p:nvPr/>
              </p:nvCxnSpPr>
              <p:spPr>
                <a:xfrm>
                  <a:off x="4569125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>
                  <a:extLst>
                    <a:ext uri="{FF2B5EF4-FFF2-40B4-BE49-F238E27FC236}">
                      <a16:creationId xmlns:a16="http://schemas.microsoft.com/office/drawing/2014/main" id="{DD8D46E8-F927-7BDC-0FC5-63F0DA3701A8}"/>
                    </a:ext>
                  </a:extLst>
                </p:cNvPr>
                <p:cNvCxnSpPr/>
                <p:nvPr/>
              </p:nvCxnSpPr>
              <p:spPr>
                <a:xfrm>
                  <a:off x="4825042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>
                  <a:extLst>
                    <a:ext uri="{FF2B5EF4-FFF2-40B4-BE49-F238E27FC236}">
                      <a16:creationId xmlns:a16="http://schemas.microsoft.com/office/drawing/2014/main" id="{ECAFA4D7-369E-675A-CD88-D8DBE08612B0}"/>
                    </a:ext>
                  </a:extLst>
                </p:cNvPr>
                <p:cNvCxnSpPr/>
                <p:nvPr/>
              </p:nvCxnSpPr>
              <p:spPr>
                <a:xfrm>
                  <a:off x="5060830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>
                  <a:extLst>
                    <a:ext uri="{FF2B5EF4-FFF2-40B4-BE49-F238E27FC236}">
                      <a16:creationId xmlns:a16="http://schemas.microsoft.com/office/drawing/2014/main" id="{B3B7CB79-9039-AD99-2547-48DC040D39CF}"/>
                    </a:ext>
                  </a:extLst>
                </p:cNvPr>
                <p:cNvCxnSpPr/>
                <p:nvPr/>
              </p:nvCxnSpPr>
              <p:spPr>
                <a:xfrm>
                  <a:off x="5316747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Straight Connector 259">
                  <a:extLst>
                    <a:ext uri="{FF2B5EF4-FFF2-40B4-BE49-F238E27FC236}">
                      <a16:creationId xmlns:a16="http://schemas.microsoft.com/office/drawing/2014/main" id="{D87BA164-81F4-394D-D22C-FFB73D93240C}"/>
                    </a:ext>
                  </a:extLst>
                </p:cNvPr>
                <p:cNvCxnSpPr/>
                <p:nvPr/>
              </p:nvCxnSpPr>
              <p:spPr>
                <a:xfrm>
                  <a:off x="5569788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>
                  <a:extLst>
                    <a:ext uri="{FF2B5EF4-FFF2-40B4-BE49-F238E27FC236}">
                      <a16:creationId xmlns:a16="http://schemas.microsoft.com/office/drawing/2014/main" id="{4506BB80-AF13-7E2E-1614-528E1F738CAE}"/>
                    </a:ext>
                  </a:extLst>
                </p:cNvPr>
                <p:cNvCxnSpPr/>
                <p:nvPr/>
              </p:nvCxnSpPr>
              <p:spPr>
                <a:xfrm>
                  <a:off x="5825705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>
                  <a:extLst>
                    <a:ext uri="{FF2B5EF4-FFF2-40B4-BE49-F238E27FC236}">
                      <a16:creationId xmlns:a16="http://schemas.microsoft.com/office/drawing/2014/main" id="{ABDC20AE-B13F-E20A-C246-5EB25B939203}"/>
                    </a:ext>
                  </a:extLst>
                </p:cNvPr>
                <p:cNvCxnSpPr/>
                <p:nvPr/>
              </p:nvCxnSpPr>
              <p:spPr>
                <a:xfrm>
                  <a:off x="6061493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>
                  <a:extLst>
                    <a:ext uri="{FF2B5EF4-FFF2-40B4-BE49-F238E27FC236}">
                      <a16:creationId xmlns:a16="http://schemas.microsoft.com/office/drawing/2014/main" id="{7133C62E-C8EA-921B-D8BA-244A592F7125}"/>
                    </a:ext>
                  </a:extLst>
                </p:cNvPr>
                <p:cNvCxnSpPr/>
                <p:nvPr/>
              </p:nvCxnSpPr>
              <p:spPr>
                <a:xfrm>
                  <a:off x="6317410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>
                  <a:extLst>
                    <a:ext uri="{FF2B5EF4-FFF2-40B4-BE49-F238E27FC236}">
                      <a16:creationId xmlns:a16="http://schemas.microsoft.com/office/drawing/2014/main" id="{4307B921-6F75-06E3-D2DE-9DE443957C35}"/>
                    </a:ext>
                  </a:extLst>
                </p:cNvPr>
                <p:cNvCxnSpPr/>
                <p:nvPr/>
              </p:nvCxnSpPr>
              <p:spPr>
                <a:xfrm>
                  <a:off x="6556075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>
                  <a:extLst>
                    <a:ext uri="{FF2B5EF4-FFF2-40B4-BE49-F238E27FC236}">
                      <a16:creationId xmlns:a16="http://schemas.microsoft.com/office/drawing/2014/main" id="{B4C2790D-C0CA-9ECD-9EC0-EE3AD1BEECE2}"/>
                    </a:ext>
                  </a:extLst>
                </p:cNvPr>
                <p:cNvCxnSpPr/>
                <p:nvPr/>
              </p:nvCxnSpPr>
              <p:spPr>
                <a:xfrm>
                  <a:off x="6811992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>
                  <a:extLst>
                    <a:ext uri="{FF2B5EF4-FFF2-40B4-BE49-F238E27FC236}">
                      <a16:creationId xmlns:a16="http://schemas.microsoft.com/office/drawing/2014/main" id="{A1238AD0-34BD-A203-916D-8CDC80CADCD0}"/>
                    </a:ext>
                  </a:extLst>
                </p:cNvPr>
                <p:cNvCxnSpPr/>
                <p:nvPr/>
              </p:nvCxnSpPr>
              <p:spPr>
                <a:xfrm>
                  <a:off x="7047780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>
                  <a:extLst>
                    <a:ext uri="{FF2B5EF4-FFF2-40B4-BE49-F238E27FC236}">
                      <a16:creationId xmlns:a16="http://schemas.microsoft.com/office/drawing/2014/main" id="{0B349EF0-C6FA-DDA1-4A59-17B76F626497}"/>
                    </a:ext>
                  </a:extLst>
                </p:cNvPr>
                <p:cNvCxnSpPr/>
                <p:nvPr/>
              </p:nvCxnSpPr>
              <p:spPr>
                <a:xfrm>
                  <a:off x="7303697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10EDF2F8-69E1-F844-83A8-D4B90B19AB09}"/>
                  </a:ext>
                </a:extLst>
              </p:cNvPr>
              <p:cNvSpPr/>
              <p:nvPr/>
            </p:nvSpPr>
            <p:spPr>
              <a:xfrm>
                <a:off x="6531723" y="1442848"/>
                <a:ext cx="84602" cy="82656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1270A995-61E4-99AF-24D6-9F204D8F9285}"/>
                  </a:ext>
                </a:extLst>
              </p:cNvPr>
              <p:cNvGrpSpPr/>
              <p:nvPr/>
            </p:nvGrpSpPr>
            <p:grpSpPr>
              <a:xfrm>
                <a:off x="4790193" y="1598812"/>
                <a:ext cx="1410716" cy="82657"/>
                <a:chOff x="3312543" y="2369387"/>
                <a:chExt cx="4267200" cy="241541"/>
              </a:xfrm>
              <a:noFill/>
            </p:grpSpPr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EDFAE328-6F96-2072-B586-B7F12F5A896F}"/>
                    </a:ext>
                  </a:extLst>
                </p:cNvPr>
                <p:cNvSpPr/>
                <p:nvPr/>
              </p:nvSpPr>
              <p:spPr>
                <a:xfrm>
                  <a:off x="3312543" y="2369388"/>
                  <a:ext cx="4267200" cy="241539"/>
                </a:xfrm>
                <a:prstGeom prst="rect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cxnSp>
              <p:nvCxnSpPr>
                <p:cNvPr id="235" name="Straight Connector 234">
                  <a:extLst>
                    <a:ext uri="{FF2B5EF4-FFF2-40B4-BE49-F238E27FC236}">
                      <a16:creationId xmlns:a16="http://schemas.microsoft.com/office/drawing/2014/main" id="{7A766D48-6EE9-1F7D-9FFC-52B8CE3FA008}"/>
                    </a:ext>
                  </a:extLst>
                </p:cNvPr>
                <p:cNvCxnSpPr/>
                <p:nvPr/>
              </p:nvCxnSpPr>
              <p:spPr>
                <a:xfrm>
                  <a:off x="3582838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>
                  <a:extLst>
                    <a:ext uri="{FF2B5EF4-FFF2-40B4-BE49-F238E27FC236}">
                      <a16:creationId xmlns:a16="http://schemas.microsoft.com/office/drawing/2014/main" id="{D2B76E3E-CEDA-4CBF-CF57-9CD9BE82543D}"/>
                    </a:ext>
                  </a:extLst>
                </p:cNvPr>
                <p:cNvCxnSpPr/>
                <p:nvPr/>
              </p:nvCxnSpPr>
              <p:spPr>
                <a:xfrm>
                  <a:off x="3838755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Straight Connector 236">
                  <a:extLst>
                    <a:ext uri="{FF2B5EF4-FFF2-40B4-BE49-F238E27FC236}">
                      <a16:creationId xmlns:a16="http://schemas.microsoft.com/office/drawing/2014/main" id="{79966C52-B8C2-2A61-43EB-0CF4E1FB6415}"/>
                    </a:ext>
                  </a:extLst>
                </p:cNvPr>
                <p:cNvCxnSpPr/>
                <p:nvPr/>
              </p:nvCxnSpPr>
              <p:spPr>
                <a:xfrm>
                  <a:off x="4074543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Straight Connector 237">
                  <a:extLst>
                    <a:ext uri="{FF2B5EF4-FFF2-40B4-BE49-F238E27FC236}">
                      <a16:creationId xmlns:a16="http://schemas.microsoft.com/office/drawing/2014/main" id="{E37C82B0-B461-88D3-0426-4841A9C43562}"/>
                    </a:ext>
                  </a:extLst>
                </p:cNvPr>
                <p:cNvCxnSpPr/>
                <p:nvPr/>
              </p:nvCxnSpPr>
              <p:spPr>
                <a:xfrm>
                  <a:off x="4330460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>
                  <a:extLst>
                    <a:ext uri="{FF2B5EF4-FFF2-40B4-BE49-F238E27FC236}">
                      <a16:creationId xmlns:a16="http://schemas.microsoft.com/office/drawing/2014/main" id="{1A573EFF-D6A3-B397-D68A-77A3395B8B53}"/>
                    </a:ext>
                  </a:extLst>
                </p:cNvPr>
                <p:cNvCxnSpPr/>
                <p:nvPr/>
              </p:nvCxnSpPr>
              <p:spPr>
                <a:xfrm>
                  <a:off x="4569125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>
                  <a:extLst>
                    <a:ext uri="{FF2B5EF4-FFF2-40B4-BE49-F238E27FC236}">
                      <a16:creationId xmlns:a16="http://schemas.microsoft.com/office/drawing/2014/main" id="{8A3801F4-A6FF-5122-3FA3-F4FF81F75575}"/>
                    </a:ext>
                  </a:extLst>
                </p:cNvPr>
                <p:cNvCxnSpPr/>
                <p:nvPr/>
              </p:nvCxnSpPr>
              <p:spPr>
                <a:xfrm>
                  <a:off x="4825042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>
                  <a:extLst>
                    <a:ext uri="{FF2B5EF4-FFF2-40B4-BE49-F238E27FC236}">
                      <a16:creationId xmlns:a16="http://schemas.microsoft.com/office/drawing/2014/main" id="{BCC8C803-95C3-8DC6-8C33-7EE1356310D1}"/>
                    </a:ext>
                  </a:extLst>
                </p:cNvPr>
                <p:cNvCxnSpPr/>
                <p:nvPr/>
              </p:nvCxnSpPr>
              <p:spPr>
                <a:xfrm>
                  <a:off x="5060830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Connector 241">
                  <a:extLst>
                    <a:ext uri="{FF2B5EF4-FFF2-40B4-BE49-F238E27FC236}">
                      <a16:creationId xmlns:a16="http://schemas.microsoft.com/office/drawing/2014/main" id="{4E167C65-F0C4-663C-BD04-DEFEA78F832E}"/>
                    </a:ext>
                  </a:extLst>
                </p:cNvPr>
                <p:cNvCxnSpPr/>
                <p:nvPr/>
              </p:nvCxnSpPr>
              <p:spPr>
                <a:xfrm>
                  <a:off x="5316747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>
                  <a:extLst>
                    <a:ext uri="{FF2B5EF4-FFF2-40B4-BE49-F238E27FC236}">
                      <a16:creationId xmlns:a16="http://schemas.microsoft.com/office/drawing/2014/main" id="{A8C9E616-F0CE-967B-BF1F-206B9C13EE54}"/>
                    </a:ext>
                  </a:extLst>
                </p:cNvPr>
                <p:cNvCxnSpPr/>
                <p:nvPr/>
              </p:nvCxnSpPr>
              <p:spPr>
                <a:xfrm>
                  <a:off x="5569788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>
                  <a:extLst>
                    <a:ext uri="{FF2B5EF4-FFF2-40B4-BE49-F238E27FC236}">
                      <a16:creationId xmlns:a16="http://schemas.microsoft.com/office/drawing/2014/main" id="{2552FF4F-EB46-FEB1-C3CD-B3F602D4D6C0}"/>
                    </a:ext>
                  </a:extLst>
                </p:cNvPr>
                <p:cNvCxnSpPr/>
                <p:nvPr/>
              </p:nvCxnSpPr>
              <p:spPr>
                <a:xfrm>
                  <a:off x="5825705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>
                  <a:extLst>
                    <a:ext uri="{FF2B5EF4-FFF2-40B4-BE49-F238E27FC236}">
                      <a16:creationId xmlns:a16="http://schemas.microsoft.com/office/drawing/2014/main" id="{5060A652-BC66-0288-8CAC-B682D0A0D464}"/>
                    </a:ext>
                  </a:extLst>
                </p:cNvPr>
                <p:cNvCxnSpPr/>
                <p:nvPr/>
              </p:nvCxnSpPr>
              <p:spPr>
                <a:xfrm>
                  <a:off x="6061493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Connector 245">
                  <a:extLst>
                    <a:ext uri="{FF2B5EF4-FFF2-40B4-BE49-F238E27FC236}">
                      <a16:creationId xmlns:a16="http://schemas.microsoft.com/office/drawing/2014/main" id="{53F3D63B-B9EE-693E-3E39-C6777377935F}"/>
                    </a:ext>
                  </a:extLst>
                </p:cNvPr>
                <p:cNvCxnSpPr/>
                <p:nvPr/>
              </p:nvCxnSpPr>
              <p:spPr>
                <a:xfrm>
                  <a:off x="6317410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>
                  <a:extLst>
                    <a:ext uri="{FF2B5EF4-FFF2-40B4-BE49-F238E27FC236}">
                      <a16:creationId xmlns:a16="http://schemas.microsoft.com/office/drawing/2014/main" id="{D7E4B514-F78F-454F-AB2F-F113E721EBE4}"/>
                    </a:ext>
                  </a:extLst>
                </p:cNvPr>
                <p:cNvCxnSpPr/>
                <p:nvPr/>
              </p:nvCxnSpPr>
              <p:spPr>
                <a:xfrm>
                  <a:off x="6556075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BE3C7685-4320-A564-DD15-B7C0EBC9D8B5}"/>
                    </a:ext>
                  </a:extLst>
                </p:cNvPr>
                <p:cNvCxnSpPr/>
                <p:nvPr/>
              </p:nvCxnSpPr>
              <p:spPr>
                <a:xfrm>
                  <a:off x="6811992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>
                  <a:extLst>
                    <a:ext uri="{FF2B5EF4-FFF2-40B4-BE49-F238E27FC236}">
                      <a16:creationId xmlns:a16="http://schemas.microsoft.com/office/drawing/2014/main" id="{53265053-CC94-8034-F42D-9191D75C0886}"/>
                    </a:ext>
                  </a:extLst>
                </p:cNvPr>
                <p:cNvCxnSpPr/>
                <p:nvPr/>
              </p:nvCxnSpPr>
              <p:spPr>
                <a:xfrm>
                  <a:off x="7047780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>
                  <a:extLst>
                    <a:ext uri="{FF2B5EF4-FFF2-40B4-BE49-F238E27FC236}">
                      <a16:creationId xmlns:a16="http://schemas.microsoft.com/office/drawing/2014/main" id="{93E41E7F-F704-EE35-8825-0BE6790EA386}"/>
                    </a:ext>
                  </a:extLst>
                </p:cNvPr>
                <p:cNvCxnSpPr/>
                <p:nvPr/>
              </p:nvCxnSpPr>
              <p:spPr>
                <a:xfrm>
                  <a:off x="7303697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22CF5A81-8F89-1994-0D1C-FB39E7E935EB}"/>
                  </a:ext>
                </a:extLst>
              </p:cNvPr>
              <p:cNvSpPr/>
              <p:nvPr/>
            </p:nvSpPr>
            <p:spPr>
              <a:xfrm>
                <a:off x="6531723" y="1598811"/>
                <a:ext cx="84602" cy="82656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grpSp>
            <p:nvGrpSpPr>
              <p:cNvPr id="167" name="Group 166">
                <a:extLst>
                  <a:ext uri="{FF2B5EF4-FFF2-40B4-BE49-F238E27FC236}">
                    <a16:creationId xmlns:a16="http://schemas.microsoft.com/office/drawing/2014/main" id="{D5AD68AA-3F9A-9335-A738-B4FBC8F8C6F4}"/>
                  </a:ext>
                </a:extLst>
              </p:cNvPr>
              <p:cNvGrpSpPr/>
              <p:nvPr/>
            </p:nvGrpSpPr>
            <p:grpSpPr>
              <a:xfrm>
                <a:off x="4790193" y="1754776"/>
                <a:ext cx="1410716" cy="82657"/>
                <a:chOff x="3312543" y="2369387"/>
                <a:chExt cx="4267200" cy="241541"/>
              </a:xfrm>
              <a:noFill/>
            </p:grpSpPr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10D08132-D218-6570-93A9-06B4B6C2EA0F}"/>
                    </a:ext>
                  </a:extLst>
                </p:cNvPr>
                <p:cNvSpPr/>
                <p:nvPr/>
              </p:nvSpPr>
              <p:spPr>
                <a:xfrm>
                  <a:off x="3312543" y="2369388"/>
                  <a:ext cx="4267200" cy="241539"/>
                </a:xfrm>
                <a:prstGeom prst="rect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0814FB28-057E-4484-B698-C2244B9503AC}"/>
                    </a:ext>
                  </a:extLst>
                </p:cNvPr>
                <p:cNvCxnSpPr/>
                <p:nvPr/>
              </p:nvCxnSpPr>
              <p:spPr>
                <a:xfrm>
                  <a:off x="3582838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>
                  <a:extLst>
                    <a:ext uri="{FF2B5EF4-FFF2-40B4-BE49-F238E27FC236}">
                      <a16:creationId xmlns:a16="http://schemas.microsoft.com/office/drawing/2014/main" id="{CAFFA272-32D4-344C-187A-F87B420D4BB1}"/>
                    </a:ext>
                  </a:extLst>
                </p:cNvPr>
                <p:cNvCxnSpPr/>
                <p:nvPr/>
              </p:nvCxnSpPr>
              <p:spPr>
                <a:xfrm>
                  <a:off x="3838755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448EA24C-2528-E9A6-0060-1870F63DC787}"/>
                    </a:ext>
                  </a:extLst>
                </p:cNvPr>
                <p:cNvCxnSpPr/>
                <p:nvPr/>
              </p:nvCxnSpPr>
              <p:spPr>
                <a:xfrm>
                  <a:off x="4074543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62F7DF70-0461-6371-7D9C-6BCA839DBBF0}"/>
                    </a:ext>
                  </a:extLst>
                </p:cNvPr>
                <p:cNvCxnSpPr/>
                <p:nvPr/>
              </p:nvCxnSpPr>
              <p:spPr>
                <a:xfrm>
                  <a:off x="4330460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>
                  <a:extLst>
                    <a:ext uri="{FF2B5EF4-FFF2-40B4-BE49-F238E27FC236}">
                      <a16:creationId xmlns:a16="http://schemas.microsoft.com/office/drawing/2014/main" id="{7AAB1EAA-7412-E059-C7B9-4E79682E17F1}"/>
                    </a:ext>
                  </a:extLst>
                </p:cNvPr>
                <p:cNvCxnSpPr/>
                <p:nvPr/>
              </p:nvCxnSpPr>
              <p:spPr>
                <a:xfrm>
                  <a:off x="4569125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>
                  <a:extLst>
                    <a:ext uri="{FF2B5EF4-FFF2-40B4-BE49-F238E27FC236}">
                      <a16:creationId xmlns:a16="http://schemas.microsoft.com/office/drawing/2014/main" id="{A7E998A9-2A19-73F4-310C-948612D01FA5}"/>
                    </a:ext>
                  </a:extLst>
                </p:cNvPr>
                <p:cNvCxnSpPr/>
                <p:nvPr/>
              </p:nvCxnSpPr>
              <p:spPr>
                <a:xfrm>
                  <a:off x="4825042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>
                  <a:extLst>
                    <a:ext uri="{FF2B5EF4-FFF2-40B4-BE49-F238E27FC236}">
                      <a16:creationId xmlns:a16="http://schemas.microsoft.com/office/drawing/2014/main" id="{E4BF40AA-BEC6-EC06-AF9F-7A3825AA6CD7}"/>
                    </a:ext>
                  </a:extLst>
                </p:cNvPr>
                <p:cNvCxnSpPr/>
                <p:nvPr/>
              </p:nvCxnSpPr>
              <p:spPr>
                <a:xfrm>
                  <a:off x="5060830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2582528F-71A6-527F-F835-741D6713A261}"/>
                    </a:ext>
                  </a:extLst>
                </p:cNvPr>
                <p:cNvCxnSpPr/>
                <p:nvPr/>
              </p:nvCxnSpPr>
              <p:spPr>
                <a:xfrm>
                  <a:off x="5316747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>
                  <a:extLst>
                    <a:ext uri="{FF2B5EF4-FFF2-40B4-BE49-F238E27FC236}">
                      <a16:creationId xmlns:a16="http://schemas.microsoft.com/office/drawing/2014/main" id="{72AAFC3E-990F-6EB2-387D-FC45A85574FE}"/>
                    </a:ext>
                  </a:extLst>
                </p:cNvPr>
                <p:cNvCxnSpPr/>
                <p:nvPr/>
              </p:nvCxnSpPr>
              <p:spPr>
                <a:xfrm>
                  <a:off x="5569788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>
                  <a:extLst>
                    <a:ext uri="{FF2B5EF4-FFF2-40B4-BE49-F238E27FC236}">
                      <a16:creationId xmlns:a16="http://schemas.microsoft.com/office/drawing/2014/main" id="{6385F374-CA4B-344B-4751-BF4BE354220E}"/>
                    </a:ext>
                  </a:extLst>
                </p:cNvPr>
                <p:cNvCxnSpPr/>
                <p:nvPr/>
              </p:nvCxnSpPr>
              <p:spPr>
                <a:xfrm>
                  <a:off x="5825705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>
                  <a:extLst>
                    <a:ext uri="{FF2B5EF4-FFF2-40B4-BE49-F238E27FC236}">
                      <a16:creationId xmlns:a16="http://schemas.microsoft.com/office/drawing/2014/main" id="{84F2EF06-0BBC-EE79-2DAD-48FE6771D9C7}"/>
                    </a:ext>
                  </a:extLst>
                </p:cNvPr>
                <p:cNvCxnSpPr/>
                <p:nvPr/>
              </p:nvCxnSpPr>
              <p:spPr>
                <a:xfrm>
                  <a:off x="6061493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>
                  <a:extLst>
                    <a:ext uri="{FF2B5EF4-FFF2-40B4-BE49-F238E27FC236}">
                      <a16:creationId xmlns:a16="http://schemas.microsoft.com/office/drawing/2014/main" id="{7CF49F5E-04DD-DB7A-2D3E-BC2D5CEB3AA3}"/>
                    </a:ext>
                  </a:extLst>
                </p:cNvPr>
                <p:cNvCxnSpPr/>
                <p:nvPr/>
              </p:nvCxnSpPr>
              <p:spPr>
                <a:xfrm>
                  <a:off x="6317410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>
                  <a:extLst>
                    <a:ext uri="{FF2B5EF4-FFF2-40B4-BE49-F238E27FC236}">
                      <a16:creationId xmlns:a16="http://schemas.microsoft.com/office/drawing/2014/main" id="{CB627C19-B9F8-B8EE-5BFF-5CB3A4D4A971}"/>
                    </a:ext>
                  </a:extLst>
                </p:cNvPr>
                <p:cNvCxnSpPr/>
                <p:nvPr/>
              </p:nvCxnSpPr>
              <p:spPr>
                <a:xfrm>
                  <a:off x="6556075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F4021E0D-5F73-3C60-4884-4BC7AFFCD210}"/>
                    </a:ext>
                  </a:extLst>
                </p:cNvPr>
                <p:cNvCxnSpPr/>
                <p:nvPr/>
              </p:nvCxnSpPr>
              <p:spPr>
                <a:xfrm>
                  <a:off x="6811992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>
                  <a:extLst>
                    <a:ext uri="{FF2B5EF4-FFF2-40B4-BE49-F238E27FC236}">
                      <a16:creationId xmlns:a16="http://schemas.microsoft.com/office/drawing/2014/main" id="{A1443CE2-69B1-9046-C0D5-319C8D47D517}"/>
                    </a:ext>
                  </a:extLst>
                </p:cNvPr>
                <p:cNvCxnSpPr/>
                <p:nvPr/>
              </p:nvCxnSpPr>
              <p:spPr>
                <a:xfrm>
                  <a:off x="7047780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>
                  <a:extLst>
                    <a:ext uri="{FF2B5EF4-FFF2-40B4-BE49-F238E27FC236}">
                      <a16:creationId xmlns:a16="http://schemas.microsoft.com/office/drawing/2014/main" id="{A5DD3660-537F-652C-89BC-389A4DDA571F}"/>
                    </a:ext>
                  </a:extLst>
                </p:cNvPr>
                <p:cNvCxnSpPr/>
                <p:nvPr/>
              </p:nvCxnSpPr>
              <p:spPr>
                <a:xfrm>
                  <a:off x="7303697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ED9BCD71-B73A-B4F6-2552-99E41918DD87}"/>
                  </a:ext>
                </a:extLst>
              </p:cNvPr>
              <p:cNvSpPr/>
              <p:nvPr/>
            </p:nvSpPr>
            <p:spPr>
              <a:xfrm>
                <a:off x="6531723" y="1754776"/>
                <a:ext cx="84602" cy="82656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E9B7C0AA-87BE-DA23-80A8-4C982D7B303C}"/>
                  </a:ext>
                </a:extLst>
              </p:cNvPr>
              <p:cNvGrpSpPr/>
              <p:nvPr/>
            </p:nvGrpSpPr>
            <p:grpSpPr>
              <a:xfrm>
                <a:off x="4790193" y="2170516"/>
                <a:ext cx="1410716" cy="82657"/>
                <a:chOff x="3312543" y="2369387"/>
                <a:chExt cx="4267200" cy="241541"/>
              </a:xfrm>
              <a:noFill/>
            </p:grpSpPr>
            <p:sp>
              <p:nvSpPr>
                <p:cNvPr id="200" name="Rectangle 199">
                  <a:extLst>
                    <a:ext uri="{FF2B5EF4-FFF2-40B4-BE49-F238E27FC236}">
                      <a16:creationId xmlns:a16="http://schemas.microsoft.com/office/drawing/2014/main" id="{3AFBA419-3D5B-1234-C4F8-3D960E508738}"/>
                    </a:ext>
                  </a:extLst>
                </p:cNvPr>
                <p:cNvSpPr/>
                <p:nvPr/>
              </p:nvSpPr>
              <p:spPr>
                <a:xfrm>
                  <a:off x="3312543" y="2369388"/>
                  <a:ext cx="4267200" cy="241539"/>
                </a:xfrm>
                <a:prstGeom prst="rect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B2E70CA7-A8D9-E47D-CB95-CF73C430A87E}"/>
                    </a:ext>
                  </a:extLst>
                </p:cNvPr>
                <p:cNvCxnSpPr/>
                <p:nvPr/>
              </p:nvCxnSpPr>
              <p:spPr>
                <a:xfrm>
                  <a:off x="3582838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78720D33-CBD7-7759-2C95-0429BA60CB03}"/>
                    </a:ext>
                  </a:extLst>
                </p:cNvPr>
                <p:cNvCxnSpPr/>
                <p:nvPr/>
              </p:nvCxnSpPr>
              <p:spPr>
                <a:xfrm>
                  <a:off x="3838755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39AB3034-49A3-2C81-6438-86B2CBC47CEB}"/>
                    </a:ext>
                  </a:extLst>
                </p:cNvPr>
                <p:cNvCxnSpPr/>
                <p:nvPr/>
              </p:nvCxnSpPr>
              <p:spPr>
                <a:xfrm>
                  <a:off x="4074543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id="{5C0C65FC-3FF8-F6F9-0078-A2DDDC941DA5}"/>
                    </a:ext>
                  </a:extLst>
                </p:cNvPr>
                <p:cNvCxnSpPr/>
                <p:nvPr/>
              </p:nvCxnSpPr>
              <p:spPr>
                <a:xfrm>
                  <a:off x="4330460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>
                  <a:extLst>
                    <a:ext uri="{FF2B5EF4-FFF2-40B4-BE49-F238E27FC236}">
                      <a16:creationId xmlns:a16="http://schemas.microsoft.com/office/drawing/2014/main" id="{A0DD21F7-6FEE-56AC-FB1C-DE56BA441240}"/>
                    </a:ext>
                  </a:extLst>
                </p:cNvPr>
                <p:cNvCxnSpPr/>
                <p:nvPr/>
              </p:nvCxnSpPr>
              <p:spPr>
                <a:xfrm>
                  <a:off x="4569125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>
                  <a:extLst>
                    <a:ext uri="{FF2B5EF4-FFF2-40B4-BE49-F238E27FC236}">
                      <a16:creationId xmlns:a16="http://schemas.microsoft.com/office/drawing/2014/main" id="{0DE8A7FE-5955-DE4E-268E-3BCE55463D3C}"/>
                    </a:ext>
                  </a:extLst>
                </p:cNvPr>
                <p:cNvCxnSpPr/>
                <p:nvPr/>
              </p:nvCxnSpPr>
              <p:spPr>
                <a:xfrm>
                  <a:off x="4825042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>
                  <a:extLst>
                    <a:ext uri="{FF2B5EF4-FFF2-40B4-BE49-F238E27FC236}">
                      <a16:creationId xmlns:a16="http://schemas.microsoft.com/office/drawing/2014/main" id="{2B4A4BDE-0445-295B-97E4-C87C0A8DD07F}"/>
                    </a:ext>
                  </a:extLst>
                </p:cNvPr>
                <p:cNvCxnSpPr/>
                <p:nvPr/>
              </p:nvCxnSpPr>
              <p:spPr>
                <a:xfrm>
                  <a:off x="5060830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>
                  <a:extLst>
                    <a:ext uri="{FF2B5EF4-FFF2-40B4-BE49-F238E27FC236}">
                      <a16:creationId xmlns:a16="http://schemas.microsoft.com/office/drawing/2014/main" id="{849DE855-EF36-B08E-2FE2-BB028F2F1F6C}"/>
                    </a:ext>
                  </a:extLst>
                </p:cNvPr>
                <p:cNvCxnSpPr/>
                <p:nvPr/>
              </p:nvCxnSpPr>
              <p:spPr>
                <a:xfrm>
                  <a:off x="5316747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>
                  <a:extLst>
                    <a:ext uri="{FF2B5EF4-FFF2-40B4-BE49-F238E27FC236}">
                      <a16:creationId xmlns:a16="http://schemas.microsoft.com/office/drawing/2014/main" id="{72125179-FB13-7055-743F-50387EAA55CB}"/>
                    </a:ext>
                  </a:extLst>
                </p:cNvPr>
                <p:cNvCxnSpPr/>
                <p:nvPr/>
              </p:nvCxnSpPr>
              <p:spPr>
                <a:xfrm>
                  <a:off x="5569788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>
                  <a:extLst>
                    <a:ext uri="{FF2B5EF4-FFF2-40B4-BE49-F238E27FC236}">
                      <a16:creationId xmlns:a16="http://schemas.microsoft.com/office/drawing/2014/main" id="{FE9E5C2A-3FDD-FB12-1DC1-39CA4BE23ECA}"/>
                    </a:ext>
                  </a:extLst>
                </p:cNvPr>
                <p:cNvCxnSpPr/>
                <p:nvPr/>
              </p:nvCxnSpPr>
              <p:spPr>
                <a:xfrm>
                  <a:off x="5825705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>
                  <a:extLst>
                    <a:ext uri="{FF2B5EF4-FFF2-40B4-BE49-F238E27FC236}">
                      <a16:creationId xmlns:a16="http://schemas.microsoft.com/office/drawing/2014/main" id="{22BA7E2A-F0BF-6004-45D7-D7F1926FDC5B}"/>
                    </a:ext>
                  </a:extLst>
                </p:cNvPr>
                <p:cNvCxnSpPr/>
                <p:nvPr/>
              </p:nvCxnSpPr>
              <p:spPr>
                <a:xfrm>
                  <a:off x="6061493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>
                  <a:extLst>
                    <a:ext uri="{FF2B5EF4-FFF2-40B4-BE49-F238E27FC236}">
                      <a16:creationId xmlns:a16="http://schemas.microsoft.com/office/drawing/2014/main" id="{90DBDF6B-E4C2-CA36-C9E5-69108FD79F17}"/>
                    </a:ext>
                  </a:extLst>
                </p:cNvPr>
                <p:cNvCxnSpPr/>
                <p:nvPr/>
              </p:nvCxnSpPr>
              <p:spPr>
                <a:xfrm>
                  <a:off x="6317410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>
                  <a:extLst>
                    <a:ext uri="{FF2B5EF4-FFF2-40B4-BE49-F238E27FC236}">
                      <a16:creationId xmlns:a16="http://schemas.microsoft.com/office/drawing/2014/main" id="{180D570E-4B6E-675A-A134-1767B0E41B97}"/>
                    </a:ext>
                  </a:extLst>
                </p:cNvPr>
                <p:cNvCxnSpPr/>
                <p:nvPr/>
              </p:nvCxnSpPr>
              <p:spPr>
                <a:xfrm>
                  <a:off x="6556075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B75BE64B-480D-2E54-2D57-E01A2BCBAF1A}"/>
                    </a:ext>
                  </a:extLst>
                </p:cNvPr>
                <p:cNvCxnSpPr/>
                <p:nvPr/>
              </p:nvCxnSpPr>
              <p:spPr>
                <a:xfrm>
                  <a:off x="6811992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>
                  <a:extLst>
                    <a:ext uri="{FF2B5EF4-FFF2-40B4-BE49-F238E27FC236}">
                      <a16:creationId xmlns:a16="http://schemas.microsoft.com/office/drawing/2014/main" id="{DA0E82AF-42BB-47FE-36F4-51D13E40314C}"/>
                    </a:ext>
                  </a:extLst>
                </p:cNvPr>
                <p:cNvCxnSpPr/>
                <p:nvPr/>
              </p:nvCxnSpPr>
              <p:spPr>
                <a:xfrm>
                  <a:off x="7047780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833D2E3A-881A-2C8C-166F-43092D5480E7}"/>
                    </a:ext>
                  </a:extLst>
                </p:cNvPr>
                <p:cNvCxnSpPr/>
                <p:nvPr/>
              </p:nvCxnSpPr>
              <p:spPr>
                <a:xfrm>
                  <a:off x="7303697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751A5128-A90D-6F33-B370-2937E50D51A6}"/>
                  </a:ext>
                </a:extLst>
              </p:cNvPr>
              <p:cNvSpPr/>
              <p:nvPr/>
            </p:nvSpPr>
            <p:spPr>
              <a:xfrm>
                <a:off x="6531723" y="2170516"/>
                <a:ext cx="84602" cy="82656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033F8B7B-2443-A59B-C7A5-58EC90C9DEEF}"/>
                  </a:ext>
                </a:extLst>
              </p:cNvPr>
              <p:cNvGrpSpPr/>
              <p:nvPr/>
            </p:nvGrpSpPr>
            <p:grpSpPr>
              <a:xfrm>
                <a:off x="4790193" y="2326481"/>
                <a:ext cx="1410716" cy="82657"/>
                <a:chOff x="3312543" y="2369387"/>
                <a:chExt cx="4267200" cy="241541"/>
              </a:xfrm>
              <a:noFill/>
            </p:grpSpPr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EDC77174-D6E1-F138-E727-AB7687A93B25}"/>
                    </a:ext>
                  </a:extLst>
                </p:cNvPr>
                <p:cNvSpPr/>
                <p:nvPr/>
              </p:nvSpPr>
              <p:spPr>
                <a:xfrm>
                  <a:off x="3312543" y="2369388"/>
                  <a:ext cx="4267200" cy="241539"/>
                </a:xfrm>
                <a:prstGeom prst="rect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cxnSp>
              <p:nvCxnSpPr>
                <p:cNvPr id="184" name="Straight Connector 183">
                  <a:extLst>
                    <a:ext uri="{FF2B5EF4-FFF2-40B4-BE49-F238E27FC236}">
                      <a16:creationId xmlns:a16="http://schemas.microsoft.com/office/drawing/2014/main" id="{65D2B9AB-540C-4EEF-F961-71504EE33148}"/>
                    </a:ext>
                  </a:extLst>
                </p:cNvPr>
                <p:cNvCxnSpPr/>
                <p:nvPr/>
              </p:nvCxnSpPr>
              <p:spPr>
                <a:xfrm>
                  <a:off x="3582838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>
                  <a:extLst>
                    <a:ext uri="{FF2B5EF4-FFF2-40B4-BE49-F238E27FC236}">
                      <a16:creationId xmlns:a16="http://schemas.microsoft.com/office/drawing/2014/main" id="{27B4AE6E-2E8A-FAB5-973C-8A7501B27981}"/>
                    </a:ext>
                  </a:extLst>
                </p:cNvPr>
                <p:cNvCxnSpPr/>
                <p:nvPr/>
              </p:nvCxnSpPr>
              <p:spPr>
                <a:xfrm>
                  <a:off x="3838755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id="{5255422E-A813-778A-B124-881A962E3498}"/>
                    </a:ext>
                  </a:extLst>
                </p:cNvPr>
                <p:cNvCxnSpPr/>
                <p:nvPr/>
              </p:nvCxnSpPr>
              <p:spPr>
                <a:xfrm>
                  <a:off x="4074543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>
                  <a:extLst>
                    <a:ext uri="{FF2B5EF4-FFF2-40B4-BE49-F238E27FC236}">
                      <a16:creationId xmlns:a16="http://schemas.microsoft.com/office/drawing/2014/main" id="{FCB61E9A-3B2F-72D7-4D2F-96508F3F0569}"/>
                    </a:ext>
                  </a:extLst>
                </p:cNvPr>
                <p:cNvCxnSpPr/>
                <p:nvPr/>
              </p:nvCxnSpPr>
              <p:spPr>
                <a:xfrm>
                  <a:off x="4330460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>
                  <a:extLst>
                    <a:ext uri="{FF2B5EF4-FFF2-40B4-BE49-F238E27FC236}">
                      <a16:creationId xmlns:a16="http://schemas.microsoft.com/office/drawing/2014/main" id="{E439BED7-3D73-DD16-A6F7-C98BC01F2E20}"/>
                    </a:ext>
                  </a:extLst>
                </p:cNvPr>
                <p:cNvCxnSpPr/>
                <p:nvPr/>
              </p:nvCxnSpPr>
              <p:spPr>
                <a:xfrm>
                  <a:off x="4569125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>
                  <a:extLst>
                    <a:ext uri="{FF2B5EF4-FFF2-40B4-BE49-F238E27FC236}">
                      <a16:creationId xmlns:a16="http://schemas.microsoft.com/office/drawing/2014/main" id="{068A6779-51C3-0CAB-BD26-75A49407F0D9}"/>
                    </a:ext>
                  </a:extLst>
                </p:cNvPr>
                <p:cNvCxnSpPr/>
                <p:nvPr/>
              </p:nvCxnSpPr>
              <p:spPr>
                <a:xfrm>
                  <a:off x="4825042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>
                  <a:extLst>
                    <a:ext uri="{FF2B5EF4-FFF2-40B4-BE49-F238E27FC236}">
                      <a16:creationId xmlns:a16="http://schemas.microsoft.com/office/drawing/2014/main" id="{2E4AFED9-5B75-ABE2-AD8D-2F9FC5572018}"/>
                    </a:ext>
                  </a:extLst>
                </p:cNvPr>
                <p:cNvCxnSpPr/>
                <p:nvPr/>
              </p:nvCxnSpPr>
              <p:spPr>
                <a:xfrm>
                  <a:off x="5060830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>
                  <a:extLst>
                    <a:ext uri="{FF2B5EF4-FFF2-40B4-BE49-F238E27FC236}">
                      <a16:creationId xmlns:a16="http://schemas.microsoft.com/office/drawing/2014/main" id="{3CAAD5B5-8B8D-E096-59E0-05188C8C53CA}"/>
                    </a:ext>
                  </a:extLst>
                </p:cNvPr>
                <p:cNvCxnSpPr/>
                <p:nvPr/>
              </p:nvCxnSpPr>
              <p:spPr>
                <a:xfrm>
                  <a:off x="5316747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CC19ABA9-7250-1F46-37C3-CA71969B3361}"/>
                    </a:ext>
                  </a:extLst>
                </p:cNvPr>
                <p:cNvCxnSpPr/>
                <p:nvPr/>
              </p:nvCxnSpPr>
              <p:spPr>
                <a:xfrm>
                  <a:off x="5569788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>
                  <a:extLst>
                    <a:ext uri="{FF2B5EF4-FFF2-40B4-BE49-F238E27FC236}">
                      <a16:creationId xmlns:a16="http://schemas.microsoft.com/office/drawing/2014/main" id="{BA5A30F8-2357-BC8D-3920-70BDE71414BF}"/>
                    </a:ext>
                  </a:extLst>
                </p:cNvPr>
                <p:cNvCxnSpPr/>
                <p:nvPr/>
              </p:nvCxnSpPr>
              <p:spPr>
                <a:xfrm>
                  <a:off x="5825705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5EBBAB40-2758-2580-8349-E8AD35A7EEB3}"/>
                    </a:ext>
                  </a:extLst>
                </p:cNvPr>
                <p:cNvCxnSpPr/>
                <p:nvPr/>
              </p:nvCxnSpPr>
              <p:spPr>
                <a:xfrm>
                  <a:off x="6061493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>
                  <a:extLst>
                    <a:ext uri="{FF2B5EF4-FFF2-40B4-BE49-F238E27FC236}">
                      <a16:creationId xmlns:a16="http://schemas.microsoft.com/office/drawing/2014/main" id="{03890259-82B2-BBE2-EC3D-5A8480C965B2}"/>
                    </a:ext>
                  </a:extLst>
                </p:cNvPr>
                <p:cNvCxnSpPr/>
                <p:nvPr/>
              </p:nvCxnSpPr>
              <p:spPr>
                <a:xfrm>
                  <a:off x="6317410" y="2369389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>
                  <a:extLst>
                    <a:ext uri="{FF2B5EF4-FFF2-40B4-BE49-F238E27FC236}">
                      <a16:creationId xmlns:a16="http://schemas.microsoft.com/office/drawing/2014/main" id="{9C246550-C7EB-9D17-981B-C8544DAE6E8D}"/>
                    </a:ext>
                  </a:extLst>
                </p:cNvPr>
                <p:cNvCxnSpPr/>
                <p:nvPr/>
              </p:nvCxnSpPr>
              <p:spPr>
                <a:xfrm>
                  <a:off x="6556075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>
                  <a:extLst>
                    <a:ext uri="{FF2B5EF4-FFF2-40B4-BE49-F238E27FC236}">
                      <a16:creationId xmlns:a16="http://schemas.microsoft.com/office/drawing/2014/main" id="{75D5F498-EF13-EA29-BE45-B8105AE5DA56}"/>
                    </a:ext>
                  </a:extLst>
                </p:cNvPr>
                <p:cNvCxnSpPr/>
                <p:nvPr/>
              </p:nvCxnSpPr>
              <p:spPr>
                <a:xfrm>
                  <a:off x="6811992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>
                  <a:extLst>
                    <a:ext uri="{FF2B5EF4-FFF2-40B4-BE49-F238E27FC236}">
                      <a16:creationId xmlns:a16="http://schemas.microsoft.com/office/drawing/2014/main" id="{70977BAF-1523-C68A-22DE-C5574FFF660D}"/>
                    </a:ext>
                  </a:extLst>
                </p:cNvPr>
                <p:cNvCxnSpPr/>
                <p:nvPr/>
              </p:nvCxnSpPr>
              <p:spPr>
                <a:xfrm>
                  <a:off x="7047780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>
                  <a:extLst>
                    <a:ext uri="{FF2B5EF4-FFF2-40B4-BE49-F238E27FC236}">
                      <a16:creationId xmlns:a16="http://schemas.microsoft.com/office/drawing/2014/main" id="{820EE226-254B-9326-F221-34F259F82E14}"/>
                    </a:ext>
                  </a:extLst>
                </p:cNvPr>
                <p:cNvCxnSpPr/>
                <p:nvPr/>
              </p:nvCxnSpPr>
              <p:spPr>
                <a:xfrm>
                  <a:off x="7303697" y="2369387"/>
                  <a:ext cx="0" cy="241539"/>
                </a:xfrm>
                <a:prstGeom prst="lin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B00F43F2-B439-B072-C812-F75E36027C50}"/>
                  </a:ext>
                </a:extLst>
              </p:cNvPr>
              <p:cNvSpPr/>
              <p:nvPr/>
            </p:nvSpPr>
            <p:spPr>
              <a:xfrm>
                <a:off x="6531723" y="2326480"/>
                <a:ext cx="84602" cy="82656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74C37C1F-3BD6-95AE-AFC6-2BC97B4CAD87}"/>
                  </a:ext>
                </a:extLst>
              </p:cNvPr>
              <p:cNvGrpSpPr/>
              <p:nvPr/>
            </p:nvGrpSpPr>
            <p:grpSpPr>
              <a:xfrm>
                <a:off x="5495551" y="1911722"/>
                <a:ext cx="39926" cy="162362"/>
                <a:chOff x="4525992" y="4557612"/>
                <a:chExt cx="120770" cy="474458"/>
              </a:xfrm>
              <a:noFill/>
            </p:grpSpPr>
            <p:sp>
              <p:nvSpPr>
                <p:cNvPr id="180" name="Oval 179">
                  <a:extLst>
                    <a:ext uri="{FF2B5EF4-FFF2-40B4-BE49-F238E27FC236}">
                      <a16:creationId xmlns:a16="http://schemas.microsoft.com/office/drawing/2014/main" id="{BF07491E-E986-FB25-3008-65F0ACA53357}"/>
                    </a:ext>
                  </a:extLst>
                </p:cNvPr>
                <p:cNvSpPr/>
                <p:nvPr/>
              </p:nvSpPr>
              <p:spPr>
                <a:xfrm>
                  <a:off x="4525992" y="4557612"/>
                  <a:ext cx="120770" cy="120770"/>
                </a:xfrm>
                <a:prstGeom prst="ellips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81" name="Oval 180">
                  <a:extLst>
                    <a:ext uri="{FF2B5EF4-FFF2-40B4-BE49-F238E27FC236}">
                      <a16:creationId xmlns:a16="http://schemas.microsoft.com/office/drawing/2014/main" id="{34B77496-339D-CDEA-124D-05B848F98D28}"/>
                    </a:ext>
                  </a:extLst>
                </p:cNvPr>
                <p:cNvSpPr/>
                <p:nvPr/>
              </p:nvSpPr>
              <p:spPr>
                <a:xfrm>
                  <a:off x="4525992" y="4731580"/>
                  <a:ext cx="120770" cy="120770"/>
                </a:xfrm>
                <a:prstGeom prst="ellips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82" name="Oval 181">
                  <a:extLst>
                    <a:ext uri="{FF2B5EF4-FFF2-40B4-BE49-F238E27FC236}">
                      <a16:creationId xmlns:a16="http://schemas.microsoft.com/office/drawing/2014/main" id="{8674EE15-CCA5-B6CB-229E-BB41942CB689}"/>
                    </a:ext>
                  </a:extLst>
                </p:cNvPr>
                <p:cNvSpPr/>
                <p:nvPr/>
              </p:nvSpPr>
              <p:spPr>
                <a:xfrm>
                  <a:off x="4525992" y="4911300"/>
                  <a:ext cx="120770" cy="120770"/>
                </a:xfrm>
                <a:prstGeom prst="ellips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</p:grp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FE4AB4EC-B983-6D3F-16CF-893CEEE34364}"/>
                  </a:ext>
                </a:extLst>
              </p:cNvPr>
              <p:cNvGrpSpPr/>
              <p:nvPr/>
            </p:nvGrpSpPr>
            <p:grpSpPr>
              <a:xfrm>
                <a:off x="6554060" y="1910737"/>
                <a:ext cx="39926" cy="162362"/>
                <a:chOff x="4525992" y="4557612"/>
                <a:chExt cx="120770" cy="474458"/>
              </a:xfrm>
              <a:noFill/>
            </p:grpSpPr>
            <p:sp>
              <p:nvSpPr>
                <p:cNvPr id="177" name="Oval 176">
                  <a:extLst>
                    <a:ext uri="{FF2B5EF4-FFF2-40B4-BE49-F238E27FC236}">
                      <a16:creationId xmlns:a16="http://schemas.microsoft.com/office/drawing/2014/main" id="{B585B28D-4D8F-485D-7A85-4DCA5BD3A55F}"/>
                    </a:ext>
                  </a:extLst>
                </p:cNvPr>
                <p:cNvSpPr/>
                <p:nvPr/>
              </p:nvSpPr>
              <p:spPr>
                <a:xfrm>
                  <a:off x="4525992" y="4557612"/>
                  <a:ext cx="120770" cy="120770"/>
                </a:xfrm>
                <a:prstGeom prst="ellips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78" name="Oval 177">
                  <a:extLst>
                    <a:ext uri="{FF2B5EF4-FFF2-40B4-BE49-F238E27FC236}">
                      <a16:creationId xmlns:a16="http://schemas.microsoft.com/office/drawing/2014/main" id="{A39018BD-BD90-ED96-05CB-512A34A78EAA}"/>
                    </a:ext>
                  </a:extLst>
                </p:cNvPr>
                <p:cNvSpPr/>
                <p:nvPr/>
              </p:nvSpPr>
              <p:spPr>
                <a:xfrm>
                  <a:off x="4525992" y="4731580"/>
                  <a:ext cx="120770" cy="120770"/>
                </a:xfrm>
                <a:prstGeom prst="ellips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179" name="Oval 178">
                  <a:extLst>
                    <a:ext uri="{FF2B5EF4-FFF2-40B4-BE49-F238E27FC236}">
                      <a16:creationId xmlns:a16="http://schemas.microsoft.com/office/drawing/2014/main" id="{214023BA-42EF-487A-1E96-D3BB2EFB30E4}"/>
                    </a:ext>
                  </a:extLst>
                </p:cNvPr>
                <p:cNvSpPr/>
                <p:nvPr/>
              </p:nvSpPr>
              <p:spPr>
                <a:xfrm>
                  <a:off x="4525992" y="4911300"/>
                  <a:ext cx="120770" cy="120770"/>
                </a:xfrm>
                <a:prstGeom prst="ellipse">
                  <a:avLst/>
                </a:prstGeom>
                <a:grp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24395D77-10BE-EDA3-4A13-EE3734982664}"/>
                      </a:ext>
                    </a:extLst>
                  </p:cNvPr>
                  <p:cNvSpPr txBox="1"/>
                  <p:nvPr/>
                </p:nvSpPr>
                <p:spPr>
                  <a:xfrm>
                    <a:off x="6668315" y="1739302"/>
                    <a:ext cx="214725" cy="21956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24395D77-10BE-EDA3-4A13-EE37349826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68315" y="1739302"/>
                    <a:ext cx="214725" cy="219561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5187AFD3-4959-A198-9D45-5AD86D78BA19}"/>
                  </a:ext>
                </a:extLst>
              </p:cNvPr>
              <p:cNvSpPr txBox="1"/>
              <p:nvPr/>
            </p:nvSpPr>
            <p:spPr>
              <a:xfrm>
                <a:off x="5267976" y="3835386"/>
                <a:ext cx="656198" cy="3712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5187AFD3-4959-A198-9D45-5AD86D78B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976" y="3835386"/>
                <a:ext cx="656198" cy="37124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6999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83559-951F-8B8C-5169-8596F1D9E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Suppose we receive a new dataset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D74528E-65C9-38F0-CFDC-ACC7A0208E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976125"/>
              </p:ext>
            </p:extLst>
          </p:nvPr>
        </p:nvGraphicFramePr>
        <p:xfrm>
          <a:off x="6695383" y="2506670"/>
          <a:ext cx="3663690" cy="43513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2738">
                  <a:extLst>
                    <a:ext uri="{9D8B030D-6E8A-4147-A177-3AD203B41FA5}">
                      <a16:colId xmlns:a16="http://schemas.microsoft.com/office/drawing/2014/main" val="1487366140"/>
                    </a:ext>
                  </a:extLst>
                </a:gridCol>
                <a:gridCol w="732738">
                  <a:extLst>
                    <a:ext uri="{9D8B030D-6E8A-4147-A177-3AD203B41FA5}">
                      <a16:colId xmlns:a16="http://schemas.microsoft.com/office/drawing/2014/main" val="773849273"/>
                    </a:ext>
                  </a:extLst>
                </a:gridCol>
                <a:gridCol w="732738">
                  <a:extLst>
                    <a:ext uri="{9D8B030D-6E8A-4147-A177-3AD203B41FA5}">
                      <a16:colId xmlns:a16="http://schemas.microsoft.com/office/drawing/2014/main" val="193108904"/>
                    </a:ext>
                  </a:extLst>
                </a:gridCol>
                <a:gridCol w="732738">
                  <a:extLst>
                    <a:ext uri="{9D8B030D-6E8A-4147-A177-3AD203B41FA5}">
                      <a16:colId xmlns:a16="http://schemas.microsoft.com/office/drawing/2014/main" val="1209859104"/>
                    </a:ext>
                  </a:extLst>
                </a:gridCol>
                <a:gridCol w="732738">
                  <a:extLst>
                    <a:ext uri="{9D8B030D-6E8A-4147-A177-3AD203B41FA5}">
                      <a16:colId xmlns:a16="http://schemas.microsoft.com/office/drawing/2014/main" val="312619968"/>
                    </a:ext>
                  </a:extLst>
                </a:gridCol>
              </a:tblGrid>
              <a:tr h="180366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MORTALITY PREDICTION WORKSHEET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640094"/>
                  </a:ext>
                </a:extLst>
              </a:tr>
              <a:tr h="180366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303624"/>
                  </a:ext>
                </a:extLst>
              </a:tr>
              <a:tr h="19163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COVARIATES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OUTCOME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343978"/>
                  </a:ext>
                </a:extLst>
              </a:tr>
              <a:tr h="18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patient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age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female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temp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mortality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2057597"/>
                  </a:ext>
                </a:extLst>
              </a:tr>
              <a:tr h="18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30.5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105.0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578784"/>
                  </a:ext>
                </a:extLst>
              </a:tr>
              <a:tr h="18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74.0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96.7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684493"/>
                  </a:ext>
                </a:extLst>
              </a:tr>
              <a:tr h="18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27.4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96.1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584734"/>
                  </a:ext>
                </a:extLst>
              </a:tr>
              <a:tr h="18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98.5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907683"/>
                  </a:ext>
                </a:extLst>
              </a:tr>
              <a:tr h="18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0.7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96.5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222227"/>
                  </a:ext>
                </a:extLst>
              </a:tr>
              <a:tr h="18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49.9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97.1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486579"/>
                  </a:ext>
                </a:extLst>
              </a:tr>
              <a:tr h="18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72.9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100.1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528371"/>
                  </a:ext>
                </a:extLst>
              </a:tr>
              <a:tr h="18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29.1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99.6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24633"/>
                  </a:ext>
                </a:extLst>
              </a:tr>
              <a:tr h="18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83.5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100.6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9551249"/>
                  </a:ext>
                </a:extLst>
              </a:tr>
              <a:tr h="18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82.3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95.2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255201"/>
                  </a:ext>
                </a:extLst>
              </a:tr>
              <a:tr h="18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23.7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99.4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893765"/>
                  </a:ext>
                </a:extLst>
              </a:tr>
              <a:tr h="18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12.9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96.6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373784"/>
                  </a:ext>
                </a:extLst>
              </a:tr>
              <a:tr h="18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53.9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100.3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677019"/>
                  </a:ext>
                </a:extLst>
              </a:tr>
              <a:tr h="18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18.8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98.6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88284"/>
                  </a:ext>
                </a:extLst>
              </a:tr>
              <a:tr h="18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51.8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98.5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1126053"/>
                  </a:ext>
                </a:extLst>
              </a:tr>
              <a:tr h="18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3.3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94.6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71412"/>
                  </a:ext>
                </a:extLst>
              </a:tr>
              <a:tr h="18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69.7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99.1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68804"/>
                  </a:ext>
                </a:extLst>
              </a:tr>
              <a:tr h="18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60.4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104.2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745002"/>
                  </a:ext>
                </a:extLst>
              </a:tr>
              <a:tr h="1803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73.6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99.1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877203"/>
                  </a:ext>
                </a:extLst>
              </a:tr>
              <a:tr h="19163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53.3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99.1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55" marR="8455" marT="845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997662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8B71C63-3C95-D4A8-CA91-64A48A6B4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82729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Read the data (Excel, SQL)</a:t>
            </a:r>
          </a:p>
          <a:p>
            <a:endParaRPr lang="en-US" dirty="0"/>
          </a:p>
          <a:p>
            <a:r>
              <a:rPr lang="en-US" dirty="0"/>
              <a:t>Assign to the development set or test set: shuffle, then split</a:t>
            </a:r>
          </a:p>
          <a:p>
            <a:endParaRPr lang="en-US" dirty="0"/>
          </a:p>
          <a:p>
            <a:r>
              <a:rPr lang="en-US" dirty="0"/>
              <a:t>Divide predictors (</a:t>
            </a:r>
            <a:r>
              <a:rPr lang="en-US" i="1" dirty="0"/>
              <a:t>x</a:t>
            </a:r>
            <a:r>
              <a:rPr lang="en-US" dirty="0"/>
              <a:t>) from outcomes (</a:t>
            </a:r>
            <a:r>
              <a:rPr lang="en-US" i="1" dirty="0"/>
              <a:t>y</a:t>
            </a:r>
            <a:r>
              <a:rPr lang="en-US" dirty="0"/>
              <a:t>) and unwanted columns (often identifiers)</a:t>
            </a:r>
          </a:p>
          <a:p>
            <a:endParaRPr lang="en-US" dirty="0"/>
          </a:p>
          <a:p>
            <a:r>
              <a:rPr lang="en-US" dirty="0"/>
              <a:t>Preprocessing</a:t>
            </a:r>
          </a:p>
          <a:p>
            <a:pPr lvl="1"/>
            <a:r>
              <a:rPr lang="en-US" dirty="0"/>
              <a:t>Normalize numeric variables</a:t>
            </a:r>
          </a:p>
          <a:p>
            <a:pPr lvl="1"/>
            <a:r>
              <a:rPr lang="en-US" dirty="0"/>
              <a:t>Cell code categorical variables</a:t>
            </a:r>
          </a:p>
          <a:p>
            <a:pPr lvl="1"/>
            <a:r>
              <a:rPr lang="en-US" dirty="0"/>
              <a:t>Remember, we don’t want to use any information from the test set prior to training. This can be a bit tricky to implement.</a:t>
            </a:r>
          </a:p>
        </p:txBody>
      </p:sp>
    </p:spTree>
    <p:extLst>
      <p:ext uri="{BB962C8B-B14F-4D97-AF65-F5344CB8AC3E}">
        <p14:creationId xmlns:p14="http://schemas.microsoft.com/office/powerpoint/2010/main" val="2434240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F0B9A-98B6-E4FE-6044-0F94102A3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 on random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00E83-E41C-87FF-F797-0537580CF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Why is it a good idea to assign the data at random (</a:t>
            </a:r>
            <a:r>
              <a:rPr lang="en-US" i="1" dirty="0"/>
              <a:t>i.e.</a:t>
            </a:r>
            <a:r>
              <a:rPr lang="en-US" dirty="0"/>
              <a:t>,</a:t>
            </a:r>
            <a:r>
              <a:rPr lang="en-US" i="1" dirty="0"/>
              <a:t> </a:t>
            </a:r>
            <a:r>
              <a:rPr lang="en-US" dirty="0"/>
              <a:t>shuffle first)?</a:t>
            </a:r>
          </a:p>
          <a:p>
            <a:endParaRPr lang="en-US" dirty="0"/>
          </a:p>
          <a:p>
            <a:r>
              <a:rPr lang="en-US" dirty="0"/>
              <a:t>Are there any exceptions or alternatives?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Our evaluation should match the claims we wish to make about performance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We might want to make a specific claim, such as:</a:t>
            </a:r>
          </a:p>
          <a:p>
            <a:pPr lvl="2"/>
            <a:r>
              <a:rPr lang="en-US" dirty="0"/>
              <a:t>A model trained on years 2000-2010 generalizes to years 2010-2020</a:t>
            </a:r>
          </a:p>
          <a:p>
            <a:pPr lvl="2"/>
            <a:r>
              <a:rPr lang="en-US" dirty="0"/>
              <a:t>A model trained at DUHS generalizes to the UNC Health System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We might have repeated measures data</a:t>
            </a:r>
          </a:p>
          <a:p>
            <a:pPr lvl="2"/>
            <a:r>
              <a:rPr lang="en-US" dirty="0"/>
              <a:t>Multiple (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) pairs from the same patient   </a:t>
            </a:r>
            <a:r>
              <a:rPr lang="en-US" i="1" dirty="0"/>
              <a:t>&lt;-- this is a very common source of errors</a:t>
            </a:r>
          </a:p>
          <a:p>
            <a:pPr lvl="2"/>
            <a:r>
              <a:rPr lang="en-US" dirty="0"/>
              <a:t>We typically handle this by assigning repeated measures (</a:t>
            </a:r>
            <a:r>
              <a:rPr lang="en-US" i="1" dirty="0"/>
              <a:t>i.e.,</a:t>
            </a:r>
            <a:r>
              <a:rPr lang="en-US" dirty="0"/>
              <a:t> all data for a given patient) to the same fold (</a:t>
            </a:r>
            <a:r>
              <a:rPr lang="en-US" i="1" dirty="0"/>
              <a:t>i.e.</a:t>
            </a:r>
            <a:r>
              <a:rPr lang="en-US" dirty="0"/>
              <a:t>, development set, test set)</a:t>
            </a:r>
          </a:p>
        </p:txBody>
      </p:sp>
    </p:spTree>
    <p:extLst>
      <p:ext uri="{BB962C8B-B14F-4D97-AF65-F5344CB8AC3E}">
        <p14:creationId xmlns:p14="http://schemas.microsoft.com/office/powerpoint/2010/main" val="3686980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82670-09FC-7A56-71BB-C53F45257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66704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What’s wrong here?</a:t>
            </a:r>
          </a:p>
          <a:p>
            <a:endParaRPr lang="en-US" dirty="0"/>
          </a:p>
          <a:p>
            <a:r>
              <a:rPr lang="en-US" u="sng" dirty="0"/>
              <a:t>Dataset</a:t>
            </a:r>
            <a:r>
              <a:rPr lang="en-US" dirty="0"/>
              <a:t>: pictures of skin lesions along with label (benign/malignant)</a:t>
            </a:r>
          </a:p>
          <a:p>
            <a:pPr lvl="1"/>
            <a:r>
              <a:rPr lang="en-US" dirty="0"/>
              <a:t>2,000 images of 600 lesions from 400 participants</a:t>
            </a:r>
          </a:p>
          <a:p>
            <a:endParaRPr lang="en-US" dirty="0"/>
          </a:p>
          <a:p>
            <a:r>
              <a:rPr lang="en-US" u="sng" dirty="0"/>
              <a:t>Goal</a:t>
            </a:r>
            <a:r>
              <a:rPr lang="en-US" dirty="0"/>
              <a:t>: predict whether lesions are benign or malignant</a:t>
            </a:r>
          </a:p>
          <a:p>
            <a:endParaRPr lang="en-US" dirty="0"/>
          </a:p>
          <a:p>
            <a:r>
              <a:rPr lang="en-US" u="sng" dirty="0"/>
              <a:t>Evaluation Strategy</a:t>
            </a:r>
            <a:r>
              <a:rPr lang="en-US" dirty="0"/>
              <a:t>: Divide the data (image/label pairs) at random between a development set (80%) and a test set (20%)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CDECC62-5B60-801C-0CC8-BA1954D91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Claims about performance must match your evaluation.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C695FB8-65AF-F9D9-C94A-1A612D57BE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019390" y="1690688"/>
            <a:ext cx="2334410" cy="4534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7911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404A-CDDA-BA09-07B4-727E60B40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108BF-F58F-7437-AD18-C384A591A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/>
              <a:t>Essentials of Sound Model Development and Evaluation</a:t>
            </a:r>
          </a:p>
          <a:p>
            <a:r>
              <a:rPr lang="en-US" dirty="0"/>
              <a:t>Why out-of-sample evaluation (</a:t>
            </a:r>
            <a:r>
              <a:rPr lang="en-US" i="1" dirty="0"/>
              <a:t>i.e.,</a:t>
            </a:r>
            <a:r>
              <a:rPr lang="en-US" dirty="0"/>
              <a:t> a held-out test set) is critical</a:t>
            </a:r>
          </a:p>
          <a:p>
            <a:r>
              <a:rPr lang="en-US" dirty="0"/>
              <a:t>How do we divide up the data?</a:t>
            </a:r>
          </a:p>
          <a:p>
            <a:r>
              <a:rPr lang="en-US" dirty="0"/>
              <a:t>How is each portion is used?</a:t>
            </a:r>
          </a:p>
          <a:p>
            <a:r>
              <a:rPr lang="en-US" dirty="0"/>
              <a:t>What can go wrong?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Common Variations in Practice</a:t>
            </a:r>
          </a:p>
          <a:p>
            <a:r>
              <a:rPr lang="en-US" dirty="0"/>
              <a:t>Hyperparameter tuning</a:t>
            </a:r>
          </a:p>
          <a:p>
            <a:r>
              <a:rPr lang="en-US" dirty="0"/>
              <a:t>Cross-validation</a:t>
            </a:r>
          </a:p>
        </p:txBody>
      </p:sp>
    </p:spTree>
    <p:extLst>
      <p:ext uri="{BB962C8B-B14F-4D97-AF65-F5344CB8AC3E}">
        <p14:creationId xmlns:p14="http://schemas.microsoft.com/office/powerpoint/2010/main" val="1471172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43C26-E780-AB28-2176-2306B42A2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Claims about performance must match your evaluation.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82670-09FC-7A56-71BB-C53F45257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0852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What’s wrong here?</a:t>
            </a:r>
          </a:p>
          <a:p>
            <a:endParaRPr lang="en-US" dirty="0"/>
          </a:p>
          <a:p>
            <a:r>
              <a:rPr lang="en-US" u="sng" dirty="0"/>
              <a:t>Dataset</a:t>
            </a:r>
            <a:r>
              <a:rPr lang="en-US" dirty="0"/>
              <a:t>: wearables data from 20 patients with arrhythmia and 20 controls</a:t>
            </a:r>
          </a:p>
          <a:p>
            <a:pPr lvl="1"/>
            <a:r>
              <a:rPr lang="en-US" dirty="0"/>
              <a:t>10 sessions during arrhythmia for each patient with arrhythmia</a:t>
            </a:r>
          </a:p>
          <a:p>
            <a:pPr lvl="1"/>
            <a:r>
              <a:rPr lang="en-US" dirty="0"/>
              <a:t>10 sessions at random times for each control</a:t>
            </a:r>
          </a:p>
          <a:p>
            <a:endParaRPr lang="en-US" dirty="0"/>
          </a:p>
          <a:p>
            <a:r>
              <a:rPr lang="en-US" u="sng" dirty="0"/>
              <a:t>Goal</a:t>
            </a:r>
            <a:r>
              <a:rPr lang="en-US" dirty="0"/>
              <a:t>: predict arrythmia</a:t>
            </a:r>
          </a:p>
          <a:p>
            <a:endParaRPr lang="en-US" dirty="0"/>
          </a:p>
          <a:p>
            <a:r>
              <a:rPr lang="en-US" u="sng" dirty="0"/>
              <a:t>Evaluation Strategy</a:t>
            </a:r>
            <a:r>
              <a:rPr lang="en-US" dirty="0"/>
              <a:t>: Divide the data (image/label pairs) at random between a development set (70%) and a test set (30%)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62C0EB-1997-9612-C4D8-FA1683D3C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5173" y="2255044"/>
            <a:ext cx="34290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181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2DD3A-9AE3-6AEE-C1AC-394E0A3F5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goes wrong?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9BF5C-C954-B7D7-F3FA-9A6FA4E35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Subtle mistakes like the previous examples are very common.</a:t>
            </a:r>
          </a:p>
          <a:p>
            <a:r>
              <a:rPr lang="en-US" dirty="0"/>
              <a:t>Obvious mistakes like evaluating on the training data are also very common.</a:t>
            </a:r>
          </a:p>
          <a:p>
            <a:endParaRPr lang="en-US" dirty="0"/>
          </a:p>
          <a:p>
            <a:r>
              <a:rPr lang="en-US" u="sng" dirty="0"/>
              <a:t>Data Leakage</a:t>
            </a:r>
            <a:r>
              <a:rPr lang="en-US" dirty="0"/>
              <a:t>: the use of information in the model training process </a:t>
            </a:r>
            <a:r>
              <a:rPr lang="en-US" b="1" dirty="0"/>
              <a:t>which would not be expected to be available at prediction time</a:t>
            </a:r>
          </a:p>
          <a:p>
            <a:endParaRPr lang="en-US" b="1" dirty="0"/>
          </a:p>
          <a:p>
            <a:r>
              <a:rPr lang="en-US" i="1" dirty="0"/>
              <a:t>Think about whether the information you are using would be available at the time of prediction.</a:t>
            </a:r>
          </a:p>
        </p:txBody>
      </p:sp>
    </p:spTree>
    <p:extLst>
      <p:ext uri="{BB962C8B-B14F-4D97-AF65-F5344CB8AC3E}">
        <p14:creationId xmlns:p14="http://schemas.microsoft.com/office/powerpoint/2010/main" val="12434191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CACDA-781C-68A0-5EA9-4464C1174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Defenses against improper evaluation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69622E-1AAE-D51A-11B6-31ED30D90E4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39816" y="1804188"/>
            <a:ext cx="2908280" cy="25654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26EF80A-22B2-1D28-1896-2D4E1B7F4D7E}"/>
              </a:ext>
            </a:extLst>
          </p:cNvPr>
          <p:cNvSpPr/>
          <p:nvPr/>
        </p:nvSpPr>
        <p:spPr>
          <a:xfrm>
            <a:off x="4439816" y="4594918"/>
            <a:ext cx="29082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Challenge format</a:t>
            </a:r>
            <a:r>
              <a:rPr lang="en-US" dirty="0"/>
              <a:t>:</a:t>
            </a:r>
            <a:r>
              <a:rPr lang="en-US" u="sng" dirty="0"/>
              <a:t> </a:t>
            </a:r>
          </a:p>
          <a:p>
            <a:r>
              <a:rPr lang="en-US" dirty="0"/>
              <a:t>Test and development sets are fixed by the organizers. Often, test sets aren’t even available; entrants submit their model rather than presenting their results.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BBC1E4-AA78-6CD5-D15D-EA896C907F6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02063" y="1804188"/>
            <a:ext cx="3668943" cy="26633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AB4E412-A3F9-C302-C946-5C209823B651}"/>
              </a:ext>
            </a:extLst>
          </p:cNvPr>
          <p:cNvSpPr/>
          <p:nvPr/>
        </p:nvSpPr>
        <p:spPr>
          <a:xfrm>
            <a:off x="8002063" y="4728485"/>
            <a:ext cx="37995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In healthcare</a:t>
            </a:r>
            <a:r>
              <a:rPr lang="en-US" dirty="0"/>
              <a:t>:</a:t>
            </a:r>
            <a:r>
              <a:rPr lang="en-US" u="sng" dirty="0"/>
              <a:t> </a:t>
            </a:r>
          </a:p>
          <a:p>
            <a:r>
              <a:rPr lang="en-US" dirty="0"/>
              <a:t>There are some good publicly available datasets (MIMIC, </a:t>
            </a:r>
            <a:r>
              <a:rPr lang="en-US" i="1" dirty="0"/>
              <a:t>All of Us</a:t>
            </a:r>
            <a:r>
              <a:rPr lang="en-US" dirty="0"/>
              <a:t>, etc.), but we’re still way behind the curve.</a:t>
            </a:r>
          </a:p>
        </p:txBody>
      </p:sp>
      <p:pic>
        <p:nvPicPr>
          <p:cNvPr id="8" name="Picture 7" descr="page8image382623008">
            <a:extLst>
              <a:ext uri="{FF2B5EF4-FFF2-40B4-BE49-F238E27FC236}">
                <a16:creationId xmlns:a16="http://schemas.microsoft.com/office/drawing/2014/main" id="{61AEB839-211A-FDC2-646B-20C5FB91B0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18525" y="1804188"/>
            <a:ext cx="3267324" cy="1330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63E8187-3E03-8F2A-30EE-8D501AF5750F}"/>
              </a:ext>
            </a:extLst>
          </p:cNvPr>
          <p:cNvSpPr/>
          <p:nvPr/>
        </p:nvSpPr>
        <p:spPr>
          <a:xfrm>
            <a:off x="518525" y="3428198"/>
            <a:ext cx="33578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Publicly available data and code</a:t>
            </a:r>
            <a:r>
              <a:rPr lang="en-US" i="1" u="sng" dirty="0"/>
              <a:t>:</a:t>
            </a:r>
          </a:p>
          <a:p>
            <a:r>
              <a:rPr lang="en-US" dirty="0"/>
              <a:t>Facilitates reproducibility</a:t>
            </a:r>
          </a:p>
        </p:txBody>
      </p:sp>
    </p:spTree>
    <p:extLst>
      <p:ext uri="{BB962C8B-B14F-4D97-AF65-F5344CB8AC3E}">
        <p14:creationId xmlns:p14="http://schemas.microsoft.com/office/powerpoint/2010/main" val="9705690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650DD-C191-BC45-34A2-916D23B20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There’s more to model development than training…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2FB96-C137-440B-66C8-C20F7478C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What if I want to choose which kind of model is best (</a:t>
            </a:r>
            <a:r>
              <a:rPr lang="en-US" i="1" dirty="0"/>
              <a:t>e.g.</a:t>
            </a:r>
            <a:r>
              <a:rPr lang="en-US" dirty="0"/>
              <a:t>, logistic regression, MLP)?</a:t>
            </a:r>
          </a:p>
          <a:p>
            <a:pPr marL="0" indent="0">
              <a:buNone/>
            </a:pPr>
            <a:r>
              <a:rPr lang="en-US" dirty="0"/>
              <a:t>-&gt; this is </a:t>
            </a:r>
            <a:r>
              <a:rPr lang="en-US" i="1" dirty="0"/>
              <a:t>model selection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if I want to refine or modify my model or the training process in some way (</a:t>
            </a:r>
            <a:r>
              <a:rPr lang="en-US" i="1" dirty="0"/>
              <a:t>e.g.</a:t>
            </a:r>
            <a:r>
              <a:rPr lang="en-US" dirty="0"/>
              <a:t>, adjust the number of hidden layers)?</a:t>
            </a:r>
          </a:p>
          <a:p>
            <a:pPr marL="0" indent="0">
              <a:buNone/>
            </a:pPr>
            <a:r>
              <a:rPr lang="en-US" dirty="0"/>
              <a:t>-&gt; this is </a:t>
            </a:r>
            <a:r>
              <a:rPr lang="en-US" i="1" dirty="0"/>
              <a:t>hyperparameter tuning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Definition</a:t>
            </a:r>
            <a:r>
              <a:rPr lang="en-US" dirty="0"/>
              <a:t>: a </a:t>
            </a:r>
            <a:r>
              <a:rPr lang="en-US" i="1" dirty="0"/>
              <a:t>hyperparameter</a:t>
            </a:r>
            <a:r>
              <a:rPr lang="en-US" dirty="0"/>
              <a:t> is a value or setting that is fixed before training that influences the training process</a:t>
            </a:r>
          </a:p>
        </p:txBody>
      </p:sp>
    </p:spTree>
    <p:extLst>
      <p:ext uri="{BB962C8B-B14F-4D97-AF65-F5344CB8AC3E}">
        <p14:creationId xmlns:p14="http://schemas.microsoft.com/office/powerpoint/2010/main" val="3190908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FF83A-DA27-1AE3-9D0A-399D24821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versus 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3F612-88A4-68F4-425B-B7E2E7AD9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Parameters</a:t>
            </a:r>
          </a:p>
          <a:p>
            <a:pPr>
              <a:buFontTx/>
              <a:buChar char="-"/>
            </a:pPr>
            <a:r>
              <a:rPr lang="en-US" sz="2600" dirty="0"/>
              <a:t>Lengths of the seams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Hyperparameters</a:t>
            </a:r>
          </a:p>
          <a:p>
            <a:pPr>
              <a:buFontTx/>
              <a:buChar char="-"/>
            </a:pPr>
            <a:r>
              <a:rPr lang="en-US" sz="2600" dirty="0"/>
              <a:t>Which seams to adjust</a:t>
            </a:r>
          </a:p>
          <a:p>
            <a:pPr>
              <a:buFontTx/>
              <a:buChar char="-"/>
            </a:pPr>
            <a:r>
              <a:rPr lang="en-US" sz="2600" dirty="0"/>
              <a:t>What ruler to use</a:t>
            </a:r>
          </a:p>
          <a:p>
            <a:pPr>
              <a:buFontTx/>
              <a:buChar char="-"/>
            </a:pPr>
            <a:r>
              <a:rPr lang="en-US" sz="2600" dirty="0"/>
              <a:t>How fast / careless versus careful</a:t>
            </a:r>
          </a:p>
        </p:txBody>
      </p:sp>
      <p:pic>
        <p:nvPicPr>
          <p:cNvPr id="1026" name="Picture 2" descr="David Byrne of the Talking Heads: Can shoulder width and pad level be altered?">
            <a:extLst>
              <a:ext uri="{FF2B5EF4-FFF2-40B4-BE49-F238E27FC236}">
                <a16:creationId xmlns:a16="http://schemas.microsoft.com/office/drawing/2014/main" id="{81A57162-7E4F-DC4A-97A0-2223D9F21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75937" y="2635622"/>
            <a:ext cx="6024181" cy="4017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0110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FF83A-DA27-1AE3-9D0A-399D24821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versus 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3F612-88A4-68F4-425B-B7E2E7AD9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569542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u="sng" dirty="0"/>
              <a:t>Parameters</a:t>
            </a:r>
          </a:p>
          <a:p>
            <a:pPr>
              <a:buFontTx/>
              <a:buChar char="-"/>
            </a:pPr>
            <a:r>
              <a:rPr lang="en-US" sz="2600" dirty="0"/>
              <a:t>Lengths of the seams</a:t>
            </a:r>
          </a:p>
          <a:p>
            <a:pPr>
              <a:buFontTx/>
              <a:buChar char="-"/>
            </a:pPr>
            <a:r>
              <a:rPr lang="en-US" sz="2600" dirty="0">
                <a:solidFill>
                  <a:schemeClr val="accent2"/>
                </a:solidFill>
              </a:rPr>
              <a:t>Model coefficients (</a:t>
            </a:r>
            <a:r>
              <a:rPr lang="en-US" sz="2600" i="1" dirty="0">
                <a:solidFill>
                  <a:schemeClr val="accent2"/>
                </a:solidFill>
              </a:rPr>
              <a:t>i.e.,</a:t>
            </a:r>
            <a:r>
              <a:rPr lang="en-US" sz="2600" dirty="0">
                <a:solidFill>
                  <a:schemeClr val="accent2"/>
                </a:solidFill>
              </a:rPr>
              <a:t> numeric values in the equation)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Hyperparameters</a:t>
            </a:r>
          </a:p>
          <a:p>
            <a:pPr>
              <a:buFontTx/>
              <a:buChar char="-"/>
            </a:pPr>
            <a:r>
              <a:rPr lang="en-US" sz="2600" dirty="0"/>
              <a:t>Which seams to adjust</a:t>
            </a:r>
          </a:p>
          <a:p>
            <a:pPr>
              <a:buFontTx/>
              <a:buChar char="-"/>
            </a:pPr>
            <a:r>
              <a:rPr lang="en-US" sz="2600" dirty="0"/>
              <a:t>What ruler to use</a:t>
            </a:r>
          </a:p>
          <a:p>
            <a:pPr>
              <a:buFontTx/>
              <a:buChar char="-"/>
            </a:pPr>
            <a:r>
              <a:rPr lang="en-US" sz="2600" dirty="0"/>
              <a:t>How fast / careless versus careful</a:t>
            </a:r>
          </a:p>
          <a:p>
            <a:pPr>
              <a:buFontTx/>
              <a:buChar char="-"/>
            </a:pPr>
            <a:r>
              <a:rPr lang="en-US" sz="2600" dirty="0">
                <a:solidFill>
                  <a:schemeClr val="accent2"/>
                </a:solidFill>
              </a:rPr>
              <a:t>Model architecture (</a:t>
            </a:r>
            <a:r>
              <a:rPr lang="en-US" sz="2600" i="1" dirty="0">
                <a:solidFill>
                  <a:schemeClr val="accent2"/>
                </a:solidFill>
              </a:rPr>
              <a:t>i.e.</a:t>
            </a:r>
            <a:r>
              <a:rPr lang="en-US" sz="2600" dirty="0">
                <a:solidFill>
                  <a:schemeClr val="accent2"/>
                </a:solidFill>
              </a:rPr>
              <a:t>, the form of the equation)</a:t>
            </a:r>
          </a:p>
          <a:p>
            <a:pPr>
              <a:buFontTx/>
              <a:buChar char="-"/>
            </a:pPr>
            <a:r>
              <a:rPr lang="en-US" sz="2600" dirty="0">
                <a:solidFill>
                  <a:schemeClr val="accent2"/>
                </a:solidFill>
              </a:rPr>
              <a:t>Training algorithm</a:t>
            </a:r>
          </a:p>
          <a:p>
            <a:pPr>
              <a:buFontTx/>
              <a:buChar char="-"/>
            </a:pPr>
            <a:r>
              <a:rPr lang="en-US" sz="2600" dirty="0">
                <a:solidFill>
                  <a:schemeClr val="accent2"/>
                </a:solidFill>
              </a:rPr>
              <a:t>Regularization (*more next time)</a:t>
            </a:r>
          </a:p>
        </p:txBody>
      </p:sp>
      <p:pic>
        <p:nvPicPr>
          <p:cNvPr id="1028" name="Picture 4" descr="David Byrne's American Utopia': A Brief History of David Byrne's Suits">
            <a:extLst>
              <a:ext uri="{FF2B5EF4-FFF2-40B4-BE49-F238E27FC236}">
                <a16:creationId xmlns:a16="http://schemas.microsoft.com/office/drawing/2014/main" id="{163CCD54-B567-D80A-2B38-DDCB8D478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23293" y="1904104"/>
            <a:ext cx="3259021" cy="4953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338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89AC0-7CA8-1BAE-0C0B-9727D2A49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tune hyperparameters?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EB7AE-0776-7DE2-49C2-385114024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Proposal 1</a:t>
            </a:r>
            <a:r>
              <a:rPr lang="en-US" dirty="0"/>
              <a:t>: Figure out which hyperparameters perform best on the training set</a:t>
            </a:r>
          </a:p>
          <a:p>
            <a:r>
              <a:rPr lang="en-US" u="sng" dirty="0"/>
              <a:t>Proposal 2</a:t>
            </a:r>
            <a:r>
              <a:rPr lang="en-US" dirty="0"/>
              <a:t>: Figure out which hyperparameters perform best on the test set</a:t>
            </a:r>
          </a:p>
          <a:p>
            <a:endParaRPr lang="en-US" dirty="0"/>
          </a:p>
          <a:p>
            <a:r>
              <a:rPr lang="en-US" dirty="0"/>
              <a:t>Are either of these a good idea? Why or why not?</a:t>
            </a:r>
          </a:p>
        </p:txBody>
      </p:sp>
    </p:spTree>
    <p:extLst>
      <p:ext uri="{BB962C8B-B14F-4D97-AF65-F5344CB8AC3E}">
        <p14:creationId xmlns:p14="http://schemas.microsoft.com/office/powerpoint/2010/main" val="6472222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89AC0-7CA8-1BAE-0C0B-9727D2A49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tune hyperparameters?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EB7AE-0776-7DE2-49C2-385114024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Proposal 1</a:t>
            </a:r>
            <a:r>
              <a:rPr lang="en-US" dirty="0"/>
              <a:t>: Figure out which hyperparameters perform best on the training set</a:t>
            </a:r>
          </a:p>
          <a:p>
            <a:r>
              <a:rPr lang="en-US" u="sng" dirty="0"/>
              <a:t>Proposal 2</a:t>
            </a:r>
            <a:r>
              <a:rPr lang="en-US" dirty="0"/>
              <a:t>: Figure out which hyperparameters perform best on the test set</a:t>
            </a:r>
          </a:p>
          <a:p>
            <a:endParaRPr lang="en-US" dirty="0"/>
          </a:p>
          <a:p>
            <a:r>
              <a:rPr lang="en-US" dirty="0"/>
              <a:t>Are either of these a good idea? Why or why not?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-&gt; Hyperparameters require their own </a:t>
            </a:r>
            <a:r>
              <a:rPr lang="en-US" i="1" dirty="0">
                <a:solidFill>
                  <a:schemeClr val="accent2"/>
                </a:solidFill>
              </a:rPr>
              <a:t>tuning </a:t>
            </a:r>
            <a:r>
              <a:rPr lang="en-US" dirty="0">
                <a:solidFill>
                  <a:schemeClr val="accent2"/>
                </a:solidFill>
              </a:rPr>
              <a:t>set.</a:t>
            </a:r>
          </a:p>
        </p:txBody>
      </p:sp>
    </p:spTree>
    <p:extLst>
      <p:ext uri="{BB962C8B-B14F-4D97-AF65-F5344CB8AC3E}">
        <p14:creationId xmlns:p14="http://schemas.microsoft.com/office/powerpoint/2010/main" val="5636136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Rounded Rectangle 556">
            <a:extLst>
              <a:ext uri="{FF2B5EF4-FFF2-40B4-BE49-F238E27FC236}">
                <a16:creationId xmlns:a16="http://schemas.microsoft.com/office/drawing/2014/main" id="{F566BEC0-5FD7-A845-9D3D-32B2D7607B78}"/>
              </a:ext>
            </a:extLst>
          </p:cNvPr>
          <p:cNvSpPr/>
          <p:nvPr/>
        </p:nvSpPr>
        <p:spPr>
          <a:xfrm>
            <a:off x="401549" y="1281290"/>
            <a:ext cx="7400393" cy="5081799"/>
          </a:xfrm>
          <a:prstGeom prst="roundRect">
            <a:avLst/>
          </a:prstGeom>
          <a:solidFill>
            <a:schemeClr val="accent1">
              <a:alpha val="7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7C5817-6726-A440-9598-B91F7AF4CED1}"/>
              </a:ext>
            </a:extLst>
          </p:cNvPr>
          <p:cNvSpPr txBox="1"/>
          <p:nvPr/>
        </p:nvSpPr>
        <p:spPr>
          <a:xfrm>
            <a:off x="1399005" y="3544333"/>
            <a:ext cx="1638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Set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FBAB963-AB09-5848-9364-474EF9827571}"/>
              </a:ext>
            </a:extLst>
          </p:cNvPr>
          <p:cNvGrpSpPr/>
          <p:nvPr/>
        </p:nvGrpSpPr>
        <p:grpSpPr>
          <a:xfrm>
            <a:off x="931410" y="2114909"/>
            <a:ext cx="3012737" cy="1597274"/>
            <a:chOff x="1610985" y="1500279"/>
            <a:chExt cx="5381787" cy="275647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5388D48-66D0-A345-992F-262E90AF1326}"/>
                </a:ext>
              </a:extLst>
            </p:cNvPr>
            <p:cNvGrpSpPr/>
            <p:nvPr/>
          </p:nvGrpSpPr>
          <p:grpSpPr>
            <a:xfrm>
              <a:off x="2173856" y="1526875"/>
              <a:ext cx="3200400" cy="181156"/>
              <a:chOff x="3312543" y="2369387"/>
              <a:chExt cx="4267200" cy="241541"/>
            </a:xfrm>
          </p:grpSpPr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ED0E88FE-AA19-E643-AF84-C3C9EAE8BE73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63910B22-7693-AF4F-9574-02A76C732A73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ACFC146C-5857-204E-B1FA-3C37CED8A6A6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A542468C-A2DD-8D4F-8D6B-812F8AF72BC8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8070C4AA-FEE8-7743-9F39-DF689095295F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6D1AC32F-FE2D-844E-972B-F28414A5730D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5A7ABE53-6588-A74F-B32B-2C85BC16551E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78B6E2E0-0E3A-3C41-ABEA-5E6445BBA91A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E9146DBD-7B0D-0445-8CF5-B17260FC5E0A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BA5D3A9D-287E-8248-B936-5E2A217B43F6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C732D8B9-4FA9-DB4D-866A-4B80311EBE02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E7ACA2D2-79F1-8744-A3F1-86F4CFF48D51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B5C3AB86-6690-1248-B828-E00B3BCA7D3A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0360B28F-FD34-F94C-93C9-5348FFF36A32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8C5AB473-C09A-8C48-86D3-EF0CD2DC3164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13A0540B-BB3C-7944-B123-31A7759A0FB1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B3F32FCF-DD87-B943-B1DE-6BAB057AE300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8A08512-6C68-794E-B710-BBF5F9A55485}"/>
                </a:ext>
              </a:extLst>
            </p:cNvPr>
            <p:cNvSpPr/>
            <p:nvPr/>
          </p:nvSpPr>
          <p:spPr>
            <a:xfrm>
              <a:off x="6124753" y="1526875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2CC9387-5519-8C46-B2EB-964E874B112F}"/>
                </a:ext>
              </a:extLst>
            </p:cNvPr>
            <p:cNvGrpSpPr/>
            <p:nvPr/>
          </p:nvGrpSpPr>
          <p:grpSpPr>
            <a:xfrm>
              <a:off x="2173856" y="1868697"/>
              <a:ext cx="3200400" cy="181156"/>
              <a:chOff x="3312543" y="2369387"/>
              <a:chExt cx="4267200" cy="241541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3D9C39C9-63C2-9146-82D4-CC79523219BA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A1D2CF35-62AE-A446-ABFF-0DB82F8380BB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5DA6EE66-A950-0544-954F-39B691874DDB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0731897E-F69F-9948-8E45-3334C46860D9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ECA43A72-CB45-F54B-80DE-1227469156E4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39D7562E-5CD8-A249-841F-D580BC5324EA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5F7FB5F6-25AA-2B4C-8D0B-C83C472694DB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588350E3-08C9-0E46-B67A-0BE69C71B155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945AA0A3-8FC9-DB4B-A945-91085BFA6BAC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2AD3CAEB-294C-3946-921A-8934DEBC9DC2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D4A35453-FED4-0D44-A9E5-9C0F4FE058AF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FF24DE81-03AD-C845-A862-CEB1EFAFB387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8A7E4974-352C-5A4B-BC1F-A316190BEBB4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0A800F5A-8CBB-8342-BB45-1B0785406CD7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40B3F311-FCBF-8D4F-B29B-9E510531A3BF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CB66ABAB-F1B7-0843-B8B3-4E0C33868F00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1F8D9A87-5094-6A49-B491-C9C5B1D27E3F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309DD35-FA38-DB48-BAA5-32E99B3EC107}"/>
                </a:ext>
              </a:extLst>
            </p:cNvPr>
            <p:cNvSpPr/>
            <p:nvPr/>
          </p:nvSpPr>
          <p:spPr>
            <a:xfrm>
              <a:off x="6124753" y="1868696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5D68995-AD56-5D41-BC98-5B7D18EC3544}"/>
                </a:ext>
              </a:extLst>
            </p:cNvPr>
            <p:cNvGrpSpPr/>
            <p:nvPr/>
          </p:nvGrpSpPr>
          <p:grpSpPr>
            <a:xfrm>
              <a:off x="2173856" y="2210517"/>
              <a:ext cx="3200400" cy="181156"/>
              <a:chOff x="3312543" y="2369387"/>
              <a:chExt cx="4267200" cy="241541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38905A56-87D4-E749-80A4-A1FF1B08D17C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6CDB49A7-362C-1946-825C-8B761B20F2E2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E77B635C-BA12-1642-ACFE-2C1433FC86D8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91459DB5-95CD-C84F-9578-240FA0F0C90A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698BC385-CDBA-A445-AB93-C719E47E2CFA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04E4553C-9518-074A-80AF-B1A6E5FEEE0F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37E7DF9C-1861-A24F-949E-BCA91D18A058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219FEA21-3AA3-334F-8381-756A7D72317F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7C76EA7A-B8FA-AD4B-B17B-71428180F610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25E13E08-6E7B-CB48-9347-68140992DB08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2D38AC95-222F-3943-AA77-9BAFFBFCB5FA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4900B315-DCF0-604C-8F41-51D8CA9B86B3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5A5C1BD5-A603-8942-A00D-E9D38EE6F09A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3EF60AF2-BC1A-7346-982E-EE37B15A1A99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366B4DEC-BD6D-9D41-BE8F-EC60949F00FE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34E38F26-943A-504C-8370-913A1AD20D3B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60207ECA-767B-C648-94F0-B9B0BDBA8031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23007AD-00FE-664F-B601-532CC5F6E918}"/>
                </a:ext>
              </a:extLst>
            </p:cNvPr>
            <p:cNvSpPr/>
            <p:nvPr/>
          </p:nvSpPr>
          <p:spPr>
            <a:xfrm>
              <a:off x="6124753" y="2210516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487079C-319B-4B4D-9095-6EB42697880A}"/>
                </a:ext>
              </a:extLst>
            </p:cNvPr>
            <p:cNvGrpSpPr/>
            <p:nvPr/>
          </p:nvGrpSpPr>
          <p:grpSpPr>
            <a:xfrm>
              <a:off x="2173856" y="2552338"/>
              <a:ext cx="3200400" cy="181156"/>
              <a:chOff x="3312543" y="2369387"/>
              <a:chExt cx="4267200" cy="241541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72D14FAE-92C2-6C43-A392-3C0A9CFDFF1E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E39F3B22-93F7-074F-9A89-60A9CB3F4AA8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BD348004-6BC8-7748-AD32-D6B09E9F0307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0E88E52B-B010-B444-A6B1-4DC9CEF11A63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B8565532-1FAD-2947-A2E3-4BDF3EA9B804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DF2745DD-C2B8-5C49-9A40-ED10F31ECD45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8B0CA5F4-A30D-4040-B62F-5080FA4BAA80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745CEBBB-F18F-AE40-B736-0A8106FFE08F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880891BD-35D8-8A4F-AA36-855F0E711E1B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CD9451CE-4FC9-A648-8599-C4821A9D98AC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2EEA9E1D-976C-4649-8070-07D1240BBA86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1C5D79BC-AC52-9342-A298-E9661EF72D52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B602772D-8177-E645-A21B-F02C79ED9223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FF21A758-A050-3A40-A3A6-15B639D626F0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57285FA1-AF71-214F-947C-4B82E88A3F0F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F2471C2D-539B-A943-A3C5-B26DF531D322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FA4DD08D-A993-A740-BBE2-AD9EB75920ED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9A47543-A73C-4E48-BC77-932F5D99E2EC}"/>
                </a:ext>
              </a:extLst>
            </p:cNvPr>
            <p:cNvSpPr/>
            <p:nvPr/>
          </p:nvSpPr>
          <p:spPr>
            <a:xfrm>
              <a:off x="6124753" y="2552338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B78CD67-15C7-8A41-838F-62B825112E67}"/>
                </a:ext>
              </a:extLst>
            </p:cNvPr>
            <p:cNvGrpSpPr/>
            <p:nvPr/>
          </p:nvGrpSpPr>
          <p:grpSpPr>
            <a:xfrm>
              <a:off x="2173856" y="3463503"/>
              <a:ext cx="3200400" cy="181156"/>
              <a:chOff x="3312543" y="2369387"/>
              <a:chExt cx="4267200" cy="241541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982A0A2A-2B58-F842-B81B-1784F1F282D9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3AD4BCFA-DF42-9D4B-A357-98ABD92864A3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8C2397D4-8548-224C-9233-811454931FE9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6231CBA6-CB79-FB42-A041-B51CB7B17474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229E4A46-5AE0-9C4D-9D57-78E69E55B24D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C62DA936-E2FA-7547-81D3-5AB92EC40F1C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18ED1FC3-36AD-B642-8C1B-12348805069E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58F33FB0-6E26-364E-A3BA-F57CEDA8740D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704BF792-3AD5-6F4C-9E56-C797CCA2B9E2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4249B346-8512-8249-9085-EE58C4F775A5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89CDB226-372E-B64B-A8FE-12C6EC80EFFE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1A28DD17-AACB-874C-958E-3FDD5F283A35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5D1BB694-1D6B-A147-B78F-9625C992F88A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1AEE2317-DC74-6E42-9EE9-FDCB20697198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9B731331-4096-A144-80E7-9A48D134CE63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33A98C23-F94A-B041-BB4D-3FE4502D2B03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E439498A-FC56-6B4B-8CE6-0273298AB663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9296A6E-5BAE-9D43-A496-A27A6E9F6C6B}"/>
                </a:ext>
              </a:extLst>
            </p:cNvPr>
            <p:cNvSpPr/>
            <p:nvPr/>
          </p:nvSpPr>
          <p:spPr>
            <a:xfrm>
              <a:off x="6124753" y="3463503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60E2295-0BFA-AD42-86EC-E68076017D7E}"/>
                </a:ext>
              </a:extLst>
            </p:cNvPr>
            <p:cNvGrpSpPr/>
            <p:nvPr/>
          </p:nvGrpSpPr>
          <p:grpSpPr>
            <a:xfrm>
              <a:off x="2173856" y="3805325"/>
              <a:ext cx="3200400" cy="181156"/>
              <a:chOff x="3312543" y="2369387"/>
              <a:chExt cx="4267200" cy="241541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121E334-1401-2247-BE70-07671867A2D1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EBFA896-004A-3D4C-A83D-580ED6A6E753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06C93DFD-C82E-944A-90F7-E26EC251F0E1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1A93DFAA-5E6D-7A45-8C0F-C3C3726CE978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8B64C82E-576E-5D4C-87B6-03325EB04AB8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44977652-1BAB-AB49-884A-825020BCB88F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3372ACFE-65EF-E641-BB7D-24D59E908CEB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594F6C7D-DB65-6349-89C8-2DE4B1ABB70F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1B48FBEA-CFB4-1945-9296-29540117B8EF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783CE37D-7493-5C48-8B13-3927DC52FE4E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23E0D1DA-1135-D24F-89B3-F676C2859425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F090E753-0DCE-174F-9412-630B4686133C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34A98896-5A7B-AC42-B141-AE34B934F0A3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71BDE432-8A53-3A49-A8BC-F382194359D3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032E871-C244-AB4E-8AC9-5BD9E3CB1DAC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D799AD9-50F0-014D-9432-D1C61CAEFA00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321BC9A6-CD41-2E47-B774-B21F807550D1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3195AE3-1C16-604B-ADB1-8A81534D7BD5}"/>
                </a:ext>
              </a:extLst>
            </p:cNvPr>
            <p:cNvSpPr/>
            <p:nvPr/>
          </p:nvSpPr>
          <p:spPr>
            <a:xfrm>
              <a:off x="6124753" y="3805324"/>
              <a:ext cx="191932" cy="1811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1474937-7B18-5248-B034-C60D0C914BAF}"/>
                </a:ext>
              </a:extLst>
            </p:cNvPr>
            <p:cNvGrpSpPr/>
            <p:nvPr/>
          </p:nvGrpSpPr>
          <p:grpSpPr>
            <a:xfrm>
              <a:off x="3774056" y="2896311"/>
              <a:ext cx="90578" cy="355844"/>
              <a:chOff x="4525992" y="4557612"/>
              <a:chExt cx="120770" cy="474458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E81ECE70-E041-9641-AD2F-781E75B5D6CE}"/>
                  </a:ext>
                </a:extLst>
              </p:cNvPr>
              <p:cNvSpPr/>
              <p:nvPr/>
            </p:nvSpPr>
            <p:spPr>
              <a:xfrm>
                <a:off x="4525992" y="4557612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AB13D800-D9EF-C94C-AEDC-976CFC68AB7E}"/>
                  </a:ext>
                </a:extLst>
              </p:cNvPr>
              <p:cNvSpPr/>
              <p:nvPr/>
            </p:nvSpPr>
            <p:spPr>
              <a:xfrm>
                <a:off x="4525992" y="4731580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F8DB02C-F6A7-9D4D-B46D-78B58D61D26B}"/>
                  </a:ext>
                </a:extLst>
              </p:cNvPr>
              <p:cNvSpPr/>
              <p:nvPr/>
            </p:nvSpPr>
            <p:spPr>
              <a:xfrm>
                <a:off x="4525992" y="4911300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F6312A9-226C-2449-8EFB-86A6644D90C1}"/>
                </a:ext>
              </a:extLst>
            </p:cNvPr>
            <p:cNvGrpSpPr/>
            <p:nvPr/>
          </p:nvGrpSpPr>
          <p:grpSpPr>
            <a:xfrm>
              <a:off x="6175429" y="2894154"/>
              <a:ext cx="90578" cy="355844"/>
              <a:chOff x="4525992" y="4557612"/>
              <a:chExt cx="120770" cy="474458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F6ACB45E-7820-9144-84CD-802FB1759E55}"/>
                  </a:ext>
                </a:extLst>
              </p:cNvPr>
              <p:cNvSpPr/>
              <p:nvPr/>
            </p:nvSpPr>
            <p:spPr>
              <a:xfrm>
                <a:off x="4525992" y="4557612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EF2B18AF-0170-1148-BC6E-DE5DF3C14A11}"/>
                  </a:ext>
                </a:extLst>
              </p:cNvPr>
              <p:cNvSpPr/>
              <p:nvPr/>
            </p:nvSpPr>
            <p:spPr>
              <a:xfrm>
                <a:off x="4525992" y="4731580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2272806-DABD-1242-853A-2E5D11C3B16B}"/>
                  </a:ext>
                </a:extLst>
              </p:cNvPr>
              <p:cNvSpPr/>
              <p:nvPr/>
            </p:nvSpPr>
            <p:spPr>
              <a:xfrm>
                <a:off x="4525992" y="4911300"/>
                <a:ext cx="120770" cy="120770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74460D0-6A8A-0E42-A0E8-30C26D2B2CF3}"/>
                    </a:ext>
                  </a:extLst>
                </p:cNvPr>
                <p:cNvSpPr txBox="1"/>
                <p:nvPr/>
              </p:nvSpPr>
              <p:spPr>
                <a:xfrm>
                  <a:off x="1813664" y="1500279"/>
                  <a:ext cx="493212" cy="4780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74460D0-6A8A-0E42-A0E8-30C26D2B2C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3664" y="1500279"/>
                  <a:ext cx="493212" cy="478028"/>
                </a:xfrm>
                <a:prstGeom prst="rect">
                  <a:avLst/>
                </a:prstGeom>
                <a:blipFill>
                  <a:blip r:embed="rId3"/>
                  <a:stretch>
                    <a:fillRect l="-9091" r="-4545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6752D10-E400-4445-984E-7B0A274C126C}"/>
                    </a:ext>
                  </a:extLst>
                </p:cNvPr>
                <p:cNvSpPr txBox="1"/>
                <p:nvPr/>
              </p:nvSpPr>
              <p:spPr>
                <a:xfrm>
                  <a:off x="1801820" y="1808674"/>
                  <a:ext cx="502720" cy="4780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6752D10-E400-4445-984E-7B0A274C12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1820" y="1808674"/>
                  <a:ext cx="502720" cy="478028"/>
                </a:xfrm>
                <a:prstGeom prst="rect">
                  <a:avLst/>
                </a:prstGeom>
                <a:blipFill>
                  <a:blip r:embed="rId4"/>
                  <a:stretch>
                    <a:fillRect l="-8696" r="-4348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885C170-1AD3-E14C-8FBF-497D6A051DC6}"/>
                    </a:ext>
                  </a:extLst>
                </p:cNvPr>
                <p:cNvSpPr txBox="1"/>
                <p:nvPr/>
              </p:nvSpPr>
              <p:spPr>
                <a:xfrm>
                  <a:off x="1808231" y="2173136"/>
                  <a:ext cx="502720" cy="4780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885C170-1AD3-E14C-8FBF-497D6A051D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8231" y="2173136"/>
                  <a:ext cx="502720" cy="478028"/>
                </a:xfrm>
                <a:prstGeom prst="rect">
                  <a:avLst/>
                </a:prstGeom>
                <a:blipFill>
                  <a:blip r:embed="rId5"/>
                  <a:stretch>
                    <a:fillRect l="-8333" r="-4167"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86BA27B-A7DF-3D48-812D-5E686FD6E936}"/>
                    </a:ext>
                  </a:extLst>
                </p:cNvPr>
                <p:cNvSpPr txBox="1"/>
                <p:nvPr/>
              </p:nvSpPr>
              <p:spPr>
                <a:xfrm>
                  <a:off x="1807906" y="2525021"/>
                  <a:ext cx="502720" cy="4780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86BA27B-A7DF-3D48-812D-5E686FD6E9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7906" y="2525021"/>
                  <a:ext cx="502720" cy="478028"/>
                </a:xfrm>
                <a:prstGeom prst="rect">
                  <a:avLst/>
                </a:prstGeom>
                <a:blipFill>
                  <a:blip r:embed="rId6"/>
                  <a:stretch>
                    <a:fillRect l="-8333" r="-4167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2080FDF-62BC-494D-B231-85A6E051ED4B}"/>
                    </a:ext>
                  </a:extLst>
                </p:cNvPr>
                <p:cNvSpPr txBox="1"/>
                <p:nvPr/>
              </p:nvSpPr>
              <p:spPr>
                <a:xfrm>
                  <a:off x="1610985" y="3436909"/>
                  <a:ext cx="669233" cy="47802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2080FDF-62BC-494D-B231-85A6E051ED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0985" y="3436909"/>
                  <a:ext cx="669233" cy="478028"/>
                </a:xfrm>
                <a:prstGeom prst="rect">
                  <a:avLst/>
                </a:prstGeom>
                <a:blipFill>
                  <a:blip r:embed="rId7"/>
                  <a:stretch>
                    <a:fillRect l="-13333" r="-36667"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C5F6E0F-7233-864A-8E84-EF93E9938933}"/>
                    </a:ext>
                  </a:extLst>
                </p:cNvPr>
                <p:cNvSpPr txBox="1"/>
                <p:nvPr/>
              </p:nvSpPr>
              <p:spPr>
                <a:xfrm>
                  <a:off x="1801824" y="3778729"/>
                  <a:ext cx="561250" cy="4780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C5F6E0F-7233-864A-8E84-EF93E99389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1824" y="3778729"/>
                  <a:ext cx="561250" cy="478028"/>
                </a:xfrm>
                <a:prstGeom prst="rect">
                  <a:avLst/>
                </a:prstGeom>
                <a:blipFill>
                  <a:blip r:embed="rId8"/>
                  <a:stretch>
                    <a:fillRect l="-7692" r="-3846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B1349AF-778D-4D40-949A-1A407A707310}"/>
                    </a:ext>
                  </a:extLst>
                </p:cNvPr>
                <p:cNvSpPr txBox="1"/>
                <p:nvPr/>
              </p:nvSpPr>
              <p:spPr>
                <a:xfrm>
                  <a:off x="6440386" y="1500279"/>
                  <a:ext cx="496189" cy="4780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B1349AF-778D-4D40-949A-1A407A7073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0386" y="1500279"/>
                  <a:ext cx="496189" cy="478028"/>
                </a:xfrm>
                <a:prstGeom prst="rect">
                  <a:avLst/>
                </a:prstGeom>
                <a:blipFill>
                  <a:blip r:embed="rId9"/>
                  <a:stretch>
                    <a:fillRect l="-17391" b="-2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40BCEDB-EB4D-2848-B619-D8F4C54637CA}"/>
                    </a:ext>
                  </a:extLst>
                </p:cNvPr>
                <p:cNvSpPr txBox="1"/>
                <p:nvPr/>
              </p:nvSpPr>
              <p:spPr>
                <a:xfrm>
                  <a:off x="6428544" y="1840307"/>
                  <a:ext cx="505696" cy="4780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40BCEDB-EB4D-2848-B619-D8F4C54637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8544" y="1840307"/>
                  <a:ext cx="505696" cy="478028"/>
                </a:xfrm>
                <a:prstGeom prst="rect">
                  <a:avLst/>
                </a:prstGeom>
                <a:blipFill>
                  <a:blip r:embed="rId10"/>
                  <a:stretch>
                    <a:fillRect l="-17391" r="-4348" b="-217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78EF90C-B72D-DD46-9A60-4C3C835E2110}"/>
                    </a:ext>
                  </a:extLst>
                </p:cNvPr>
                <p:cNvSpPr txBox="1"/>
                <p:nvPr/>
              </p:nvSpPr>
              <p:spPr>
                <a:xfrm>
                  <a:off x="6434952" y="2173136"/>
                  <a:ext cx="505696" cy="4780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78EF90C-B72D-DD46-9A60-4C3C835E21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4952" y="2173136"/>
                  <a:ext cx="505696" cy="478028"/>
                </a:xfrm>
                <a:prstGeom prst="rect">
                  <a:avLst/>
                </a:prstGeom>
                <a:blipFill>
                  <a:blip r:embed="rId11"/>
                  <a:stretch>
                    <a:fillRect l="-16667" r="-4167" b="-227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522C849-4972-CD41-8D10-35438A30B2A9}"/>
                </a:ext>
              </a:extLst>
            </p:cNvPr>
            <p:cNvSpPr txBox="1"/>
            <p:nvPr/>
          </p:nvSpPr>
          <p:spPr>
            <a:xfrm>
              <a:off x="6434630" y="2525021"/>
              <a:ext cx="116" cy="47802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1E29998E-42A1-7943-BC93-3F58F8C5FEB0}"/>
                    </a:ext>
                  </a:extLst>
                </p:cNvPr>
                <p:cNvSpPr txBox="1"/>
                <p:nvPr/>
              </p:nvSpPr>
              <p:spPr>
                <a:xfrm>
                  <a:off x="6428544" y="3778729"/>
                  <a:ext cx="564228" cy="4780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1E29998E-42A1-7943-BC93-3F58F8C5FE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8544" y="3778729"/>
                  <a:ext cx="564228" cy="478028"/>
                </a:xfrm>
                <a:prstGeom prst="rect">
                  <a:avLst/>
                </a:prstGeom>
                <a:blipFill>
                  <a:blip r:embed="rId12"/>
                  <a:stretch>
                    <a:fillRect l="-15385" r="-3846" b="-217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85B75F8-2032-9943-9AA2-4F2A65387458}"/>
                    </a:ext>
                  </a:extLst>
                </p:cNvPr>
                <p:cNvSpPr txBox="1"/>
                <p:nvPr/>
              </p:nvSpPr>
              <p:spPr>
                <a:xfrm>
                  <a:off x="6422348" y="2505962"/>
                  <a:ext cx="488058" cy="4780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85B75F8-2032-9943-9AA2-4F2A653874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2348" y="2505962"/>
                  <a:ext cx="488058" cy="478028"/>
                </a:xfrm>
                <a:prstGeom prst="rect">
                  <a:avLst/>
                </a:prstGeom>
                <a:blipFill>
                  <a:blip r:embed="rId13"/>
                  <a:stretch>
                    <a:fillRect l="-18182" r="-4545" b="-217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9613FF99-74A0-5A48-A2EA-169C072CA599}"/>
                  </a:ext>
                </a:extLst>
              </p:cNvPr>
              <p:cNvSpPr txBox="1"/>
              <p:nvPr/>
            </p:nvSpPr>
            <p:spPr>
              <a:xfrm>
                <a:off x="1549842" y="4683278"/>
                <a:ext cx="70042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9613FF99-74A0-5A48-A2EA-169C072CA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842" y="4683278"/>
                <a:ext cx="700423" cy="307777"/>
              </a:xfrm>
              <a:prstGeom prst="rect">
                <a:avLst/>
              </a:prstGeom>
              <a:blipFill>
                <a:blip r:embed="rId14"/>
                <a:stretch>
                  <a:fillRect l="-15789" r="-115789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Arrow: Notched Right 200">
            <a:extLst>
              <a:ext uri="{FF2B5EF4-FFF2-40B4-BE49-F238E27FC236}">
                <a16:creationId xmlns:a16="http://schemas.microsoft.com/office/drawing/2014/main" id="{29C46BF2-A94C-5C4B-BC53-66E216786BF9}"/>
              </a:ext>
            </a:extLst>
          </p:cNvPr>
          <p:cNvSpPr/>
          <p:nvPr/>
        </p:nvSpPr>
        <p:spPr>
          <a:xfrm rot="5400000">
            <a:off x="1880837" y="4128015"/>
            <a:ext cx="516769" cy="334291"/>
          </a:xfrm>
          <a:prstGeom prst="notch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Arrow: Notched Right 200">
            <a:extLst>
              <a:ext uri="{FF2B5EF4-FFF2-40B4-BE49-F238E27FC236}">
                <a16:creationId xmlns:a16="http://schemas.microsoft.com/office/drawing/2014/main" id="{02BC825A-18AC-6E40-A4D2-DD70FAECD59C}"/>
              </a:ext>
            </a:extLst>
          </p:cNvPr>
          <p:cNvSpPr/>
          <p:nvPr/>
        </p:nvSpPr>
        <p:spPr>
          <a:xfrm rot="5400000">
            <a:off x="1880837" y="5137228"/>
            <a:ext cx="516769" cy="334291"/>
          </a:xfrm>
          <a:prstGeom prst="notch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46FA5BB-979B-E34B-8AD0-E0CC15668788}"/>
              </a:ext>
            </a:extLst>
          </p:cNvPr>
          <p:cNvSpPr txBox="1"/>
          <p:nvPr/>
        </p:nvSpPr>
        <p:spPr>
          <a:xfrm>
            <a:off x="568965" y="5562760"/>
            <a:ext cx="5122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Estimate Performance on Validation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3854166-5680-8E48-8147-CEEB6F3CD0A0}"/>
                  </a:ext>
                </a:extLst>
              </p:cNvPr>
              <p:cNvSpPr txBox="1"/>
              <p:nvPr/>
            </p:nvSpPr>
            <p:spPr>
              <a:xfrm>
                <a:off x="8638391" y="2112770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F3854166-5680-8E48-8147-CEEB6F3CD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8391" y="2112770"/>
                <a:ext cx="276101" cy="276999"/>
              </a:xfrm>
              <a:prstGeom prst="rect">
                <a:avLst/>
              </a:prstGeom>
              <a:blipFill>
                <a:blip r:embed="rId15"/>
                <a:stretch>
                  <a:fillRect l="-13636" r="-9091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EF1ECCF5-7191-CF46-BE76-CFD0E8AC606E}"/>
                  </a:ext>
                </a:extLst>
              </p:cNvPr>
              <p:cNvSpPr txBox="1"/>
              <p:nvPr/>
            </p:nvSpPr>
            <p:spPr>
              <a:xfrm>
                <a:off x="8631432" y="2300386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EF1ECCF5-7191-CF46-BE76-CFD0E8AC6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1432" y="2300386"/>
                <a:ext cx="281424" cy="276999"/>
              </a:xfrm>
              <a:prstGeom prst="rect">
                <a:avLst/>
              </a:prstGeom>
              <a:blipFill>
                <a:blip r:embed="rId16"/>
                <a:stretch>
                  <a:fillRect l="-8696" r="-8696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5838A588-1F6F-6E48-B6E9-669C7FCF651A}"/>
                  </a:ext>
                </a:extLst>
              </p:cNvPr>
              <p:cNvSpPr txBox="1"/>
              <p:nvPr/>
            </p:nvSpPr>
            <p:spPr>
              <a:xfrm>
                <a:off x="8635198" y="2522111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5838A588-1F6F-6E48-B6E9-669C7FCF6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5198" y="2522111"/>
                <a:ext cx="281424" cy="276999"/>
              </a:xfrm>
              <a:prstGeom prst="rect">
                <a:avLst/>
              </a:prstGeom>
              <a:blipFill>
                <a:blip r:embed="rId17"/>
                <a:stretch>
                  <a:fillRect l="-13043" r="-43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52817BC0-4CA5-F240-8D50-384831CF32D7}"/>
                  </a:ext>
                </a:extLst>
              </p:cNvPr>
              <p:cNvSpPr txBox="1"/>
              <p:nvPr/>
            </p:nvSpPr>
            <p:spPr>
              <a:xfrm>
                <a:off x="8635008" y="2736187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52817BC0-4CA5-F240-8D50-384831CF3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5008" y="2736187"/>
                <a:ext cx="281424" cy="276999"/>
              </a:xfrm>
              <a:prstGeom prst="rect">
                <a:avLst/>
              </a:prstGeom>
              <a:blipFill>
                <a:blip r:embed="rId18"/>
                <a:stretch>
                  <a:fillRect l="-13043" r="-43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942CA55B-D9FA-234C-8E6F-209DD7DC7692}"/>
                  </a:ext>
                </a:extLst>
              </p:cNvPr>
              <p:cNvSpPr txBox="1"/>
              <p:nvPr/>
            </p:nvSpPr>
            <p:spPr>
              <a:xfrm>
                <a:off x="8519272" y="3290947"/>
                <a:ext cx="39332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942CA55B-D9FA-234C-8E6F-209DD7DC7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9272" y="3290947"/>
                <a:ext cx="393324" cy="276999"/>
              </a:xfrm>
              <a:prstGeom prst="rect">
                <a:avLst/>
              </a:prstGeom>
              <a:blipFill>
                <a:blip r:embed="rId19"/>
                <a:stretch>
                  <a:fillRect l="-16129" r="-32258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02296C0-A513-9745-BB77-6AC439D0B2F6}"/>
                  </a:ext>
                </a:extLst>
              </p:cNvPr>
              <p:cNvSpPr txBox="1"/>
              <p:nvPr/>
            </p:nvSpPr>
            <p:spPr>
              <a:xfrm>
                <a:off x="8631432" y="3498899"/>
                <a:ext cx="3141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02296C0-A513-9745-BB77-6AC439D0B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1432" y="3498899"/>
                <a:ext cx="314189" cy="276999"/>
              </a:xfrm>
              <a:prstGeom prst="rect">
                <a:avLst/>
              </a:prstGeom>
              <a:blipFill>
                <a:blip r:embed="rId20"/>
                <a:stretch>
                  <a:fillRect l="-11538" r="-384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379581AB-CB33-0543-83BE-54273DE10BED}"/>
                  </a:ext>
                </a:extLst>
              </p:cNvPr>
              <p:cNvSpPr txBox="1"/>
              <p:nvPr/>
            </p:nvSpPr>
            <p:spPr>
              <a:xfrm>
                <a:off x="11357631" y="2112770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379581AB-CB33-0543-83BE-54273DE10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7631" y="2112770"/>
                <a:ext cx="277768" cy="276999"/>
              </a:xfrm>
              <a:prstGeom prst="rect">
                <a:avLst/>
              </a:prstGeom>
              <a:blipFill>
                <a:blip r:embed="rId21"/>
                <a:stretch>
                  <a:fillRect l="-21739" r="-4348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F9C03567-619C-8148-8EE0-3E384EB09491}"/>
                  </a:ext>
                </a:extLst>
              </p:cNvPr>
              <p:cNvSpPr txBox="1"/>
              <p:nvPr/>
            </p:nvSpPr>
            <p:spPr>
              <a:xfrm>
                <a:off x="11350671" y="2319631"/>
                <a:ext cx="283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F9C03567-619C-8148-8EE0-3E384EB09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0671" y="2319631"/>
                <a:ext cx="283090" cy="276999"/>
              </a:xfrm>
              <a:prstGeom prst="rect">
                <a:avLst/>
              </a:prstGeom>
              <a:blipFill>
                <a:blip r:embed="rId22"/>
                <a:stretch>
                  <a:fillRect l="-21739" r="-8696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EF73ECF-BA1C-034F-BEB6-2C5A0978000F}"/>
                  </a:ext>
                </a:extLst>
              </p:cNvPr>
              <p:cNvSpPr txBox="1"/>
              <p:nvPr/>
            </p:nvSpPr>
            <p:spPr>
              <a:xfrm>
                <a:off x="11354438" y="2522111"/>
                <a:ext cx="283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EF73ECF-BA1C-034F-BEB6-2C5A09780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4438" y="2522111"/>
                <a:ext cx="283090" cy="276999"/>
              </a:xfrm>
              <a:prstGeom prst="rect">
                <a:avLst/>
              </a:prstGeom>
              <a:blipFill>
                <a:blip r:embed="rId23"/>
                <a:stretch>
                  <a:fillRect l="-21739" r="-4348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4CC175B1-7686-AF48-BFAA-E3C63D63B521}"/>
                  </a:ext>
                </a:extLst>
              </p:cNvPr>
              <p:cNvSpPr txBox="1"/>
              <p:nvPr/>
            </p:nvSpPr>
            <p:spPr>
              <a:xfrm>
                <a:off x="11350671" y="3498899"/>
                <a:ext cx="3158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4CC175B1-7686-AF48-BFAA-E3C63D63B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0671" y="3498899"/>
                <a:ext cx="315856" cy="276999"/>
              </a:xfrm>
              <a:prstGeom prst="rect">
                <a:avLst/>
              </a:prstGeom>
              <a:blipFill>
                <a:blip r:embed="rId24"/>
                <a:stretch>
                  <a:fillRect l="-19231" r="-3846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3" name="Group 152">
            <a:extLst>
              <a:ext uri="{FF2B5EF4-FFF2-40B4-BE49-F238E27FC236}">
                <a16:creationId xmlns:a16="http://schemas.microsoft.com/office/drawing/2014/main" id="{CBEEB0B1-F029-9946-848E-297189FBD93A}"/>
              </a:ext>
            </a:extLst>
          </p:cNvPr>
          <p:cNvGrpSpPr/>
          <p:nvPr/>
        </p:nvGrpSpPr>
        <p:grpSpPr>
          <a:xfrm>
            <a:off x="8850085" y="2128949"/>
            <a:ext cx="2770160" cy="1496339"/>
            <a:chOff x="4790193" y="1286884"/>
            <a:chExt cx="2077620" cy="1122254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520959A2-2997-4941-835E-1FDA4739C45B}"/>
                </a:ext>
              </a:extLst>
            </p:cNvPr>
            <p:cNvGrpSpPr/>
            <p:nvPr/>
          </p:nvGrpSpPr>
          <p:grpSpPr>
            <a:xfrm>
              <a:off x="4790193" y="1286884"/>
              <a:ext cx="1410716" cy="82657"/>
              <a:chOff x="3312543" y="2369387"/>
              <a:chExt cx="4267200" cy="241541"/>
            </a:xfrm>
            <a:noFill/>
          </p:grpSpPr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C9FECC32-57D3-074F-A643-DFD708D584B5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62" name="Straight Connector 261">
                <a:extLst>
                  <a:ext uri="{FF2B5EF4-FFF2-40B4-BE49-F238E27FC236}">
                    <a16:creationId xmlns:a16="http://schemas.microsoft.com/office/drawing/2014/main" id="{B9199857-BB2D-9B47-9043-284C0459B9FF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E51963EA-ADD0-D74A-A2C2-8E84294A9934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C3B2EC77-4A46-ED40-A8DA-75809130AF06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48F97A6F-E8E3-9C43-8600-676387FC8DEE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2BC68A25-24CB-6342-AE93-739737F260C4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760B01E8-6E02-854D-A55C-56089B8C6F86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8F7BEC2-7824-3543-88AB-4E17F8887389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B499D903-FABE-5046-8131-3B181146513F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7C5B9559-A5C2-5D43-A8EE-17D66DA70A9F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F67CFD46-F2A0-E64C-B221-BA6BCB015C97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33981E2D-B164-D343-B53F-D29F6B1BCC79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B19900FE-2D83-954B-AE51-60C50098611F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EC00B958-EC6D-7745-B1D5-038473C77E46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0789ABE3-84EB-CE41-9FEB-8027369E9139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D9461B22-8FE6-7A4D-9C51-E7B932694BEC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0828A950-4BF3-ED4D-B60F-604228F172A1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CDA530A6-1D3C-004D-A1DD-F2B31B156B5C}"/>
                </a:ext>
              </a:extLst>
            </p:cNvPr>
            <p:cNvSpPr/>
            <p:nvPr/>
          </p:nvSpPr>
          <p:spPr>
            <a:xfrm>
              <a:off x="6531723" y="1286884"/>
              <a:ext cx="84602" cy="82656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C2BB6995-BAA0-264F-89E1-F9E1E0EA74F9}"/>
                </a:ext>
              </a:extLst>
            </p:cNvPr>
            <p:cNvGrpSpPr/>
            <p:nvPr/>
          </p:nvGrpSpPr>
          <p:grpSpPr>
            <a:xfrm>
              <a:off x="4790193" y="1442848"/>
              <a:ext cx="1410716" cy="82657"/>
              <a:chOff x="3312543" y="2369387"/>
              <a:chExt cx="4267200" cy="241541"/>
            </a:xfrm>
            <a:noFill/>
          </p:grpSpPr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92A52B9F-EF4C-2C46-8901-83F866ADE4AA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B924A549-1D98-6942-BB9A-DDD16EA3E07C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64C7AEE4-DABD-3348-9C96-B6AFF573B76B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67ACE06B-D600-994F-BA7A-178467F8CEB3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5B15988C-186C-C04D-926D-44D5E99C24BF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A128877-BD69-6049-98DD-4E33C3E59647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9493B82C-309D-584C-9C9E-BF434851F642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46DF7EC0-BFB6-0D4A-9CD4-9F68F13ECEF8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F9728239-EF7F-BF44-837A-87828D26D630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A561C6C7-61B6-5B41-A833-884486B61370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5F57BDDB-911C-2445-B9C4-EE7B2BF2259E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5B804E7D-2A6E-014D-87D4-1F4ECCDCA5C7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56F74388-39F7-E843-9E9A-ED8082506CD8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F7550810-DFA7-4842-B9BE-30078F58BA5E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C832FBD6-80E1-9D4F-86A6-6D296EE05003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3E6C3F37-2610-DB44-BC4D-977612F22798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726A77CA-0D2B-734B-A524-00B3ED1A6C8E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3A9541BA-39C5-A744-9EC9-E5787F378A6A}"/>
                </a:ext>
              </a:extLst>
            </p:cNvPr>
            <p:cNvSpPr/>
            <p:nvPr/>
          </p:nvSpPr>
          <p:spPr>
            <a:xfrm>
              <a:off x="6531723" y="1442848"/>
              <a:ext cx="84602" cy="82656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39104755-7224-4F43-930B-21784688E1C8}"/>
                </a:ext>
              </a:extLst>
            </p:cNvPr>
            <p:cNvGrpSpPr/>
            <p:nvPr/>
          </p:nvGrpSpPr>
          <p:grpSpPr>
            <a:xfrm>
              <a:off x="4790193" y="1598812"/>
              <a:ext cx="1410716" cy="82657"/>
              <a:chOff x="3312543" y="2369387"/>
              <a:chExt cx="4267200" cy="241541"/>
            </a:xfrm>
            <a:noFill/>
          </p:grpSpPr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7F3F0E62-81D2-F44F-BC73-D10470C01008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871BFD11-9FCC-DB4A-A86A-D7E48D84AAC0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099E892E-6EE5-8C41-B7E4-5697F25B83E6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B361D0D7-54A4-D54F-8642-60DE5F580E78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88EED771-D24C-D244-811E-6EAB52259488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0FA63BC7-7AA6-AE4F-8F67-7638DF460E0D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B026FE4F-204B-6440-84F1-3D623E381581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DCC048F6-A284-8542-90CB-5777A2B38C44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023A82BE-9DEE-064E-9763-FD0339EFA827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B16D1C23-CAC5-0C48-892A-D19F242C310B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6E73E84E-A730-BA46-82F9-6C15354401E2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398A785-4C3E-E849-985E-528274C29AF2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01C2319D-5044-EB48-A0E3-3E143382D2AE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CF7F9845-F52C-3246-8520-4C55ED15022F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78ED3C5F-CF43-B645-9303-F1480EC08E84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BB0F4D02-C01E-4640-BA0F-ABE824D470FB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DB7DE946-5AB8-CA47-B819-006D705AA8F6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87CFB405-5794-3242-91BE-F982E71D5582}"/>
                </a:ext>
              </a:extLst>
            </p:cNvPr>
            <p:cNvSpPr/>
            <p:nvPr/>
          </p:nvSpPr>
          <p:spPr>
            <a:xfrm>
              <a:off x="6531723" y="1598811"/>
              <a:ext cx="84602" cy="82656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47E76DF2-98CB-484F-8C94-3DB063336152}"/>
                </a:ext>
              </a:extLst>
            </p:cNvPr>
            <p:cNvGrpSpPr/>
            <p:nvPr/>
          </p:nvGrpSpPr>
          <p:grpSpPr>
            <a:xfrm>
              <a:off x="4790193" y="1754776"/>
              <a:ext cx="1410716" cy="82657"/>
              <a:chOff x="3312543" y="2369387"/>
              <a:chExt cx="4267200" cy="241541"/>
            </a:xfrm>
            <a:noFill/>
          </p:grpSpPr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9EB820D8-4EE4-C04D-A592-8B7AFC874954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37A7A32-82B1-D04C-9F16-7EC7ECD46362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3E7EC97B-7E67-7547-B997-CF4BEEC9011A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FF65DBA9-825B-7044-81BF-6DC6137456B4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21DD6A36-A10C-554A-ACA8-C52F60760C8B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4415653B-8CCC-1248-BDDB-3BDD7E823B60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411AD6BC-27C7-794F-B8AB-893C50A47E84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0A6FFE26-203B-184A-9373-6057988FD771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A069E425-62DF-8043-8CB3-9A50592D2BBB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FB806559-7D8E-1948-A3C0-217A15FB1C07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DE6A172B-401C-EC49-A43B-71479D6DA6F7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84D701E2-15C5-B142-99B2-4D08FBC8E731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E98785B4-B0C5-B540-A22A-FE4B6B9CD195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F5950A62-7B35-FA40-B2D1-42769CC7C603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94AF3EA6-1DBC-B741-A11F-B103B9B649D3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C11113F5-B9B2-E54E-9A39-A25E62A101A0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BBF62733-55B3-2D4D-A77F-69F5251DB435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4BFF43D7-20A5-DE4D-905E-E7F401E0BCE4}"/>
                </a:ext>
              </a:extLst>
            </p:cNvPr>
            <p:cNvSpPr/>
            <p:nvPr/>
          </p:nvSpPr>
          <p:spPr>
            <a:xfrm>
              <a:off x="6531723" y="1754776"/>
              <a:ext cx="84602" cy="82656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ACE23099-1FDF-8342-A782-D1DD1589E625}"/>
                </a:ext>
              </a:extLst>
            </p:cNvPr>
            <p:cNvGrpSpPr/>
            <p:nvPr/>
          </p:nvGrpSpPr>
          <p:grpSpPr>
            <a:xfrm>
              <a:off x="4790193" y="2170516"/>
              <a:ext cx="1410716" cy="82657"/>
              <a:chOff x="3312543" y="2369387"/>
              <a:chExt cx="4267200" cy="241541"/>
            </a:xfrm>
            <a:noFill/>
          </p:grpSpPr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1F03B229-CAF6-6446-BD5A-5EB124BA369B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4D37DD6F-E006-0549-9ADD-B64399B2D9DA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F75CFC79-4A1A-3449-B2EC-A22E3369B3B6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8BC9FBE0-E790-6E49-966F-8ABA3AD6AE56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FEDEAD38-352E-4042-A282-AEA212E1B338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C4C51A56-9BAA-154F-B142-68FDE2CFF6C0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2D1573B9-A2F7-984B-880A-DF173E6504DF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11B6B895-60F9-B04A-A493-84FDFC473E46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D5D11278-E925-E649-A673-D20E6B7C53AA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71AFDC96-506D-A64D-AB70-83990126F362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40BD48C1-EBE7-234C-BD46-39C74A752264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93547D9B-BAEC-4440-AFD4-A0C1C694F606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57C92939-EDBF-D84D-9C66-57CD602B586B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E7AFA639-3B61-CC40-8BC8-2C189A98CE3F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905984C7-D410-B843-8CE2-3EABDEA58618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841FDEF4-9C9B-7E41-8CBC-F41CFFD7208B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B1BF276C-F444-A44A-BA23-B114A33D6B67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0BC35C8D-7200-5841-B23E-68E51EC7B3A3}"/>
                </a:ext>
              </a:extLst>
            </p:cNvPr>
            <p:cNvSpPr/>
            <p:nvPr/>
          </p:nvSpPr>
          <p:spPr>
            <a:xfrm>
              <a:off x="6531723" y="2170516"/>
              <a:ext cx="84602" cy="82656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A76C9E0E-C82D-5044-9698-D9C0DA15F864}"/>
                </a:ext>
              </a:extLst>
            </p:cNvPr>
            <p:cNvGrpSpPr/>
            <p:nvPr/>
          </p:nvGrpSpPr>
          <p:grpSpPr>
            <a:xfrm>
              <a:off x="4790193" y="2326481"/>
              <a:ext cx="1410716" cy="82657"/>
              <a:chOff x="3312543" y="2369387"/>
              <a:chExt cx="4267200" cy="241541"/>
            </a:xfrm>
            <a:noFill/>
          </p:grpSpPr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D02AAAD0-8F9E-944F-8B0A-87F76D70E556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B7BEBDD6-FC93-5D4B-9DF1-5055C2D7F036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A86966A6-B30B-7F40-A761-93F6A8F0A8BC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DD960EAC-8568-7341-871F-AE3349563873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FD7C3328-0256-354C-9437-1EF94E115EE3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9399D18D-ADD8-D74F-838C-C2D1B8D9CCA7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0CB9BAFE-FE97-FB4F-8C2F-867034EDA786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B9DE1917-92DD-574C-A2A8-FBE579FBDE66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86011F73-1AA9-194A-941A-2CE10E17407E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09A0F437-543D-EE4E-A1A8-F17987D5D5AC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C3323FB4-D8AC-7142-AACE-1FD32DB1592A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AC445480-D4E7-FD49-A5ED-4C0323F32674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25D6FC60-E81C-C64C-BA74-B00B4FCC391C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9C8070D9-B4ED-9F4E-8A51-7A0D5CEA96D6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D9788EDE-DCBC-2B41-BF0B-C506BDFE6C0D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5F52F003-2F58-424F-AACC-F3BDE622258C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552789C1-CA92-AA45-A216-BEE6AA831386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8211D05-AF48-B843-97C2-E9509FFAF33B}"/>
                </a:ext>
              </a:extLst>
            </p:cNvPr>
            <p:cNvSpPr/>
            <p:nvPr/>
          </p:nvSpPr>
          <p:spPr>
            <a:xfrm>
              <a:off x="6531723" y="2326480"/>
              <a:ext cx="84602" cy="82656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7327B6F0-08B3-6A42-BDC9-B56CFE8936CC}"/>
                </a:ext>
              </a:extLst>
            </p:cNvPr>
            <p:cNvGrpSpPr/>
            <p:nvPr/>
          </p:nvGrpSpPr>
          <p:grpSpPr>
            <a:xfrm>
              <a:off x="5495551" y="1911722"/>
              <a:ext cx="39926" cy="162362"/>
              <a:chOff x="4525992" y="4557612"/>
              <a:chExt cx="120770" cy="474458"/>
            </a:xfrm>
            <a:noFill/>
          </p:grpSpPr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F720A3A8-AAD3-1D43-8D97-7938910B413F}"/>
                  </a:ext>
                </a:extLst>
              </p:cNvPr>
              <p:cNvSpPr/>
              <p:nvPr/>
            </p:nvSpPr>
            <p:spPr>
              <a:xfrm>
                <a:off x="4525992" y="4557612"/>
                <a:ext cx="120770" cy="120770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73F70417-19CC-2B43-92D0-0F546EE8C106}"/>
                  </a:ext>
                </a:extLst>
              </p:cNvPr>
              <p:cNvSpPr/>
              <p:nvPr/>
            </p:nvSpPr>
            <p:spPr>
              <a:xfrm>
                <a:off x="4525992" y="4731580"/>
                <a:ext cx="120770" cy="120770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715ADFF9-75D3-0040-9AC7-91823B8EFDD9}"/>
                  </a:ext>
                </a:extLst>
              </p:cNvPr>
              <p:cNvSpPr/>
              <p:nvPr/>
            </p:nvSpPr>
            <p:spPr>
              <a:xfrm>
                <a:off x="4525992" y="4911300"/>
                <a:ext cx="120770" cy="120770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F237C1C7-B749-8D49-92C4-226257E9D704}"/>
                </a:ext>
              </a:extLst>
            </p:cNvPr>
            <p:cNvGrpSpPr/>
            <p:nvPr/>
          </p:nvGrpSpPr>
          <p:grpSpPr>
            <a:xfrm>
              <a:off x="6554060" y="1910737"/>
              <a:ext cx="39926" cy="162362"/>
              <a:chOff x="4525992" y="4557612"/>
              <a:chExt cx="120770" cy="474458"/>
            </a:xfrm>
            <a:noFill/>
          </p:grpSpPr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6840DEBD-07C8-4F49-9FD0-7AB3AB080A7D}"/>
                  </a:ext>
                </a:extLst>
              </p:cNvPr>
              <p:cNvSpPr/>
              <p:nvPr/>
            </p:nvSpPr>
            <p:spPr>
              <a:xfrm>
                <a:off x="4525992" y="4557612"/>
                <a:ext cx="120770" cy="120770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AC73ACAE-1FFC-0A41-BE67-59334C6038C8}"/>
                  </a:ext>
                </a:extLst>
              </p:cNvPr>
              <p:cNvSpPr/>
              <p:nvPr/>
            </p:nvSpPr>
            <p:spPr>
              <a:xfrm>
                <a:off x="4525992" y="4731580"/>
                <a:ext cx="120770" cy="120770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60BB41C0-BE8F-A940-A448-523AC4971C12}"/>
                  </a:ext>
                </a:extLst>
              </p:cNvPr>
              <p:cNvSpPr/>
              <p:nvPr/>
            </p:nvSpPr>
            <p:spPr>
              <a:xfrm>
                <a:off x="4525992" y="4911300"/>
                <a:ext cx="120770" cy="120770"/>
              </a:xfrm>
              <a:prstGeom prst="ellipse">
                <a:avLst/>
              </a:prstGeom>
              <a:grp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640DEE4B-67B8-804E-A847-FD26BEFAB9C5}"/>
                </a:ext>
              </a:extLst>
            </p:cNvPr>
            <p:cNvSpPr txBox="1"/>
            <p:nvPr/>
          </p:nvSpPr>
          <p:spPr>
            <a:xfrm>
              <a:off x="6668315" y="1742312"/>
              <a:ext cx="49" cy="207749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none" lIns="0" tIns="0" rIns="0" bIns="0" rtlCol="0">
              <a:spAutoFit/>
            </a:bodyPr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184AE859-4BCE-5540-A9C1-3EA884B4A421}"/>
                    </a:ext>
                  </a:extLst>
                </p:cNvPr>
                <p:cNvSpPr txBox="1"/>
                <p:nvPr/>
              </p:nvSpPr>
              <p:spPr>
                <a:xfrm>
                  <a:off x="6662901" y="1733616"/>
                  <a:ext cx="204912" cy="207749"/>
                </a:xfrm>
                <a:prstGeom prst="rect">
                  <a:avLst/>
                </a:prstGeom>
                <a:noFill/>
                <a:ln>
                  <a:solidFill>
                    <a:schemeClr val="accent2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184AE859-4BCE-5540-A9C1-3EA884B4A4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2901" y="1733616"/>
                  <a:ext cx="204912" cy="207749"/>
                </a:xfrm>
                <a:prstGeom prst="rect">
                  <a:avLst/>
                </a:prstGeom>
                <a:blipFill>
                  <a:blip r:embed="rId25"/>
                  <a:stretch>
                    <a:fillRect l="-17391" b="-20833"/>
                  </a:stretch>
                </a:blipFill>
                <a:ln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9DF6797E-66C5-E540-893A-A4292A74C3FA}"/>
                  </a:ext>
                </a:extLst>
              </p:cNvPr>
              <p:cNvSpPr txBox="1"/>
              <p:nvPr/>
            </p:nvSpPr>
            <p:spPr>
              <a:xfrm>
                <a:off x="11347029" y="3227406"/>
                <a:ext cx="5354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9DF6797E-66C5-E540-893A-A4292A74C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7029" y="3227406"/>
                <a:ext cx="535467" cy="276999"/>
              </a:xfrm>
              <a:prstGeom prst="rect">
                <a:avLst/>
              </a:prstGeom>
              <a:blipFill>
                <a:blip r:embed="rId26"/>
                <a:stretch>
                  <a:fillRect l="-11628" r="-2326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9" name="TextBox 278">
            <a:extLst>
              <a:ext uri="{FF2B5EF4-FFF2-40B4-BE49-F238E27FC236}">
                <a16:creationId xmlns:a16="http://schemas.microsoft.com/office/drawing/2014/main" id="{D5D3F0FC-5208-9D49-8CD0-3A33CCD82206}"/>
              </a:ext>
            </a:extLst>
          </p:cNvPr>
          <p:cNvSpPr txBox="1"/>
          <p:nvPr/>
        </p:nvSpPr>
        <p:spPr>
          <a:xfrm>
            <a:off x="9697213" y="3754278"/>
            <a:ext cx="681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7" name="TextBox 416">
                <a:extLst>
                  <a:ext uri="{FF2B5EF4-FFF2-40B4-BE49-F238E27FC236}">
                    <a16:creationId xmlns:a16="http://schemas.microsoft.com/office/drawing/2014/main" id="{82357442-3E68-1842-A612-83026F0FB33A}"/>
                  </a:ext>
                </a:extLst>
              </p:cNvPr>
              <p:cNvSpPr txBox="1"/>
              <p:nvPr/>
            </p:nvSpPr>
            <p:spPr>
              <a:xfrm>
                <a:off x="4558883" y="2980221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7" name="TextBox 416">
                <a:extLst>
                  <a:ext uri="{FF2B5EF4-FFF2-40B4-BE49-F238E27FC236}">
                    <a16:creationId xmlns:a16="http://schemas.microsoft.com/office/drawing/2014/main" id="{82357442-3E68-1842-A612-83026F0FB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8883" y="2980221"/>
                <a:ext cx="276101" cy="276999"/>
              </a:xfrm>
              <a:prstGeom prst="rect">
                <a:avLst/>
              </a:prstGeom>
              <a:blipFill>
                <a:blip r:embed="rId27"/>
                <a:stretch>
                  <a:fillRect l="-13636" r="-9091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8" name="TextBox 417">
                <a:extLst>
                  <a:ext uri="{FF2B5EF4-FFF2-40B4-BE49-F238E27FC236}">
                    <a16:creationId xmlns:a16="http://schemas.microsoft.com/office/drawing/2014/main" id="{E9A37973-E14B-D04A-BDC3-F8586A128A22}"/>
                  </a:ext>
                </a:extLst>
              </p:cNvPr>
              <p:cNvSpPr txBox="1"/>
              <p:nvPr/>
            </p:nvSpPr>
            <p:spPr>
              <a:xfrm>
                <a:off x="4551924" y="3167837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8" name="TextBox 417">
                <a:extLst>
                  <a:ext uri="{FF2B5EF4-FFF2-40B4-BE49-F238E27FC236}">
                    <a16:creationId xmlns:a16="http://schemas.microsoft.com/office/drawing/2014/main" id="{E9A37973-E14B-D04A-BDC3-F8586A128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924" y="3167837"/>
                <a:ext cx="281424" cy="276999"/>
              </a:xfrm>
              <a:prstGeom prst="rect">
                <a:avLst/>
              </a:prstGeom>
              <a:blipFill>
                <a:blip r:embed="rId28"/>
                <a:stretch>
                  <a:fillRect l="-13043" r="-869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9" name="TextBox 418">
                <a:extLst>
                  <a:ext uri="{FF2B5EF4-FFF2-40B4-BE49-F238E27FC236}">
                    <a16:creationId xmlns:a16="http://schemas.microsoft.com/office/drawing/2014/main" id="{B6A73241-3D74-5143-B80B-630B628BA1FC}"/>
                  </a:ext>
                </a:extLst>
              </p:cNvPr>
              <p:cNvSpPr txBox="1"/>
              <p:nvPr/>
            </p:nvSpPr>
            <p:spPr>
              <a:xfrm>
                <a:off x="4555690" y="3389562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9" name="TextBox 418">
                <a:extLst>
                  <a:ext uri="{FF2B5EF4-FFF2-40B4-BE49-F238E27FC236}">
                    <a16:creationId xmlns:a16="http://schemas.microsoft.com/office/drawing/2014/main" id="{B6A73241-3D74-5143-B80B-630B628BA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690" y="3389562"/>
                <a:ext cx="281424" cy="276999"/>
              </a:xfrm>
              <a:prstGeom prst="rect">
                <a:avLst/>
              </a:prstGeom>
              <a:blipFill>
                <a:blip r:embed="rId29"/>
                <a:stretch>
                  <a:fillRect l="-8696" r="-869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0" name="TextBox 419">
                <a:extLst>
                  <a:ext uri="{FF2B5EF4-FFF2-40B4-BE49-F238E27FC236}">
                    <a16:creationId xmlns:a16="http://schemas.microsoft.com/office/drawing/2014/main" id="{84B31D89-6F01-F74F-B22E-EFDE03CDA59E}"/>
                  </a:ext>
                </a:extLst>
              </p:cNvPr>
              <p:cNvSpPr txBox="1"/>
              <p:nvPr/>
            </p:nvSpPr>
            <p:spPr>
              <a:xfrm>
                <a:off x="4555500" y="3603638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0" name="TextBox 419">
                <a:extLst>
                  <a:ext uri="{FF2B5EF4-FFF2-40B4-BE49-F238E27FC236}">
                    <a16:creationId xmlns:a16="http://schemas.microsoft.com/office/drawing/2014/main" id="{84B31D89-6F01-F74F-B22E-EFDE03CDA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500" y="3603638"/>
                <a:ext cx="281424" cy="276999"/>
              </a:xfrm>
              <a:prstGeom prst="rect">
                <a:avLst/>
              </a:prstGeom>
              <a:blipFill>
                <a:blip r:embed="rId30"/>
                <a:stretch>
                  <a:fillRect l="-8696" r="-869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1" name="TextBox 420">
                <a:extLst>
                  <a:ext uri="{FF2B5EF4-FFF2-40B4-BE49-F238E27FC236}">
                    <a16:creationId xmlns:a16="http://schemas.microsoft.com/office/drawing/2014/main" id="{8672F7EE-A905-E24E-A722-2C8D16789466}"/>
                  </a:ext>
                </a:extLst>
              </p:cNvPr>
              <p:cNvSpPr txBox="1"/>
              <p:nvPr/>
            </p:nvSpPr>
            <p:spPr>
              <a:xfrm>
                <a:off x="4439764" y="4158398"/>
                <a:ext cx="39332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1" name="TextBox 420">
                <a:extLst>
                  <a:ext uri="{FF2B5EF4-FFF2-40B4-BE49-F238E27FC236}">
                    <a16:creationId xmlns:a16="http://schemas.microsoft.com/office/drawing/2014/main" id="{8672F7EE-A905-E24E-A722-2C8D16789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764" y="4158398"/>
                <a:ext cx="393324" cy="276999"/>
              </a:xfrm>
              <a:prstGeom prst="rect">
                <a:avLst/>
              </a:prstGeom>
              <a:blipFill>
                <a:blip r:embed="rId31"/>
                <a:stretch>
                  <a:fillRect l="-15625" r="-3125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2" name="TextBox 421">
                <a:extLst>
                  <a:ext uri="{FF2B5EF4-FFF2-40B4-BE49-F238E27FC236}">
                    <a16:creationId xmlns:a16="http://schemas.microsoft.com/office/drawing/2014/main" id="{03DE1646-4304-8D43-9AED-89ABD40E9B0E}"/>
                  </a:ext>
                </a:extLst>
              </p:cNvPr>
              <p:cNvSpPr txBox="1"/>
              <p:nvPr/>
            </p:nvSpPr>
            <p:spPr>
              <a:xfrm>
                <a:off x="4551924" y="4366350"/>
                <a:ext cx="3141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2" name="TextBox 421">
                <a:extLst>
                  <a:ext uri="{FF2B5EF4-FFF2-40B4-BE49-F238E27FC236}">
                    <a16:creationId xmlns:a16="http://schemas.microsoft.com/office/drawing/2014/main" id="{03DE1646-4304-8D43-9AED-89ABD40E9B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924" y="4366350"/>
                <a:ext cx="314189" cy="276999"/>
              </a:xfrm>
              <a:prstGeom prst="rect">
                <a:avLst/>
              </a:prstGeom>
              <a:blipFill>
                <a:blip r:embed="rId32"/>
                <a:stretch>
                  <a:fillRect l="-1153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3" name="TextBox 422">
                <a:extLst>
                  <a:ext uri="{FF2B5EF4-FFF2-40B4-BE49-F238E27FC236}">
                    <a16:creationId xmlns:a16="http://schemas.microsoft.com/office/drawing/2014/main" id="{DCDBB564-1EE2-8643-A76A-8C76E62631BE}"/>
                  </a:ext>
                </a:extLst>
              </p:cNvPr>
              <p:cNvSpPr txBox="1"/>
              <p:nvPr/>
            </p:nvSpPr>
            <p:spPr>
              <a:xfrm>
                <a:off x="7278123" y="2980221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3" name="TextBox 422">
                <a:extLst>
                  <a:ext uri="{FF2B5EF4-FFF2-40B4-BE49-F238E27FC236}">
                    <a16:creationId xmlns:a16="http://schemas.microsoft.com/office/drawing/2014/main" id="{DCDBB564-1EE2-8643-A76A-8C76E6263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8123" y="2980221"/>
                <a:ext cx="277768" cy="276999"/>
              </a:xfrm>
              <a:prstGeom prst="rect">
                <a:avLst/>
              </a:prstGeom>
              <a:blipFill>
                <a:blip r:embed="rId33"/>
                <a:stretch>
                  <a:fillRect l="-22727" r="-9091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4" name="TextBox 423">
                <a:extLst>
                  <a:ext uri="{FF2B5EF4-FFF2-40B4-BE49-F238E27FC236}">
                    <a16:creationId xmlns:a16="http://schemas.microsoft.com/office/drawing/2014/main" id="{438613DB-E915-1948-A440-C8CFE9989824}"/>
                  </a:ext>
                </a:extLst>
              </p:cNvPr>
              <p:cNvSpPr txBox="1"/>
              <p:nvPr/>
            </p:nvSpPr>
            <p:spPr>
              <a:xfrm>
                <a:off x="7271163" y="3187082"/>
                <a:ext cx="283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4" name="TextBox 423">
                <a:extLst>
                  <a:ext uri="{FF2B5EF4-FFF2-40B4-BE49-F238E27FC236}">
                    <a16:creationId xmlns:a16="http://schemas.microsoft.com/office/drawing/2014/main" id="{438613DB-E915-1948-A440-C8CFE9989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163" y="3187082"/>
                <a:ext cx="283090" cy="276999"/>
              </a:xfrm>
              <a:prstGeom prst="rect">
                <a:avLst/>
              </a:prstGeom>
              <a:blipFill>
                <a:blip r:embed="rId34"/>
                <a:stretch>
                  <a:fillRect l="-21739" r="-8696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5" name="TextBox 424">
                <a:extLst>
                  <a:ext uri="{FF2B5EF4-FFF2-40B4-BE49-F238E27FC236}">
                    <a16:creationId xmlns:a16="http://schemas.microsoft.com/office/drawing/2014/main" id="{B665D8E5-12D0-344B-B7F8-55EF56DDE6D0}"/>
                  </a:ext>
                </a:extLst>
              </p:cNvPr>
              <p:cNvSpPr txBox="1"/>
              <p:nvPr/>
            </p:nvSpPr>
            <p:spPr>
              <a:xfrm>
                <a:off x="7274930" y="3389562"/>
                <a:ext cx="283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5" name="TextBox 424">
                <a:extLst>
                  <a:ext uri="{FF2B5EF4-FFF2-40B4-BE49-F238E27FC236}">
                    <a16:creationId xmlns:a16="http://schemas.microsoft.com/office/drawing/2014/main" id="{B665D8E5-12D0-344B-B7F8-55EF56DDE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930" y="3389562"/>
                <a:ext cx="283090" cy="276999"/>
              </a:xfrm>
              <a:prstGeom prst="rect">
                <a:avLst/>
              </a:prstGeom>
              <a:blipFill>
                <a:blip r:embed="rId35"/>
                <a:stretch>
                  <a:fillRect l="-16667" r="-4167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6" name="TextBox 425">
                <a:extLst>
                  <a:ext uri="{FF2B5EF4-FFF2-40B4-BE49-F238E27FC236}">
                    <a16:creationId xmlns:a16="http://schemas.microsoft.com/office/drawing/2014/main" id="{993EC1F0-D217-CB45-8CEE-1C0637C26570}"/>
                  </a:ext>
                </a:extLst>
              </p:cNvPr>
              <p:cNvSpPr txBox="1"/>
              <p:nvPr/>
            </p:nvSpPr>
            <p:spPr>
              <a:xfrm>
                <a:off x="7271163" y="4366350"/>
                <a:ext cx="3158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6" name="TextBox 425">
                <a:extLst>
                  <a:ext uri="{FF2B5EF4-FFF2-40B4-BE49-F238E27FC236}">
                    <a16:creationId xmlns:a16="http://schemas.microsoft.com/office/drawing/2014/main" id="{993EC1F0-D217-CB45-8CEE-1C0637C26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163" y="4366350"/>
                <a:ext cx="315856" cy="276999"/>
              </a:xfrm>
              <a:prstGeom prst="rect">
                <a:avLst/>
              </a:prstGeom>
              <a:blipFill>
                <a:blip r:embed="rId36"/>
                <a:stretch>
                  <a:fillRect l="-19231" r="-3846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7" name="Group 426">
            <a:extLst>
              <a:ext uri="{FF2B5EF4-FFF2-40B4-BE49-F238E27FC236}">
                <a16:creationId xmlns:a16="http://schemas.microsoft.com/office/drawing/2014/main" id="{3383A149-82CA-6E45-A949-2A3780809A83}"/>
              </a:ext>
            </a:extLst>
          </p:cNvPr>
          <p:cNvGrpSpPr/>
          <p:nvPr/>
        </p:nvGrpSpPr>
        <p:grpSpPr>
          <a:xfrm>
            <a:off x="4770577" y="2996400"/>
            <a:ext cx="2770160" cy="1496339"/>
            <a:chOff x="4790193" y="1286884"/>
            <a:chExt cx="2077620" cy="1122254"/>
          </a:xfrm>
        </p:grpSpPr>
        <p:grpSp>
          <p:nvGrpSpPr>
            <p:cNvPr id="428" name="Group 427">
              <a:extLst>
                <a:ext uri="{FF2B5EF4-FFF2-40B4-BE49-F238E27FC236}">
                  <a16:creationId xmlns:a16="http://schemas.microsoft.com/office/drawing/2014/main" id="{5F5E3B7C-EADA-3A4D-B7F4-095315872EDD}"/>
                </a:ext>
              </a:extLst>
            </p:cNvPr>
            <p:cNvGrpSpPr/>
            <p:nvPr/>
          </p:nvGrpSpPr>
          <p:grpSpPr>
            <a:xfrm>
              <a:off x="4790193" y="1286884"/>
              <a:ext cx="1410716" cy="82657"/>
              <a:chOff x="3312543" y="2369387"/>
              <a:chExt cx="4267200" cy="241541"/>
            </a:xfrm>
            <a:noFill/>
          </p:grpSpPr>
          <p:sp>
            <p:nvSpPr>
              <p:cNvPr id="535" name="Rectangle 534">
                <a:extLst>
                  <a:ext uri="{FF2B5EF4-FFF2-40B4-BE49-F238E27FC236}">
                    <a16:creationId xmlns:a16="http://schemas.microsoft.com/office/drawing/2014/main" id="{018D583F-2BB7-FD4A-9879-3C75C54CD16B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36" name="Straight Connector 535">
                <a:extLst>
                  <a:ext uri="{FF2B5EF4-FFF2-40B4-BE49-F238E27FC236}">
                    <a16:creationId xmlns:a16="http://schemas.microsoft.com/office/drawing/2014/main" id="{D3FE529D-C328-BD48-9E8E-8D07DA37393A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7" name="Straight Connector 536">
                <a:extLst>
                  <a:ext uri="{FF2B5EF4-FFF2-40B4-BE49-F238E27FC236}">
                    <a16:creationId xmlns:a16="http://schemas.microsoft.com/office/drawing/2014/main" id="{59CA5C20-690F-6942-A631-0E36A5493BC9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8" name="Straight Connector 537">
                <a:extLst>
                  <a:ext uri="{FF2B5EF4-FFF2-40B4-BE49-F238E27FC236}">
                    <a16:creationId xmlns:a16="http://schemas.microsoft.com/office/drawing/2014/main" id="{2F193978-3D30-BA48-948B-A0F7054CFD67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9" name="Straight Connector 538">
                <a:extLst>
                  <a:ext uri="{FF2B5EF4-FFF2-40B4-BE49-F238E27FC236}">
                    <a16:creationId xmlns:a16="http://schemas.microsoft.com/office/drawing/2014/main" id="{16DDE113-AEAC-5A42-98DB-BBF5FD59080F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0" name="Straight Connector 539">
                <a:extLst>
                  <a:ext uri="{FF2B5EF4-FFF2-40B4-BE49-F238E27FC236}">
                    <a16:creationId xmlns:a16="http://schemas.microsoft.com/office/drawing/2014/main" id="{45A6D5C9-EE44-2C42-96E5-23D651A08723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1" name="Straight Connector 540">
                <a:extLst>
                  <a:ext uri="{FF2B5EF4-FFF2-40B4-BE49-F238E27FC236}">
                    <a16:creationId xmlns:a16="http://schemas.microsoft.com/office/drawing/2014/main" id="{48D20CF3-4B87-D44F-A3BB-491D531AD30F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2" name="Straight Connector 541">
                <a:extLst>
                  <a:ext uri="{FF2B5EF4-FFF2-40B4-BE49-F238E27FC236}">
                    <a16:creationId xmlns:a16="http://schemas.microsoft.com/office/drawing/2014/main" id="{315CB384-8060-A848-9AA8-31207942B9E8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3" name="Straight Connector 542">
                <a:extLst>
                  <a:ext uri="{FF2B5EF4-FFF2-40B4-BE49-F238E27FC236}">
                    <a16:creationId xmlns:a16="http://schemas.microsoft.com/office/drawing/2014/main" id="{5C320748-908D-BE43-AEDE-E01BE40CC27B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4" name="Straight Connector 543">
                <a:extLst>
                  <a:ext uri="{FF2B5EF4-FFF2-40B4-BE49-F238E27FC236}">
                    <a16:creationId xmlns:a16="http://schemas.microsoft.com/office/drawing/2014/main" id="{84A816A2-211D-C142-906C-73E8070F6A2A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5" name="Straight Connector 544">
                <a:extLst>
                  <a:ext uri="{FF2B5EF4-FFF2-40B4-BE49-F238E27FC236}">
                    <a16:creationId xmlns:a16="http://schemas.microsoft.com/office/drawing/2014/main" id="{3A737FB5-EB24-7A41-8291-0D9626670622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6" name="Straight Connector 545">
                <a:extLst>
                  <a:ext uri="{FF2B5EF4-FFF2-40B4-BE49-F238E27FC236}">
                    <a16:creationId xmlns:a16="http://schemas.microsoft.com/office/drawing/2014/main" id="{3A9C17D6-1428-7C4B-939F-4951C5D3D7D3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7" name="Straight Connector 546">
                <a:extLst>
                  <a:ext uri="{FF2B5EF4-FFF2-40B4-BE49-F238E27FC236}">
                    <a16:creationId xmlns:a16="http://schemas.microsoft.com/office/drawing/2014/main" id="{EDCA89B7-D21F-1F4F-8E04-CA1F0F9871C7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8" name="Straight Connector 547">
                <a:extLst>
                  <a:ext uri="{FF2B5EF4-FFF2-40B4-BE49-F238E27FC236}">
                    <a16:creationId xmlns:a16="http://schemas.microsoft.com/office/drawing/2014/main" id="{79F84B9A-14DB-B54C-B229-DAD4572DBBDE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9" name="Straight Connector 548">
                <a:extLst>
                  <a:ext uri="{FF2B5EF4-FFF2-40B4-BE49-F238E27FC236}">
                    <a16:creationId xmlns:a16="http://schemas.microsoft.com/office/drawing/2014/main" id="{7A588561-3667-814C-A759-F02C5391AEE0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0" name="Straight Connector 549">
                <a:extLst>
                  <a:ext uri="{FF2B5EF4-FFF2-40B4-BE49-F238E27FC236}">
                    <a16:creationId xmlns:a16="http://schemas.microsoft.com/office/drawing/2014/main" id="{45FC198A-B715-F641-91DF-D827BCC46765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1" name="Straight Connector 550">
                <a:extLst>
                  <a:ext uri="{FF2B5EF4-FFF2-40B4-BE49-F238E27FC236}">
                    <a16:creationId xmlns:a16="http://schemas.microsoft.com/office/drawing/2014/main" id="{BFDA3945-D95D-B747-A4B6-38B387D7DDAB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29" name="Rectangle 428">
              <a:extLst>
                <a:ext uri="{FF2B5EF4-FFF2-40B4-BE49-F238E27FC236}">
                  <a16:creationId xmlns:a16="http://schemas.microsoft.com/office/drawing/2014/main" id="{E8E02921-858F-1D49-BB84-24E575B48036}"/>
                </a:ext>
              </a:extLst>
            </p:cNvPr>
            <p:cNvSpPr/>
            <p:nvPr/>
          </p:nvSpPr>
          <p:spPr>
            <a:xfrm>
              <a:off x="6531723" y="1286884"/>
              <a:ext cx="84602" cy="82656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30" name="Group 429">
              <a:extLst>
                <a:ext uri="{FF2B5EF4-FFF2-40B4-BE49-F238E27FC236}">
                  <a16:creationId xmlns:a16="http://schemas.microsoft.com/office/drawing/2014/main" id="{76C6FCF2-C77A-7D41-B825-07E13D02E888}"/>
                </a:ext>
              </a:extLst>
            </p:cNvPr>
            <p:cNvGrpSpPr/>
            <p:nvPr/>
          </p:nvGrpSpPr>
          <p:grpSpPr>
            <a:xfrm>
              <a:off x="4790193" y="1442848"/>
              <a:ext cx="1410716" cy="82657"/>
              <a:chOff x="3312543" y="2369387"/>
              <a:chExt cx="4267200" cy="241541"/>
            </a:xfrm>
            <a:noFill/>
          </p:grpSpPr>
          <p:sp>
            <p:nvSpPr>
              <p:cNvPr id="518" name="Rectangle 517">
                <a:extLst>
                  <a:ext uri="{FF2B5EF4-FFF2-40B4-BE49-F238E27FC236}">
                    <a16:creationId xmlns:a16="http://schemas.microsoft.com/office/drawing/2014/main" id="{F69BE072-9472-2D44-8C1E-79AAB90CEA81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19" name="Straight Connector 518">
                <a:extLst>
                  <a:ext uri="{FF2B5EF4-FFF2-40B4-BE49-F238E27FC236}">
                    <a16:creationId xmlns:a16="http://schemas.microsoft.com/office/drawing/2014/main" id="{F945F177-003F-C147-84EF-06694A4E023E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0" name="Straight Connector 519">
                <a:extLst>
                  <a:ext uri="{FF2B5EF4-FFF2-40B4-BE49-F238E27FC236}">
                    <a16:creationId xmlns:a16="http://schemas.microsoft.com/office/drawing/2014/main" id="{37AD39AB-7544-A94A-96B8-C6B09D6409B5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1" name="Straight Connector 520">
                <a:extLst>
                  <a:ext uri="{FF2B5EF4-FFF2-40B4-BE49-F238E27FC236}">
                    <a16:creationId xmlns:a16="http://schemas.microsoft.com/office/drawing/2014/main" id="{3CC955AB-3E7D-F14D-A732-69E6A22F898D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>
                <a:extLst>
                  <a:ext uri="{FF2B5EF4-FFF2-40B4-BE49-F238E27FC236}">
                    <a16:creationId xmlns:a16="http://schemas.microsoft.com/office/drawing/2014/main" id="{51093D30-F98D-CB47-B539-343F81EC0D9E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3" name="Straight Connector 522">
                <a:extLst>
                  <a:ext uri="{FF2B5EF4-FFF2-40B4-BE49-F238E27FC236}">
                    <a16:creationId xmlns:a16="http://schemas.microsoft.com/office/drawing/2014/main" id="{E13BF05A-376B-D049-BE21-4502BD0717EE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4" name="Straight Connector 523">
                <a:extLst>
                  <a:ext uri="{FF2B5EF4-FFF2-40B4-BE49-F238E27FC236}">
                    <a16:creationId xmlns:a16="http://schemas.microsoft.com/office/drawing/2014/main" id="{121A4DCE-1970-3149-BF2F-6EDFEEB0CA66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5" name="Straight Connector 524">
                <a:extLst>
                  <a:ext uri="{FF2B5EF4-FFF2-40B4-BE49-F238E27FC236}">
                    <a16:creationId xmlns:a16="http://schemas.microsoft.com/office/drawing/2014/main" id="{81722A14-990F-8A43-BF5B-BB61243A8EE4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6" name="Straight Connector 525">
                <a:extLst>
                  <a:ext uri="{FF2B5EF4-FFF2-40B4-BE49-F238E27FC236}">
                    <a16:creationId xmlns:a16="http://schemas.microsoft.com/office/drawing/2014/main" id="{CADAB9AD-E09C-144A-8BB6-FBF12B5270FC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7" name="Straight Connector 526">
                <a:extLst>
                  <a:ext uri="{FF2B5EF4-FFF2-40B4-BE49-F238E27FC236}">
                    <a16:creationId xmlns:a16="http://schemas.microsoft.com/office/drawing/2014/main" id="{8A0E72D8-4D16-DE4B-A3E6-A344F42BC3D2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8" name="Straight Connector 527">
                <a:extLst>
                  <a:ext uri="{FF2B5EF4-FFF2-40B4-BE49-F238E27FC236}">
                    <a16:creationId xmlns:a16="http://schemas.microsoft.com/office/drawing/2014/main" id="{ACA17555-218F-414C-81C4-C52077C4ED37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9" name="Straight Connector 528">
                <a:extLst>
                  <a:ext uri="{FF2B5EF4-FFF2-40B4-BE49-F238E27FC236}">
                    <a16:creationId xmlns:a16="http://schemas.microsoft.com/office/drawing/2014/main" id="{F8B62D97-90EB-CC41-A719-7549D7837190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0" name="Straight Connector 529">
                <a:extLst>
                  <a:ext uri="{FF2B5EF4-FFF2-40B4-BE49-F238E27FC236}">
                    <a16:creationId xmlns:a16="http://schemas.microsoft.com/office/drawing/2014/main" id="{38D1D17E-E57C-394D-A77C-F4F4C4FD1334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1" name="Straight Connector 530">
                <a:extLst>
                  <a:ext uri="{FF2B5EF4-FFF2-40B4-BE49-F238E27FC236}">
                    <a16:creationId xmlns:a16="http://schemas.microsoft.com/office/drawing/2014/main" id="{1357E28F-B577-7841-9D6D-0C2D8A015E5C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2" name="Straight Connector 531">
                <a:extLst>
                  <a:ext uri="{FF2B5EF4-FFF2-40B4-BE49-F238E27FC236}">
                    <a16:creationId xmlns:a16="http://schemas.microsoft.com/office/drawing/2014/main" id="{D8BEEBF9-D1E3-934B-931B-E5C02E46FB22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3" name="Straight Connector 532">
                <a:extLst>
                  <a:ext uri="{FF2B5EF4-FFF2-40B4-BE49-F238E27FC236}">
                    <a16:creationId xmlns:a16="http://schemas.microsoft.com/office/drawing/2014/main" id="{735F1430-E60C-BC4F-AC65-50E1E3BA9D09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4" name="Straight Connector 533">
                <a:extLst>
                  <a:ext uri="{FF2B5EF4-FFF2-40B4-BE49-F238E27FC236}">
                    <a16:creationId xmlns:a16="http://schemas.microsoft.com/office/drawing/2014/main" id="{6E1EAC12-353F-EC46-B43E-B218EE3E35EB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31" name="Rectangle 430">
              <a:extLst>
                <a:ext uri="{FF2B5EF4-FFF2-40B4-BE49-F238E27FC236}">
                  <a16:creationId xmlns:a16="http://schemas.microsoft.com/office/drawing/2014/main" id="{FF537750-5FF6-9142-8DAA-87BA19B3A8C3}"/>
                </a:ext>
              </a:extLst>
            </p:cNvPr>
            <p:cNvSpPr/>
            <p:nvPr/>
          </p:nvSpPr>
          <p:spPr>
            <a:xfrm>
              <a:off x="6531723" y="1442848"/>
              <a:ext cx="84602" cy="82656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32" name="Group 431">
              <a:extLst>
                <a:ext uri="{FF2B5EF4-FFF2-40B4-BE49-F238E27FC236}">
                  <a16:creationId xmlns:a16="http://schemas.microsoft.com/office/drawing/2014/main" id="{9D428400-12A2-2542-BC4E-F8CDECB6E6E9}"/>
                </a:ext>
              </a:extLst>
            </p:cNvPr>
            <p:cNvGrpSpPr/>
            <p:nvPr/>
          </p:nvGrpSpPr>
          <p:grpSpPr>
            <a:xfrm>
              <a:off x="4790193" y="1598812"/>
              <a:ext cx="1410716" cy="82657"/>
              <a:chOff x="3312543" y="2369387"/>
              <a:chExt cx="4267200" cy="241541"/>
            </a:xfrm>
            <a:noFill/>
          </p:grpSpPr>
          <p:sp>
            <p:nvSpPr>
              <p:cNvPr id="501" name="Rectangle 500">
                <a:extLst>
                  <a:ext uri="{FF2B5EF4-FFF2-40B4-BE49-F238E27FC236}">
                    <a16:creationId xmlns:a16="http://schemas.microsoft.com/office/drawing/2014/main" id="{C5F5D933-9EB4-9E43-ADE7-BD1C7D8B8D76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02" name="Straight Connector 501">
                <a:extLst>
                  <a:ext uri="{FF2B5EF4-FFF2-40B4-BE49-F238E27FC236}">
                    <a16:creationId xmlns:a16="http://schemas.microsoft.com/office/drawing/2014/main" id="{8B40209A-FA32-C048-8D56-4B7B9DA76855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3" name="Straight Connector 502">
                <a:extLst>
                  <a:ext uri="{FF2B5EF4-FFF2-40B4-BE49-F238E27FC236}">
                    <a16:creationId xmlns:a16="http://schemas.microsoft.com/office/drawing/2014/main" id="{B2F7C35A-7E88-5048-B7E4-E933E863D226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4" name="Straight Connector 503">
                <a:extLst>
                  <a:ext uri="{FF2B5EF4-FFF2-40B4-BE49-F238E27FC236}">
                    <a16:creationId xmlns:a16="http://schemas.microsoft.com/office/drawing/2014/main" id="{8C297214-55B5-CF40-A72B-276CCAE31D08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5" name="Straight Connector 504">
                <a:extLst>
                  <a:ext uri="{FF2B5EF4-FFF2-40B4-BE49-F238E27FC236}">
                    <a16:creationId xmlns:a16="http://schemas.microsoft.com/office/drawing/2014/main" id="{4BFD85BD-A1F4-F64F-8F82-D715A99C7DD0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6" name="Straight Connector 505">
                <a:extLst>
                  <a:ext uri="{FF2B5EF4-FFF2-40B4-BE49-F238E27FC236}">
                    <a16:creationId xmlns:a16="http://schemas.microsoft.com/office/drawing/2014/main" id="{18093BF9-5422-BF41-BAF2-B4E2D3ABFC73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7" name="Straight Connector 506">
                <a:extLst>
                  <a:ext uri="{FF2B5EF4-FFF2-40B4-BE49-F238E27FC236}">
                    <a16:creationId xmlns:a16="http://schemas.microsoft.com/office/drawing/2014/main" id="{6529F9B3-2226-CA4A-AEF9-99364035FEDA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8" name="Straight Connector 507">
                <a:extLst>
                  <a:ext uri="{FF2B5EF4-FFF2-40B4-BE49-F238E27FC236}">
                    <a16:creationId xmlns:a16="http://schemas.microsoft.com/office/drawing/2014/main" id="{6E75B482-D733-4046-87AD-784DBF7D08A1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9" name="Straight Connector 508">
                <a:extLst>
                  <a:ext uri="{FF2B5EF4-FFF2-40B4-BE49-F238E27FC236}">
                    <a16:creationId xmlns:a16="http://schemas.microsoft.com/office/drawing/2014/main" id="{035FA2E1-ECDA-A845-A350-D27E3D60B564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0" name="Straight Connector 509">
                <a:extLst>
                  <a:ext uri="{FF2B5EF4-FFF2-40B4-BE49-F238E27FC236}">
                    <a16:creationId xmlns:a16="http://schemas.microsoft.com/office/drawing/2014/main" id="{2134B0AD-8FC8-2046-ADCE-8ACE574D37CB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1" name="Straight Connector 510">
                <a:extLst>
                  <a:ext uri="{FF2B5EF4-FFF2-40B4-BE49-F238E27FC236}">
                    <a16:creationId xmlns:a16="http://schemas.microsoft.com/office/drawing/2014/main" id="{A58B4731-8D48-5A4A-B5F4-478E42CA3D9E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2" name="Straight Connector 511">
                <a:extLst>
                  <a:ext uri="{FF2B5EF4-FFF2-40B4-BE49-F238E27FC236}">
                    <a16:creationId xmlns:a16="http://schemas.microsoft.com/office/drawing/2014/main" id="{C7C07B0C-6E2B-974A-B934-CFFA1EE81784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3" name="Straight Connector 512">
                <a:extLst>
                  <a:ext uri="{FF2B5EF4-FFF2-40B4-BE49-F238E27FC236}">
                    <a16:creationId xmlns:a16="http://schemas.microsoft.com/office/drawing/2014/main" id="{1E1D9BA9-7CF3-D040-B137-935A5CF61E70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4" name="Straight Connector 513">
                <a:extLst>
                  <a:ext uri="{FF2B5EF4-FFF2-40B4-BE49-F238E27FC236}">
                    <a16:creationId xmlns:a16="http://schemas.microsoft.com/office/drawing/2014/main" id="{8683308C-F435-2747-8A1D-A9D2D0F9CE07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5" name="Straight Connector 514">
                <a:extLst>
                  <a:ext uri="{FF2B5EF4-FFF2-40B4-BE49-F238E27FC236}">
                    <a16:creationId xmlns:a16="http://schemas.microsoft.com/office/drawing/2014/main" id="{F8674830-58D9-CC4E-8AEA-1E78C94DFF23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6" name="Straight Connector 515">
                <a:extLst>
                  <a:ext uri="{FF2B5EF4-FFF2-40B4-BE49-F238E27FC236}">
                    <a16:creationId xmlns:a16="http://schemas.microsoft.com/office/drawing/2014/main" id="{07A804E0-BD60-B245-93B3-116838FEF210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7" name="Straight Connector 516">
                <a:extLst>
                  <a:ext uri="{FF2B5EF4-FFF2-40B4-BE49-F238E27FC236}">
                    <a16:creationId xmlns:a16="http://schemas.microsoft.com/office/drawing/2014/main" id="{585D7CF5-053B-7B40-8500-284DA38702B4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33" name="Rectangle 432">
              <a:extLst>
                <a:ext uri="{FF2B5EF4-FFF2-40B4-BE49-F238E27FC236}">
                  <a16:creationId xmlns:a16="http://schemas.microsoft.com/office/drawing/2014/main" id="{61C79FE7-8197-7C4E-9075-F510E230F08A}"/>
                </a:ext>
              </a:extLst>
            </p:cNvPr>
            <p:cNvSpPr/>
            <p:nvPr/>
          </p:nvSpPr>
          <p:spPr>
            <a:xfrm>
              <a:off x="6531723" y="1598811"/>
              <a:ext cx="84602" cy="82656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34" name="Group 433">
              <a:extLst>
                <a:ext uri="{FF2B5EF4-FFF2-40B4-BE49-F238E27FC236}">
                  <a16:creationId xmlns:a16="http://schemas.microsoft.com/office/drawing/2014/main" id="{76A7D976-003C-5649-B3B6-125EED03AD15}"/>
                </a:ext>
              </a:extLst>
            </p:cNvPr>
            <p:cNvGrpSpPr/>
            <p:nvPr/>
          </p:nvGrpSpPr>
          <p:grpSpPr>
            <a:xfrm>
              <a:off x="4790193" y="1754776"/>
              <a:ext cx="1410716" cy="82657"/>
              <a:chOff x="3312543" y="2369387"/>
              <a:chExt cx="4267200" cy="241541"/>
            </a:xfrm>
            <a:noFill/>
          </p:grpSpPr>
          <p:sp>
            <p:nvSpPr>
              <p:cNvPr id="484" name="Rectangle 483">
                <a:extLst>
                  <a:ext uri="{FF2B5EF4-FFF2-40B4-BE49-F238E27FC236}">
                    <a16:creationId xmlns:a16="http://schemas.microsoft.com/office/drawing/2014/main" id="{4A046D46-39A3-EE48-8D33-05D4EB3A5256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85" name="Straight Connector 484">
                <a:extLst>
                  <a:ext uri="{FF2B5EF4-FFF2-40B4-BE49-F238E27FC236}">
                    <a16:creationId xmlns:a16="http://schemas.microsoft.com/office/drawing/2014/main" id="{4FCA96EB-F2C8-AB4D-954F-FDDFB6FF7B53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6" name="Straight Connector 485">
                <a:extLst>
                  <a:ext uri="{FF2B5EF4-FFF2-40B4-BE49-F238E27FC236}">
                    <a16:creationId xmlns:a16="http://schemas.microsoft.com/office/drawing/2014/main" id="{1E58F8F4-A363-C847-B2F5-2B4C28B1D1A4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7" name="Straight Connector 486">
                <a:extLst>
                  <a:ext uri="{FF2B5EF4-FFF2-40B4-BE49-F238E27FC236}">
                    <a16:creationId xmlns:a16="http://schemas.microsoft.com/office/drawing/2014/main" id="{D0B7FF1E-269F-224A-A530-97FC1BD99B8A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8" name="Straight Connector 487">
                <a:extLst>
                  <a:ext uri="{FF2B5EF4-FFF2-40B4-BE49-F238E27FC236}">
                    <a16:creationId xmlns:a16="http://schemas.microsoft.com/office/drawing/2014/main" id="{517DC646-1B3A-C445-8D41-5A46A6748D0E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9" name="Straight Connector 488">
                <a:extLst>
                  <a:ext uri="{FF2B5EF4-FFF2-40B4-BE49-F238E27FC236}">
                    <a16:creationId xmlns:a16="http://schemas.microsoft.com/office/drawing/2014/main" id="{42F93F8A-5653-AA49-BBBF-D19B99CD6A44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0" name="Straight Connector 489">
                <a:extLst>
                  <a:ext uri="{FF2B5EF4-FFF2-40B4-BE49-F238E27FC236}">
                    <a16:creationId xmlns:a16="http://schemas.microsoft.com/office/drawing/2014/main" id="{BD119900-7FC8-6B4B-A7E6-6B53192EFA15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1" name="Straight Connector 490">
                <a:extLst>
                  <a:ext uri="{FF2B5EF4-FFF2-40B4-BE49-F238E27FC236}">
                    <a16:creationId xmlns:a16="http://schemas.microsoft.com/office/drawing/2014/main" id="{3B4FC903-0F10-214D-AA72-1589009D6DFF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2" name="Straight Connector 491">
                <a:extLst>
                  <a:ext uri="{FF2B5EF4-FFF2-40B4-BE49-F238E27FC236}">
                    <a16:creationId xmlns:a16="http://schemas.microsoft.com/office/drawing/2014/main" id="{4C99485B-2145-A546-9DF1-049E3D3EE2F7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3" name="Straight Connector 492">
                <a:extLst>
                  <a:ext uri="{FF2B5EF4-FFF2-40B4-BE49-F238E27FC236}">
                    <a16:creationId xmlns:a16="http://schemas.microsoft.com/office/drawing/2014/main" id="{2B4178B3-6D7E-A147-8C55-71686FB84FE6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4" name="Straight Connector 493">
                <a:extLst>
                  <a:ext uri="{FF2B5EF4-FFF2-40B4-BE49-F238E27FC236}">
                    <a16:creationId xmlns:a16="http://schemas.microsoft.com/office/drawing/2014/main" id="{DB44B3DE-9CFA-7C47-8ACB-32720C85FAF1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5" name="Straight Connector 494">
                <a:extLst>
                  <a:ext uri="{FF2B5EF4-FFF2-40B4-BE49-F238E27FC236}">
                    <a16:creationId xmlns:a16="http://schemas.microsoft.com/office/drawing/2014/main" id="{B02C4672-7A75-AA4D-8136-B746CF4A19D6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6" name="Straight Connector 495">
                <a:extLst>
                  <a:ext uri="{FF2B5EF4-FFF2-40B4-BE49-F238E27FC236}">
                    <a16:creationId xmlns:a16="http://schemas.microsoft.com/office/drawing/2014/main" id="{268A205F-2876-364B-B3D9-AE179484F76F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7" name="Straight Connector 496">
                <a:extLst>
                  <a:ext uri="{FF2B5EF4-FFF2-40B4-BE49-F238E27FC236}">
                    <a16:creationId xmlns:a16="http://schemas.microsoft.com/office/drawing/2014/main" id="{B15C9C8C-2C22-9545-BA44-0F8E4A91CD0C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8" name="Straight Connector 497">
                <a:extLst>
                  <a:ext uri="{FF2B5EF4-FFF2-40B4-BE49-F238E27FC236}">
                    <a16:creationId xmlns:a16="http://schemas.microsoft.com/office/drawing/2014/main" id="{667BC0F5-2DBF-BF42-A959-73133FC25C29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9" name="Straight Connector 498">
                <a:extLst>
                  <a:ext uri="{FF2B5EF4-FFF2-40B4-BE49-F238E27FC236}">
                    <a16:creationId xmlns:a16="http://schemas.microsoft.com/office/drawing/2014/main" id="{A7F6E070-30C1-114D-A95B-8CECCB29C4C1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0" name="Straight Connector 499">
                <a:extLst>
                  <a:ext uri="{FF2B5EF4-FFF2-40B4-BE49-F238E27FC236}">
                    <a16:creationId xmlns:a16="http://schemas.microsoft.com/office/drawing/2014/main" id="{B1C09E74-DE94-2344-861C-967839AACABC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35" name="Rectangle 434">
              <a:extLst>
                <a:ext uri="{FF2B5EF4-FFF2-40B4-BE49-F238E27FC236}">
                  <a16:creationId xmlns:a16="http://schemas.microsoft.com/office/drawing/2014/main" id="{5D2B8B22-D895-7E43-8CF8-B2E74DF128BD}"/>
                </a:ext>
              </a:extLst>
            </p:cNvPr>
            <p:cNvSpPr/>
            <p:nvPr/>
          </p:nvSpPr>
          <p:spPr>
            <a:xfrm>
              <a:off x="6531723" y="1754776"/>
              <a:ext cx="84602" cy="82656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36" name="Group 435">
              <a:extLst>
                <a:ext uri="{FF2B5EF4-FFF2-40B4-BE49-F238E27FC236}">
                  <a16:creationId xmlns:a16="http://schemas.microsoft.com/office/drawing/2014/main" id="{C4985F60-9F0C-CF4F-8982-FFC6B9A50707}"/>
                </a:ext>
              </a:extLst>
            </p:cNvPr>
            <p:cNvGrpSpPr/>
            <p:nvPr/>
          </p:nvGrpSpPr>
          <p:grpSpPr>
            <a:xfrm>
              <a:off x="4790193" y="2170516"/>
              <a:ext cx="1410716" cy="82657"/>
              <a:chOff x="3312543" y="2369387"/>
              <a:chExt cx="4267200" cy="241541"/>
            </a:xfrm>
            <a:noFill/>
          </p:grpSpPr>
          <p:sp>
            <p:nvSpPr>
              <p:cNvPr id="467" name="Rectangle 466">
                <a:extLst>
                  <a:ext uri="{FF2B5EF4-FFF2-40B4-BE49-F238E27FC236}">
                    <a16:creationId xmlns:a16="http://schemas.microsoft.com/office/drawing/2014/main" id="{795ECE60-76B4-7141-9562-E7E896ABBC60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68" name="Straight Connector 467">
                <a:extLst>
                  <a:ext uri="{FF2B5EF4-FFF2-40B4-BE49-F238E27FC236}">
                    <a16:creationId xmlns:a16="http://schemas.microsoft.com/office/drawing/2014/main" id="{B3277537-8A76-7E46-90DA-8B1B3DB38503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9" name="Straight Connector 468">
                <a:extLst>
                  <a:ext uri="{FF2B5EF4-FFF2-40B4-BE49-F238E27FC236}">
                    <a16:creationId xmlns:a16="http://schemas.microsoft.com/office/drawing/2014/main" id="{B64E62C4-11B7-954D-89FA-2D09EA980050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0" name="Straight Connector 469">
                <a:extLst>
                  <a:ext uri="{FF2B5EF4-FFF2-40B4-BE49-F238E27FC236}">
                    <a16:creationId xmlns:a16="http://schemas.microsoft.com/office/drawing/2014/main" id="{838CF24A-5445-6844-A2A2-8D4E6AE42446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1" name="Straight Connector 470">
                <a:extLst>
                  <a:ext uri="{FF2B5EF4-FFF2-40B4-BE49-F238E27FC236}">
                    <a16:creationId xmlns:a16="http://schemas.microsoft.com/office/drawing/2014/main" id="{E8DFBDA7-A706-414A-94AC-DF55FA888AD2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2" name="Straight Connector 471">
                <a:extLst>
                  <a:ext uri="{FF2B5EF4-FFF2-40B4-BE49-F238E27FC236}">
                    <a16:creationId xmlns:a16="http://schemas.microsoft.com/office/drawing/2014/main" id="{E9ABE706-8BF0-1148-B7E8-0F4998E7358A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3" name="Straight Connector 472">
                <a:extLst>
                  <a:ext uri="{FF2B5EF4-FFF2-40B4-BE49-F238E27FC236}">
                    <a16:creationId xmlns:a16="http://schemas.microsoft.com/office/drawing/2014/main" id="{227A6747-EB3F-2843-9AD0-1BA3FF70E01F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4" name="Straight Connector 473">
                <a:extLst>
                  <a:ext uri="{FF2B5EF4-FFF2-40B4-BE49-F238E27FC236}">
                    <a16:creationId xmlns:a16="http://schemas.microsoft.com/office/drawing/2014/main" id="{EC3A68D3-45E4-D643-8FEE-2F05735EEE33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5" name="Straight Connector 474">
                <a:extLst>
                  <a:ext uri="{FF2B5EF4-FFF2-40B4-BE49-F238E27FC236}">
                    <a16:creationId xmlns:a16="http://schemas.microsoft.com/office/drawing/2014/main" id="{0E34FB55-9517-8F40-AB35-0C9F3A1B47F0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6" name="Straight Connector 475">
                <a:extLst>
                  <a:ext uri="{FF2B5EF4-FFF2-40B4-BE49-F238E27FC236}">
                    <a16:creationId xmlns:a16="http://schemas.microsoft.com/office/drawing/2014/main" id="{13A465FF-5F23-B24C-9278-26049C136978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7" name="Straight Connector 476">
                <a:extLst>
                  <a:ext uri="{FF2B5EF4-FFF2-40B4-BE49-F238E27FC236}">
                    <a16:creationId xmlns:a16="http://schemas.microsoft.com/office/drawing/2014/main" id="{9617A7DB-3385-9C42-9EB9-4FCEA131F66A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8" name="Straight Connector 477">
                <a:extLst>
                  <a:ext uri="{FF2B5EF4-FFF2-40B4-BE49-F238E27FC236}">
                    <a16:creationId xmlns:a16="http://schemas.microsoft.com/office/drawing/2014/main" id="{4E3C0781-0884-764C-815C-C972B830C56A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9" name="Straight Connector 478">
                <a:extLst>
                  <a:ext uri="{FF2B5EF4-FFF2-40B4-BE49-F238E27FC236}">
                    <a16:creationId xmlns:a16="http://schemas.microsoft.com/office/drawing/2014/main" id="{C55A4D08-72C7-4F4A-A931-4721D3A0A47E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0" name="Straight Connector 479">
                <a:extLst>
                  <a:ext uri="{FF2B5EF4-FFF2-40B4-BE49-F238E27FC236}">
                    <a16:creationId xmlns:a16="http://schemas.microsoft.com/office/drawing/2014/main" id="{D8792CBF-8C83-484A-9264-038C875B4EDC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1" name="Straight Connector 480">
                <a:extLst>
                  <a:ext uri="{FF2B5EF4-FFF2-40B4-BE49-F238E27FC236}">
                    <a16:creationId xmlns:a16="http://schemas.microsoft.com/office/drawing/2014/main" id="{77AB7A89-D938-9444-831A-0673DC1492E6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2" name="Straight Connector 481">
                <a:extLst>
                  <a:ext uri="{FF2B5EF4-FFF2-40B4-BE49-F238E27FC236}">
                    <a16:creationId xmlns:a16="http://schemas.microsoft.com/office/drawing/2014/main" id="{EE18F492-6702-C14D-AC68-50ADD55DF98A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3" name="Straight Connector 482">
                <a:extLst>
                  <a:ext uri="{FF2B5EF4-FFF2-40B4-BE49-F238E27FC236}">
                    <a16:creationId xmlns:a16="http://schemas.microsoft.com/office/drawing/2014/main" id="{5E3CDDE7-623F-0044-8BE4-12CA7BC74DCE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37" name="Rectangle 436">
              <a:extLst>
                <a:ext uri="{FF2B5EF4-FFF2-40B4-BE49-F238E27FC236}">
                  <a16:creationId xmlns:a16="http://schemas.microsoft.com/office/drawing/2014/main" id="{D73E69BB-4083-A64C-BA59-4C87F7A6DD9E}"/>
                </a:ext>
              </a:extLst>
            </p:cNvPr>
            <p:cNvSpPr/>
            <p:nvPr/>
          </p:nvSpPr>
          <p:spPr>
            <a:xfrm>
              <a:off x="6531723" y="2170516"/>
              <a:ext cx="84602" cy="82656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38" name="Group 437">
              <a:extLst>
                <a:ext uri="{FF2B5EF4-FFF2-40B4-BE49-F238E27FC236}">
                  <a16:creationId xmlns:a16="http://schemas.microsoft.com/office/drawing/2014/main" id="{C6DF42E8-7205-CC4B-98B5-A9099A6D9198}"/>
                </a:ext>
              </a:extLst>
            </p:cNvPr>
            <p:cNvGrpSpPr/>
            <p:nvPr/>
          </p:nvGrpSpPr>
          <p:grpSpPr>
            <a:xfrm>
              <a:off x="4790193" y="2326481"/>
              <a:ext cx="1410716" cy="82657"/>
              <a:chOff x="3312543" y="2369387"/>
              <a:chExt cx="4267200" cy="241541"/>
            </a:xfrm>
            <a:noFill/>
          </p:grpSpPr>
          <p:sp>
            <p:nvSpPr>
              <p:cNvPr id="450" name="Rectangle 449">
                <a:extLst>
                  <a:ext uri="{FF2B5EF4-FFF2-40B4-BE49-F238E27FC236}">
                    <a16:creationId xmlns:a16="http://schemas.microsoft.com/office/drawing/2014/main" id="{CDB015F3-91D2-074F-BB27-4BEBF74A08E3}"/>
                  </a:ext>
                </a:extLst>
              </p:cNvPr>
              <p:cNvSpPr/>
              <p:nvPr/>
            </p:nvSpPr>
            <p:spPr>
              <a:xfrm>
                <a:off x="3312543" y="2369388"/>
                <a:ext cx="4267200" cy="241539"/>
              </a:xfrm>
              <a:prstGeom prst="rect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51" name="Straight Connector 450">
                <a:extLst>
                  <a:ext uri="{FF2B5EF4-FFF2-40B4-BE49-F238E27FC236}">
                    <a16:creationId xmlns:a16="http://schemas.microsoft.com/office/drawing/2014/main" id="{51ABB6A2-D958-724F-980D-445E6C761C50}"/>
                  </a:ext>
                </a:extLst>
              </p:cNvPr>
              <p:cNvCxnSpPr/>
              <p:nvPr/>
            </p:nvCxnSpPr>
            <p:spPr>
              <a:xfrm>
                <a:off x="358283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2" name="Straight Connector 451">
                <a:extLst>
                  <a:ext uri="{FF2B5EF4-FFF2-40B4-BE49-F238E27FC236}">
                    <a16:creationId xmlns:a16="http://schemas.microsoft.com/office/drawing/2014/main" id="{87DBECEC-CA4F-994F-AEBF-846EECD3DE88}"/>
                  </a:ext>
                </a:extLst>
              </p:cNvPr>
              <p:cNvCxnSpPr/>
              <p:nvPr/>
            </p:nvCxnSpPr>
            <p:spPr>
              <a:xfrm>
                <a:off x="383875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>
                <a:extLst>
                  <a:ext uri="{FF2B5EF4-FFF2-40B4-BE49-F238E27FC236}">
                    <a16:creationId xmlns:a16="http://schemas.microsoft.com/office/drawing/2014/main" id="{E7A9AE13-5FC8-444F-A67F-EA2867C492DE}"/>
                  </a:ext>
                </a:extLst>
              </p:cNvPr>
              <p:cNvCxnSpPr/>
              <p:nvPr/>
            </p:nvCxnSpPr>
            <p:spPr>
              <a:xfrm>
                <a:off x="407454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>
                <a:extLst>
                  <a:ext uri="{FF2B5EF4-FFF2-40B4-BE49-F238E27FC236}">
                    <a16:creationId xmlns:a16="http://schemas.microsoft.com/office/drawing/2014/main" id="{50BBAF59-0CFF-8544-B44E-7291A911DAE4}"/>
                  </a:ext>
                </a:extLst>
              </p:cNvPr>
              <p:cNvCxnSpPr/>
              <p:nvPr/>
            </p:nvCxnSpPr>
            <p:spPr>
              <a:xfrm>
                <a:off x="433046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5" name="Straight Connector 454">
                <a:extLst>
                  <a:ext uri="{FF2B5EF4-FFF2-40B4-BE49-F238E27FC236}">
                    <a16:creationId xmlns:a16="http://schemas.microsoft.com/office/drawing/2014/main" id="{21C29124-6434-174B-BDE2-54A7EECE2D2C}"/>
                  </a:ext>
                </a:extLst>
              </p:cNvPr>
              <p:cNvCxnSpPr/>
              <p:nvPr/>
            </p:nvCxnSpPr>
            <p:spPr>
              <a:xfrm>
                <a:off x="456912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02948E27-51BA-8C49-BD47-0EC4394E7C7E}"/>
                  </a:ext>
                </a:extLst>
              </p:cNvPr>
              <p:cNvCxnSpPr/>
              <p:nvPr/>
            </p:nvCxnSpPr>
            <p:spPr>
              <a:xfrm>
                <a:off x="482504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7" name="Straight Connector 456">
                <a:extLst>
                  <a:ext uri="{FF2B5EF4-FFF2-40B4-BE49-F238E27FC236}">
                    <a16:creationId xmlns:a16="http://schemas.microsoft.com/office/drawing/2014/main" id="{2E529F38-A0BA-ED47-8064-AD3880658D16}"/>
                  </a:ext>
                </a:extLst>
              </p:cNvPr>
              <p:cNvCxnSpPr/>
              <p:nvPr/>
            </p:nvCxnSpPr>
            <p:spPr>
              <a:xfrm>
                <a:off x="506083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8" name="Straight Connector 457">
                <a:extLst>
                  <a:ext uri="{FF2B5EF4-FFF2-40B4-BE49-F238E27FC236}">
                    <a16:creationId xmlns:a16="http://schemas.microsoft.com/office/drawing/2014/main" id="{0F71AA0E-EC77-4145-BC33-68F10ED80F02}"/>
                  </a:ext>
                </a:extLst>
              </p:cNvPr>
              <p:cNvCxnSpPr/>
              <p:nvPr/>
            </p:nvCxnSpPr>
            <p:spPr>
              <a:xfrm>
                <a:off x="531674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9" name="Straight Connector 458">
                <a:extLst>
                  <a:ext uri="{FF2B5EF4-FFF2-40B4-BE49-F238E27FC236}">
                    <a16:creationId xmlns:a16="http://schemas.microsoft.com/office/drawing/2014/main" id="{CFB244DE-F1D5-774C-88C7-FB0394464138}"/>
                  </a:ext>
                </a:extLst>
              </p:cNvPr>
              <p:cNvCxnSpPr/>
              <p:nvPr/>
            </p:nvCxnSpPr>
            <p:spPr>
              <a:xfrm>
                <a:off x="5569788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0" name="Straight Connector 459">
                <a:extLst>
                  <a:ext uri="{FF2B5EF4-FFF2-40B4-BE49-F238E27FC236}">
                    <a16:creationId xmlns:a16="http://schemas.microsoft.com/office/drawing/2014/main" id="{7254D8D8-A24F-BA4E-9C1E-3759827D6E3A}"/>
                  </a:ext>
                </a:extLst>
              </p:cNvPr>
              <p:cNvCxnSpPr/>
              <p:nvPr/>
            </p:nvCxnSpPr>
            <p:spPr>
              <a:xfrm>
                <a:off x="5825705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1" name="Straight Connector 460">
                <a:extLst>
                  <a:ext uri="{FF2B5EF4-FFF2-40B4-BE49-F238E27FC236}">
                    <a16:creationId xmlns:a16="http://schemas.microsoft.com/office/drawing/2014/main" id="{C4EEE5D0-4C82-CB4B-AE91-D226B8A26AE3}"/>
                  </a:ext>
                </a:extLst>
              </p:cNvPr>
              <p:cNvCxnSpPr/>
              <p:nvPr/>
            </p:nvCxnSpPr>
            <p:spPr>
              <a:xfrm>
                <a:off x="6061493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2" name="Straight Connector 461">
                <a:extLst>
                  <a:ext uri="{FF2B5EF4-FFF2-40B4-BE49-F238E27FC236}">
                    <a16:creationId xmlns:a16="http://schemas.microsoft.com/office/drawing/2014/main" id="{F9DDB9D7-1CC8-F641-AB29-7B87D3CB4D39}"/>
                  </a:ext>
                </a:extLst>
              </p:cNvPr>
              <p:cNvCxnSpPr/>
              <p:nvPr/>
            </p:nvCxnSpPr>
            <p:spPr>
              <a:xfrm>
                <a:off x="6317410" y="2369389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3" name="Straight Connector 462">
                <a:extLst>
                  <a:ext uri="{FF2B5EF4-FFF2-40B4-BE49-F238E27FC236}">
                    <a16:creationId xmlns:a16="http://schemas.microsoft.com/office/drawing/2014/main" id="{508BD058-0370-5B47-B822-5D51BFC4DDC8}"/>
                  </a:ext>
                </a:extLst>
              </p:cNvPr>
              <p:cNvCxnSpPr/>
              <p:nvPr/>
            </p:nvCxnSpPr>
            <p:spPr>
              <a:xfrm>
                <a:off x="6556075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4" name="Straight Connector 463">
                <a:extLst>
                  <a:ext uri="{FF2B5EF4-FFF2-40B4-BE49-F238E27FC236}">
                    <a16:creationId xmlns:a16="http://schemas.microsoft.com/office/drawing/2014/main" id="{3CC7622E-5868-7442-955C-287E8A6024EB}"/>
                  </a:ext>
                </a:extLst>
              </p:cNvPr>
              <p:cNvCxnSpPr/>
              <p:nvPr/>
            </p:nvCxnSpPr>
            <p:spPr>
              <a:xfrm>
                <a:off x="6811992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5" name="Straight Connector 464">
                <a:extLst>
                  <a:ext uri="{FF2B5EF4-FFF2-40B4-BE49-F238E27FC236}">
                    <a16:creationId xmlns:a16="http://schemas.microsoft.com/office/drawing/2014/main" id="{4272D49D-FB5E-064E-8678-DF63B6936EAF}"/>
                  </a:ext>
                </a:extLst>
              </p:cNvPr>
              <p:cNvCxnSpPr/>
              <p:nvPr/>
            </p:nvCxnSpPr>
            <p:spPr>
              <a:xfrm>
                <a:off x="7047780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B0C71BC9-09D7-F041-9DA8-E07C7F0E4B15}"/>
                  </a:ext>
                </a:extLst>
              </p:cNvPr>
              <p:cNvCxnSpPr/>
              <p:nvPr/>
            </p:nvCxnSpPr>
            <p:spPr>
              <a:xfrm>
                <a:off x="7303697" y="2369387"/>
                <a:ext cx="0" cy="241539"/>
              </a:xfrm>
              <a:prstGeom prst="lin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39" name="Rectangle 438">
              <a:extLst>
                <a:ext uri="{FF2B5EF4-FFF2-40B4-BE49-F238E27FC236}">
                  <a16:creationId xmlns:a16="http://schemas.microsoft.com/office/drawing/2014/main" id="{60C56E44-B415-EE48-A3E8-C3BBFA7B7677}"/>
                </a:ext>
              </a:extLst>
            </p:cNvPr>
            <p:cNvSpPr/>
            <p:nvPr/>
          </p:nvSpPr>
          <p:spPr>
            <a:xfrm>
              <a:off x="6531723" y="2326480"/>
              <a:ext cx="84602" cy="82656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40" name="Group 439">
              <a:extLst>
                <a:ext uri="{FF2B5EF4-FFF2-40B4-BE49-F238E27FC236}">
                  <a16:creationId xmlns:a16="http://schemas.microsoft.com/office/drawing/2014/main" id="{7EB33DE5-1BB3-EE41-A217-ABE7B0A73CDA}"/>
                </a:ext>
              </a:extLst>
            </p:cNvPr>
            <p:cNvGrpSpPr/>
            <p:nvPr/>
          </p:nvGrpSpPr>
          <p:grpSpPr>
            <a:xfrm>
              <a:off x="5495551" y="1911722"/>
              <a:ext cx="39926" cy="162362"/>
              <a:chOff x="4525992" y="4557612"/>
              <a:chExt cx="120770" cy="474458"/>
            </a:xfrm>
            <a:noFill/>
          </p:grpSpPr>
          <p:sp>
            <p:nvSpPr>
              <p:cNvPr id="447" name="Oval 446">
                <a:extLst>
                  <a:ext uri="{FF2B5EF4-FFF2-40B4-BE49-F238E27FC236}">
                    <a16:creationId xmlns:a16="http://schemas.microsoft.com/office/drawing/2014/main" id="{DA487328-B5A7-BE4A-82DD-18811675B014}"/>
                  </a:ext>
                </a:extLst>
              </p:cNvPr>
              <p:cNvSpPr/>
              <p:nvPr/>
            </p:nvSpPr>
            <p:spPr>
              <a:xfrm>
                <a:off x="4525992" y="4557612"/>
                <a:ext cx="120770" cy="120770"/>
              </a:xfrm>
              <a:prstGeom prst="ellips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8" name="Oval 447">
                <a:extLst>
                  <a:ext uri="{FF2B5EF4-FFF2-40B4-BE49-F238E27FC236}">
                    <a16:creationId xmlns:a16="http://schemas.microsoft.com/office/drawing/2014/main" id="{FD35084D-4F05-FA49-94A1-8D7258E58CBA}"/>
                  </a:ext>
                </a:extLst>
              </p:cNvPr>
              <p:cNvSpPr/>
              <p:nvPr/>
            </p:nvSpPr>
            <p:spPr>
              <a:xfrm>
                <a:off x="4525992" y="4731580"/>
                <a:ext cx="120770" cy="120770"/>
              </a:xfrm>
              <a:prstGeom prst="ellips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9" name="Oval 448">
                <a:extLst>
                  <a:ext uri="{FF2B5EF4-FFF2-40B4-BE49-F238E27FC236}">
                    <a16:creationId xmlns:a16="http://schemas.microsoft.com/office/drawing/2014/main" id="{0391954D-F8BD-1646-8F20-EADF64A3D301}"/>
                  </a:ext>
                </a:extLst>
              </p:cNvPr>
              <p:cNvSpPr/>
              <p:nvPr/>
            </p:nvSpPr>
            <p:spPr>
              <a:xfrm>
                <a:off x="4525992" y="4911300"/>
                <a:ext cx="120770" cy="120770"/>
              </a:xfrm>
              <a:prstGeom prst="ellips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41" name="Group 440">
              <a:extLst>
                <a:ext uri="{FF2B5EF4-FFF2-40B4-BE49-F238E27FC236}">
                  <a16:creationId xmlns:a16="http://schemas.microsoft.com/office/drawing/2014/main" id="{4A39CF11-94D3-8448-835A-E1F1E0E7DF28}"/>
                </a:ext>
              </a:extLst>
            </p:cNvPr>
            <p:cNvGrpSpPr/>
            <p:nvPr/>
          </p:nvGrpSpPr>
          <p:grpSpPr>
            <a:xfrm>
              <a:off x="6554060" y="1910737"/>
              <a:ext cx="39926" cy="162362"/>
              <a:chOff x="4525992" y="4557612"/>
              <a:chExt cx="120770" cy="474458"/>
            </a:xfrm>
            <a:noFill/>
          </p:grpSpPr>
          <p:sp>
            <p:nvSpPr>
              <p:cNvPr id="444" name="Oval 443">
                <a:extLst>
                  <a:ext uri="{FF2B5EF4-FFF2-40B4-BE49-F238E27FC236}">
                    <a16:creationId xmlns:a16="http://schemas.microsoft.com/office/drawing/2014/main" id="{E008839E-3A87-3643-82F2-3E590A487FD2}"/>
                  </a:ext>
                </a:extLst>
              </p:cNvPr>
              <p:cNvSpPr/>
              <p:nvPr/>
            </p:nvSpPr>
            <p:spPr>
              <a:xfrm>
                <a:off x="4525992" y="4557612"/>
                <a:ext cx="120770" cy="120770"/>
              </a:xfrm>
              <a:prstGeom prst="ellips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5" name="Oval 444">
                <a:extLst>
                  <a:ext uri="{FF2B5EF4-FFF2-40B4-BE49-F238E27FC236}">
                    <a16:creationId xmlns:a16="http://schemas.microsoft.com/office/drawing/2014/main" id="{97E46837-31AC-6F41-922D-A9218193CE40}"/>
                  </a:ext>
                </a:extLst>
              </p:cNvPr>
              <p:cNvSpPr/>
              <p:nvPr/>
            </p:nvSpPr>
            <p:spPr>
              <a:xfrm>
                <a:off x="4525992" y="4731580"/>
                <a:ext cx="120770" cy="120770"/>
              </a:xfrm>
              <a:prstGeom prst="ellips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6" name="Oval 445">
                <a:extLst>
                  <a:ext uri="{FF2B5EF4-FFF2-40B4-BE49-F238E27FC236}">
                    <a16:creationId xmlns:a16="http://schemas.microsoft.com/office/drawing/2014/main" id="{03BC48F7-40B8-5445-8431-C4CF7B3D8FC4}"/>
                  </a:ext>
                </a:extLst>
              </p:cNvPr>
              <p:cNvSpPr/>
              <p:nvPr/>
            </p:nvSpPr>
            <p:spPr>
              <a:xfrm>
                <a:off x="4525992" y="4911300"/>
                <a:ext cx="120770" cy="120770"/>
              </a:xfrm>
              <a:prstGeom prst="ellipse">
                <a:avLst/>
              </a:prstGeom>
              <a:grpFill/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42" name="TextBox 441">
              <a:extLst>
                <a:ext uri="{FF2B5EF4-FFF2-40B4-BE49-F238E27FC236}">
                  <a16:creationId xmlns:a16="http://schemas.microsoft.com/office/drawing/2014/main" id="{0F4D2BC4-AE85-4545-8149-DFA850D7EF9C}"/>
                </a:ext>
              </a:extLst>
            </p:cNvPr>
            <p:cNvSpPr txBox="1"/>
            <p:nvPr/>
          </p:nvSpPr>
          <p:spPr>
            <a:xfrm>
              <a:off x="6668315" y="1742312"/>
              <a:ext cx="49" cy="207749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txBody>
            <a:bodyPr wrap="none" lIns="0" tIns="0" rIns="0" bIns="0" rtlCol="0">
              <a:spAutoFit/>
            </a:bodyPr>
            <a:lstStyle/>
            <a:p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3" name="TextBox 442">
                  <a:extLst>
                    <a:ext uri="{FF2B5EF4-FFF2-40B4-BE49-F238E27FC236}">
                      <a16:creationId xmlns:a16="http://schemas.microsoft.com/office/drawing/2014/main" id="{A1224F68-938B-B74A-8728-70C87EA5C8E4}"/>
                    </a:ext>
                  </a:extLst>
                </p:cNvPr>
                <p:cNvSpPr txBox="1"/>
                <p:nvPr/>
              </p:nvSpPr>
              <p:spPr>
                <a:xfrm>
                  <a:off x="6662901" y="1733616"/>
                  <a:ext cx="204912" cy="207749"/>
                </a:xfrm>
                <a:prstGeom prst="rect">
                  <a:avLst/>
                </a:prstGeom>
                <a:noFill/>
                <a:ln>
                  <a:solidFill>
                    <a:schemeClr val="accent3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3" name="TextBox 442">
                  <a:extLst>
                    <a:ext uri="{FF2B5EF4-FFF2-40B4-BE49-F238E27FC236}">
                      <a16:creationId xmlns:a16="http://schemas.microsoft.com/office/drawing/2014/main" id="{A1224F68-938B-B74A-8728-70C87EA5C8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2901" y="1733616"/>
                  <a:ext cx="204912" cy="207749"/>
                </a:xfrm>
                <a:prstGeom prst="rect">
                  <a:avLst/>
                </a:prstGeom>
                <a:blipFill>
                  <a:blip r:embed="rId37"/>
                  <a:stretch>
                    <a:fillRect l="-17391" b="-21739"/>
                  </a:stretch>
                </a:blipFill>
                <a:ln>
                  <a:solidFill>
                    <a:schemeClr val="accent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2" name="TextBox 551">
                <a:extLst>
                  <a:ext uri="{FF2B5EF4-FFF2-40B4-BE49-F238E27FC236}">
                    <a16:creationId xmlns:a16="http://schemas.microsoft.com/office/drawing/2014/main" id="{596D1201-3BCC-7942-8C91-47DC7DAB3724}"/>
                  </a:ext>
                </a:extLst>
              </p:cNvPr>
              <p:cNvSpPr txBox="1"/>
              <p:nvPr/>
            </p:nvSpPr>
            <p:spPr>
              <a:xfrm>
                <a:off x="7267521" y="4094857"/>
                <a:ext cx="5354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2" name="TextBox 551">
                <a:extLst>
                  <a:ext uri="{FF2B5EF4-FFF2-40B4-BE49-F238E27FC236}">
                    <a16:creationId xmlns:a16="http://schemas.microsoft.com/office/drawing/2014/main" id="{596D1201-3BCC-7942-8C91-47DC7DAB3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521" y="4094857"/>
                <a:ext cx="535467" cy="276999"/>
              </a:xfrm>
              <a:prstGeom prst="rect">
                <a:avLst/>
              </a:prstGeom>
              <a:blipFill>
                <a:blip r:embed="rId38"/>
                <a:stretch>
                  <a:fillRect l="-11628" r="-2326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3" name="TextBox 552">
            <a:extLst>
              <a:ext uri="{FF2B5EF4-FFF2-40B4-BE49-F238E27FC236}">
                <a16:creationId xmlns:a16="http://schemas.microsoft.com/office/drawing/2014/main" id="{48F2A2D9-471B-B645-A675-1BBBC5249C6A}"/>
              </a:ext>
            </a:extLst>
          </p:cNvPr>
          <p:cNvSpPr txBox="1"/>
          <p:nvPr/>
        </p:nvSpPr>
        <p:spPr>
          <a:xfrm>
            <a:off x="5422183" y="4554133"/>
            <a:ext cx="1434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Validation</a:t>
            </a:r>
          </a:p>
        </p:txBody>
      </p:sp>
      <p:sp>
        <p:nvSpPr>
          <p:cNvPr id="554" name="Arrow: Notched Right 200">
            <a:extLst>
              <a:ext uri="{FF2B5EF4-FFF2-40B4-BE49-F238E27FC236}">
                <a16:creationId xmlns:a16="http://schemas.microsoft.com/office/drawing/2014/main" id="{B53D2A78-6EE8-5B49-B5F4-4BE9F141A846}"/>
              </a:ext>
            </a:extLst>
          </p:cNvPr>
          <p:cNvSpPr/>
          <p:nvPr/>
        </p:nvSpPr>
        <p:spPr>
          <a:xfrm rot="18012401">
            <a:off x="4378041" y="5092155"/>
            <a:ext cx="516769" cy="334291"/>
          </a:xfrm>
          <a:prstGeom prst="notch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5" name="Arrow: Notched Right 200">
            <a:extLst>
              <a:ext uri="{FF2B5EF4-FFF2-40B4-BE49-F238E27FC236}">
                <a16:creationId xmlns:a16="http://schemas.microsoft.com/office/drawing/2014/main" id="{B9A0BDBE-178D-A247-A5F1-23BE91E7CBF5}"/>
              </a:ext>
            </a:extLst>
          </p:cNvPr>
          <p:cNvSpPr/>
          <p:nvPr/>
        </p:nvSpPr>
        <p:spPr>
          <a:xfrm rot="12430959">
            <a:off x="4208099" y="2381325"/>
            <a:ext cx="516769" cy="334291"/>
          </a:xfrm>
          <a:prstGeom prst="notch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6" name="TextBox 555">
            <a:extLst>
              <a:ext uri="{FF2B5EF4-FFF2-40B4-BE49-F238E27FC236}">
                <a16:creationId xmlns:a16="http://schemas.microsoft.com/office/drawing/2014/main" id="{C6C736DE-5433-C54E-A3C6-5BB7758282A7}"/>
              </a:ext>
            </a:extLst>
          </p:cNvPr>
          <p:cNvSpPr txBox="1"/>
          <p:nvPr/>
        </p:nvSpPr>
        <p:spPr>
          <a:xfrm>
            <a:off x="3995840" y="1746145"/>
            <a:ext cx="18581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Refine Model</a:t>
            </a:r>
          </a:p>
        </p:txBody>
      </p:sp>
      <p:sp>
        <p:nvSpPr>
          <p:cNvPr id="560" name="Arrow: Notched Right 200">
            <a:extLst>
              <a:ext uri="{FF2B5EF4-FFF2-40B4-BE49-F238E27FC236}">
                <a16:creationId xmlns:a16="http://schemas.microsoft.com/office/drawing/2014/main" id="{5092D9EB-2D7B-A74A-9429-96359F7780F5}"/>
              </a:ext>
            </a:extLst>
          </p:cNvPr>
          <p:cNvSpPr/>
          <p:nvPr/>
        </p:nvSpPr>
        <p:spPr>
          <a:xfrm>
            <a:off x="5918161" y="5659556"/>
            <a:ext cx="2994435" cy="395645"/>
          </a:xfrm>
          <a:prstGeom prst="notch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1" name="Arrow: Notched Right 200">
            <a:extLst>
              <a:ext uri="{FF2B5EF4-FFF2-40B4-BE49-F238E27FC236}">
                <a16:creationId xmlns:a16="http://schemas.microsoft.com/office/drawing/2014/main" id="{5197100C-B55A-9B46-BF1B-F97AB82479B7}"/>
              </a:ext>
            </a:extLst>
          </p:cNvPr>
          <p:cNvSpPr/>
          <p:nvPr/>
        </p:nvSpPr>
        <p:spPr>
          <a:xfrm rot="5400000">
            <a:off x="9538711" y="4618558"/>
            <a:ext cx="870369" cy="308623"/>
          </a:xfrm>
          <a:prstGeom prst="notch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2" name="TextBox 561">
            <a:extLst>
              <a:ext uri="{FF2B5EF4-FFF2-40B4-BE49-F238E27FC236}">
                <a16:creationId xmlns:a16="http://schemas.microsoft.com/office/drawing/2014/main" id="{FFE7622D-6904-F243-BEA4-0396FA3E5BB3}"/>
              </a:ext>
            </a:extLst>
          </p:cNvPr>
          <p:cNvSpPr txBox="1"/>
          <p:nvPr/>
        </p:nvSpPr>
        <p:spPr>
          <a:xfrm>
            <a:off x="8912596" y="5433497"/>
            <a:ext cx="26189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Final Performance Evaluation</a:t>
            </a:r>
          </a:p>
        </p:txBody>
      </p:sp>
      <p:sp>
        <p:nvSpPr>
          <p:cNvPr id="559" name="Title 1">
            <a:extLst>
              <a:ext uri="{FF2B5EF4-FFF2-40B4-BE49-F238E27FC236}">
                <a16:creationId xmlns:a16="http://schemas.microsoft.com/office/drawing/2014/main" id="{27B324AC-FEDB-E339-1496-17675A7DF82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 do we divide up the data?</a:t>
            </a:r>
          </a:p>
        </p:txBody>
      </p:sp>
    </p:spTree>
    <p:extLst>
      <p:ext uri="{BB962C8B-B14F-4D97-AF65-F5344CB8AC3E}">
        <p14:creationId xmlns:p14="http://schemas.microsoft.com/office/powerpoint/2010/main" val="5223763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4EE16-017C-5489-3967-FEB717C96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Cross-Validation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01AEF-BE44-92B6-A028-58702380B2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(time permitting)</a:t>
            </a:r>
          </a:p>
        </p:txBody>
      </p:sp>
    </p:spTree>
    <p:extLst>
      <p:ext uri="{BB962C8B-B14F-4D97-AF65-F5344CB8AC3E}">
        <p14:creationId xmlns:p14="http://schemas.microsoft.com/office/powerpoint/2010/main" val="243647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B79AD-A115-2057-F06A-C067D0807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Napoleon Dynamite Problem (NDP)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2A3E35-C34F-4723-A4CE-87D9C39DDA8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6180" y="2194560"/>
            <a:ext cx="5178829" cy="46634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Online Media 4" descr="How Napoleon Dynamite Broke The Algorithm">
            <a:hlinkClick r:id="" action="ppaction://media"/>
            <a:extLst>
              <a:ext uri="{FF2B5EF4-FFF2-40B4-BE49-F238E27FC236}">
                <a16:creationId xmlns:a16="http://schemas.microsoft.com/office/drawing/2014/main" id="{B9661FCB-1299-C8E5-9015-7A039BACFFA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6093895" y="2878539"/>
            <a:ext cx="5681925" cy="321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044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BAD19-C6B3-D42F-B718-9729BBF0F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“split” for development + eval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3B09747-DB52-AAC3-34DF-830E109E6714}"/>
              </a:ext>
            </a:extLst>
          </p:cNvPr>
          <p:cNvSpPr/>
          <p:nvPr/>
        </p:nvSpPr>
        <p:spPr>
          <a:xfrm>
            <a:off x="6501580" y="3556823"/>
            <a:ext cx="1826342" cy="13255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Validation set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1D900E1-50B8-A65C-283D-33DA39468AAC}"/>
              </a:ext>
            </a:extLst>
          </p:cNvPr>
          <p:cNvSpPr/>
          <p:nvPr/>
        </p:nvSpPr>
        <p:spPr>
          <a:xfrm>
            <a:off x="838200" y="3556822"/>
            <a:ext cx="5483942" cy="1325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set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0027651-B011-5EB7-6E84-196F616538D9}"/>
              </a:ext>
            </a:extLst>
          </p:cNvPr>
          <p:cNvSpPr/>
          <p:nvPr/>
        </p:nvSpPr>
        <p:spPr>
          <a:xfrm>
            <a:off x="8507360" y="3556822"/>
            <a:ext cx="1826342" cy="132556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5B4A-A1C5-48BE-570D-6F63AD89102C}"/>
              </a:ext>
            </a:extLst>
          </p:cNvPr>
          <p:cNvSpPr txBox="1"/>
          <p:nvPr/>
        </p:nvSpPr>
        <p:spPr>
          <a:xfrm>
            <a:off x="838200" y="4975122"/>
            <a:ext cx="9895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parameters					  Tune </a:t>
            </a:r>
            <a:r>
              <a:rPr lang="en-US" dirty="0" err="1"/>
              <a:t>hyperpms</a:t>
            </a:r>
            <a:r>
              <a:rPr lang="en-US" dirty="0"/>
              <a:t>	     Evaluate performance</a:t>
            </a:r>
          </a:p>
        </p:txBody>
      </p:sp>
    </p:spTree>
    <p:extLst>
      <p:ext uri="{BB962C8B-B14F-4D97-AF65-F5344CB8AC3E}">
        <p14:creationId xmlns:p14="http://schemas.microsoft.com/office/powerpoint/2010/main" val="39316519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BAD19-C6B3-D42F-B718-9729BBF0F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validation: rotate the test set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3B09747-DB52-AAC3-34DF-830E109E6714}"/>
              </a:ext>
            </a:extLst>
          </p:cNvPr>
          <p:cNvSpPr/>
          <p:nvPr/>
        </p:nvSpPr>
        <p:spPr>
          <a:xfrm>
            <a:off x="6875205" y="3163533"/>
            <a:ext cx="1826342" cy="1325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Fold 4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0027651-B011-5EB7-6E84-196F616538D9}"/>
              </a:ext>
            </a:extLst>
          </p:cNvPr>
          <p:cNvSpPr/>
          <p:nvPr/>
        </p:nvSpPr>
        <p:spPr>
          <a:xfrm>
            <a:off x="8880985" y="3163532"/>
            <a:ext cx="1826342" cy="132556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Fold 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65B4A-A1C5-48BE-570D-6F63AD89102C}"/>
              </a:ext>
            </a:extLst>
          </p:cNvPr>
          <p:cNvSpPr txBox="1"/>
          <p:nvPr/>
        </p:nvSpPr>
        <p:spPr>
          <a:xfrm>
            <a:off x="857865" y="4896464"/>
            <a:ext cx="35766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Round 1: Train on 1-4, test on 5</a:t>
            </a:r>
          </a:p>
          <a:p>
            <a:r>
              <a:rPr lang="en-US" dirty="0"/>
              <a:t>Round 2: Train on all but 4, test on 4</a:t>
            </a:r>
          </a:p>
          <a:p>
            <a:r>
              <a:rPr lang="en-US" dirty="0"/>
              <a:t>Round 3: Train on all but 3, test on 3</a:t>
            </a:r>
          </a:p>
          <a:p>
            <a:r>
              <a:rPr lang="en-US" dirty="0"/>
              <a:t>Round 4: Train on all but 2, test on 2</a:t>
            </a:r>
          </a:p>
          <a:p>
            <a:r>
              <a:rPr lang="en-US" dirty="0"/>
              <a:t>Round 5: Train on 2-5, test on 1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B62D3CA-7829-3D87-CD3B-56673E0ABE07}"/>
              </a:ext>
            </a:extLst>
          </p:cNvPr>
          <p:cNvSpPr/>
          <p:nvPr/>
        </p:nvSpPr>
        <p:spPr>
          <a:xfrm>
            <a:off x="857865" y="3163532"/>
            <a:ext cx="1826342" cy="1325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Fold 1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516518D-FCFC-19D3-0BD7-4F6ED9920B0F}"/>
              </a:ext>
            </a:extLst>
          </p:cNvPr>
          <p:cNvSpPr/>
          <p:nvPr/>
        </p:nvSpPr>
        <p:spPr>
          <a:xfrm>
            <a:off x="2863645" y="3163532"/>
            <a:ext cx="1826342" cy="1325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Fold 2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9388C68-7AB8-1AE4-E474-974281B8D3A0}"/>
              </a:ext>
            </a:extLst>
          </p:cNvPr>
          <p:cNvSpPr/>
          <p:nvPr/>
        </p:nvSpPr>
        <p:spPr>
          <a:xfrm>
            <a:off x="4869425" y="3163532"/>
            <a:ext cx="1826342" cy="1325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Fold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E73E01-D91F-DA76-6F41-3B08C0FB48C8}"/>
              </a:ext>
            </a:extLst>
          </p:cNvPr>
          <p:cNvSpPr txBox="1"/>
          <p:nvPr/>
        </p:nvSpPr>
        <p:spPr>
          <a:xfrm>
            <a:off x="6875205" y="4896464"/>
            <a:ext cx="35766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Why would we do this?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data for the evaluation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Better estimate of out-of-sample performance</a:t>
            </a:r>
          </a:p>
        </p:txBody>
      </p:sp>
    </p:spTree>
    <p:extLst>
      <p:ext uri="{BB962C8B-B14F-4D97-AF65-F5344CB8AC3E}">
        <p14:creationId xmlns:p14="http://schemas.microsoft.com/office/powerpoint/2010/main" val="21946983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BAD19-C6B3-D42F-B718-9729BBF0F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happened to the validation set?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D30D0-8D0B-82BF-E7E1-17EB95647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“flat” cross-validation (below) versus “nested” cross-validation</a:t>
            </a:r>
          </a:p>
          <a:p>
            <a:r>
              <a:rPr lang="en-US" dirty="0"/>
              <a:t>Both give unbiased estimates and flat is easier 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F42701A-EE14-C0ED-93C4-B4213493D8CE}"/>
              </a:ext>
            </a:extLst>
          </p:cNvPr>
          <p:cNvSpPr/>
          <p:nvPr/>
        </p:nvSpPr>
        <p:spPr>
          <a:xfrm>
            <a:off x="6875205" y="3163533"/>
            <a:ext cx="1826342" cy="13255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Fold 4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91EA0A4-E6DB-0DD5-707F-47F4071C1278}"/>
              </a:ext>
            </a:extLst>
          </p:cNvPr>
          <p:cNvSpPr/>
          <p:nvPr/>
        </p:nvSpPr>
        <p:spPr>
          <a:xfrm>
            <a:off x="8880985" y="3163532"/>
            <a:ext cx="1826342" cy="132556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Fold 5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8BD54E6-7D50-F44B-AAA3-1F0E2E5FB674}"/>
              </a:ext>
            </a:extLst>
          </p:cNvPr>
          <p:cNvSpPr/>
          <p:nvPr/>
        </p:nvSpPr>
        <p:spPr>
          <a:xfrm>
            <a:off x="857865" y="3163532"/>
            <a:ext cx="1826342" cy="1325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Fold 1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907F2B1-C969-BA31-A707-BC23DE2536A4}"/>
              </a:ext>
            </a:extLst>
          </p:cNvPr>
          <p:cNvSpPr/>
          <p:nvPr/>
        </p:nvSpPr>
        <p:spPr>
          <a:xfrm>
            <a:off x="2863645" y="3163532"/>
            <a:ext cx="1826342" cy="1325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Fold 2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1B594AF-0C78-E70A-8A2C-4A054D765224}"/>
              </a:ext>
            </a:extLst>
          </p:cNvPr>
          <p:cNvSpPr/>
          <p:nvPr/>
        </p:nvSpPr>
        <p:spPr>
          <a:xfrm>
            <a:off x="4869425" y="3163532"/>
            <a:ext cx="1826342" cy="13255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Fold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553D7D-2439-0EE2-6DF4-D440021977DC}"/>
              </a:ext>
            </a:extLst>
          </p:cNvPr>
          <p:cNvSpPr txBox="1"/>
          <p:nvPr/>
        </p:nvSpPr>
        <p:spPr>
          <a:xfrm>
            <a:off x="857865" y="4896464"/>
            <a:ext cx="511550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Round 1: Train on 1-3, validate on 4, test on 5</a:t>
            </a:r>
          </a:p>
          <a:p>
            <a:r>
              <a:rPr lang="en-US" dirty="0"/>
              <a:t>Round 2: Train on 2-4, validate on 5, test on 1</a:t>
            </a:r>
          </a:p>
          <a:p>
            <a:r>
              <a:rPr lang="en-US" dirty="0"/>
              <a:t>Round 3: Train on 3-5, validate on 1, test on 2</a:t>
            </a:r>
          </a:p>
          <a:p>
            <a:r>
              <a:rPr lang="en-US" dirty="0"/>
              <a:t>Round 4: Train on 4, 5, and 1; validate on 2, test on 3</a:t>
            </a:r>
          </a:p>
          <a:p>
            <a:r>
              <a:rPr lang="en-US" dirty="0"/>
              <a:t>Round 5: Train on 5, 1, and 2; validate on 3, test on 4</a:t>
            </a:r>
          </a:p>
        </p:txBody>
      </p:sp>
    </p:spTree>
    <p:extLst>
      <p:ext uri="{BB962C8B-B14F-4D97-AF65-F5344CB8AC3E}">
        <p14:creationId xmlns:p14="http://schemas.microsoft.com/office/powerpoint/2010/main" val="35111569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25B14-3056-670D-6060-FCA3BA3E6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549A4-A9F6-B25A-2191-AAEE10CF8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57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801E3-375F-DF54-1459-925B2C7A9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Claim: I’ve solved the NDP.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102B2-F01A-E900-EFAA-354AAE047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Randy took headshots of each member of the </a:t>
            </a:r>
            <a:r>
              <a:rPr lang="en-US" dirty="0" err="1"/>
              <a:t>MMCi</a:t>
            </a:r>
            <a:r>
              <a:rPr lang="en-US" dirty="0"/>
              <a:t> class of 2021</a:t>
            </a:r>
          </a:p>
          <a:p>
            <a:r>
              <a:rPr lang="en-US" dirty="0"/>
              <a:t>Catherine asked them whether they liked Napoleon Dynamite</a:t>
            </a:r>
          </a:p>
          <a:p>
            <a:r>
              <a:rPr lang="en-US" dirty="0"/>
              <a:t>I then studied the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can predict whether someone likes Napoleon Dynamite from a picture of their face with 100% accuracy, and I can prove it. Show me a picture of anyone in the class and I will predict whether they like Napoleon Dynamite.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Aren’t you impressed?</a:t>
            </a:r>
          </a:p>
        </p:txBody>
      </p:sp>
    </p:spTree>
    <p:extLst>
      <p:ext uri="{BB962C8B-B14F-4D97-AF65-F5344CB8AC3E}">
        <p14:creationId xmlns:p14="http://schemas.microsoft.com/office/powerpoint/2010/main" val="1410152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C2C7D-FF08-5462-BA96-47F9AECB5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got me. I memorized the dataset.</a:t>
            </a:r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CB1BFBA5-1905-DE96-8249-13EF4D37C59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8600" y="1690688"/>
            <a:ext cx="7315200" cy="5029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8D993F-C151-ED27-6948-534733E1A6A8}"/>
              </a:ext>
            </a:extLst>
          </p:cNvPr>
          <p:cNvSpPr txBox="1"/>
          <p:nvPr/>
        </p:nvSpPr>
        <p:spPr>
          <a:xfrm>
            <a:off x="838200" y="1895084"/>
            <a:ext cx="29807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I can do it again with this dataset.</a:t>
            </a:r>
          </a:p>
          <a:p>
            <a:endParaRPr lang="en-US" dirty="0"/>
          </a:p>
          <a:p>
            <a:r>
              <a:rPr lang="en-US" dirty="0"/>
              <a:t>I can predict whether people like Napoleon Dynamite from their age and height.</a:t>
            </a:r>
          </a:p>
        </p:txBody>
      </p:sp>
    </p:spTree>
    <p:extLst>
      <p:ext uri="{BB962C8B-B14F-4D97-AF65-F5344CB8AC3E}">
        <p14:creationId xmlns:p14="http://schemas.microsoft.com/office/powerpoint/2010/main" val="414155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C2C7D-FF08-5462-BA96-47F9AECB5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got me. I memorized the dataset.</a:t>
            </a:r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CB1BFBA5-1905-DE96-8249-13EF4D37C59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8600" y="1690688"/>
            <a:ext cx="7315200" cy="5029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8D993F-C151-ED27-6948-534733E1A6A8}"/>
              </a:ext>
            </a:extLst>
          </p:cNvPr>
          <p:cNvSpPr txBox="1"/>
          <p:nvPr/>
        </p:nvSpPr>
        <p:spPr>
          <a:xfrm>
            <a:off x="838200" y="1895084"/>
            <a:ext cx="29807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I can do it again with this dataset.</a:t>
            </a:r>
          </a:p>
          <a:p>
            <a:endParaRPr lang="en-US" dirty="0"/>
          </a:p>
          <a:p>
            <a:r>
              <a:rPr lang="en-US" u="sng" dirty="0"/>
              <a:t>Question</a:t>
            </a:r>
            <a:r>
              <a:rPr lang="en-US" dirty="0"/>
              <a:t>: Can logistic regression memorize this dataset (</a:t>
            </a:r>
            <a:r>
              <a:rPr lang="en-US" i="1" dirty="0"/>
              <a:t>i.e.</a:t>
            </a:r>
            <a:r>
              <a:rPr lang="en-US" dirty="0"/>
              <a:t>, make perfect predictions)?</a:t>
            </a:r>
          </a:p>
        </p:txBody>
      </p:sp>
    </p:spTree>
    <p:extLst>
      <p:ext uri="{BB962C8B-B14F-4D97-AF65-F5344CB8AC3E}">
        <p14:creationId xmlns:p14="http://schemas.microsoft.com/office/powerpoint/2010/main" val="1619236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C2C7D-FF08-5462-BA96-47F9AECB5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got me. I memorized the dataset.</a:t>
            </a:r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CB1BFBA5-1905-DE96-8249-13EF4D37C59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8600" y="1690688"/>
            <a:ext cx="7315200" cy="5029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8D993F-C151-ED27-6948-534733E1A6A8}"/>
              </a:ext>
            </a:extLst>
          </p:cNvPr>
          <p:cNvSpPr txBox="1"/>
          <p:nvPr/>
        </p:nvSpPr>
        <p:spPr>
          <a:xfrm>
            <a:off x="838200" y="1895084"/>
            <a:ext cx="298076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I can do it again with this dataset.</a:t>
            </a:r>
          </a:p>
          <a:p>
            <a:endParaRPr lang="en-US" dirty="0"/>
          </a:p>
          <a:p>
            <a:r>
              <a:rPr lang="en-US" u="sng" dirty="0"/>
              <a:t>Question</a:t>
            </a:r>
            <a:r>
              <a:rPr lang="en-US" dirty="0"/>
              <a:t>: Can logistic regression memorize this dataset (</a:t>
            </a:r>
            <a:r>
              <a:rPr lang="en-US" i="1" dirty="0"/>
              <a:t>i.e.</a:t>
            </a:r>
            <a:r>
              <a:rPr lang="en-US" dirty="0"/>
              <a:t>, make perfect predictions)?</a:t>
            </a:r>
          </a:p>
          <a:p>
            <a:endParaRPr lang="en-US" dirty="0"/>
          </a:p>
          <a:p>
            <a:r>
              <a:rPr lang="en-US" u="sng" dirty="0"/>
              <a:t>Answer:</a:t>
            </a:r>
            <a:r>
              <a:rPr lang="en-US" dirty="0"/>
              <a:t> No. There is no line that perfectly separates the blue and orange points.</a:t>
            </a:r>
          </a:p>
        </p:txBody>
      </p:sp>
    </p:spTree>
    <p:extLst>
      <p:ext uri="{BB962C8B-B14F-4D97-AF65-F5344CB8AC3E}">
        <p14:creationId xmlns:p14="http://schemas.microsoft.com/office/powerpoint/2010/main" val="1138515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C2C7D-FF08-5462-BA96-47F9AECB5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got me. I memorized the dataset.</a:t>
            </a:r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CB1BFBA5-1905-DE96-8249-13EF4D37C59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8600" y="1690688"/>
            <a:ext cx="7315200" cy="5029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8D993F-C151-ED27-6948-534733E1A6A8}"/>
              </a:ext>
            </a:extLst>
          </p:cNvPr>
          <p:cNvSpPr txBox="1"/>
          <p:nvPr/>
        </p:nvSpPr>
        <p:spPr>
          <a:xfrm>
            <a:off x="838200" y="1895084"/>
            <a:ext cx="29807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I can do it again with this dataset.</a:t>
            </a:r>
          </a:p>
          <a:p>
            <a:endParaRPr lang="en-US" dirty="0"/>
          </a:p>
          <a:p>
            <a:r>
              <a:rPr lang="en-US" u="sng" dirty="0"/>
              <a:t>Question</a:t>
            </a:r>
            <a:r>
              <a:rPr lang="en-US" dirty="0"/>
              <a:t>: Can a neural network memorize this dataset (</a:t>
            </a:r>
            <a:r>
              <a:rPr lang="en-US" i="1" dirty="0"/>
              <a:t>i.e.</a:t>
            </a:r>
            <a:r>
              <a:rPr lang="en-US" dirty="0"/>
              <a:t>, make perfect predictions)?</a:t>
            </a:r>
          </a:p>
        </p:txBody>
      </p:sp>
    </p:spTree>
    <p:extLst>
      <p:ext uri="{BB962C8B-B14F-4D97-AF65-F5344CB8AC3E}">
        <p14:creationId xmlns:p14="http://schemas.microsoft.com/office/powerpoint/2010/main" val="2914953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C2C7D-FF08-5462-BA96-47F9AECB5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got me. I memorized the dataset.</a:t>
            </a:r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CB1BFBA5-1905-DE96-8249-13EF4D37C59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8600" y="1690688"/>
            <a:ext cx="7315200" cy="5029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8D993F-C151-ED27-6948-534733E1A6A8}"/>
              </a:ext>
            </a:extLst>
          </p:cNvPr>
          <p:cNvSpPr txBox="1"/>
          <p:nvPr/>
        </p:nvSpPr>
        <p:spPr>
          <a:xfrm>
            <a:off x="838200" y="1895084"/>
            <a:ext cx="29807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I can do it again with this dataset.</a:t>
            </a:r>
          </a:p>
          <a:p>
            <a:endParaRPr lang="en-US" dirty="0"/>
          </a:p>
          <a:p>
            <a:r>
              <a:rPr lang="en-US" u="sng" dirty="0"/>
              <a:t>Question</a:t>
            </a:r>
            <a:r>
              <a:rPr lang="en-US" dirty="0"/>
              <a:t>: Can a neural network memorize this dataset (</a:t>
            </a:r>
            <a:r>
              <a:rPr lang="en-US" i="1" dirty="0"/>
              <a:t>i.e.</a:t>
            </a:r>
            <a:r>
              <a:rPr lang="en-US" dirty="0"/>
              <a:t>, make perfect predictions)?</a:t>
            </a:r>
          </a:p>
          <a:p>
            <a:endParaRPr lang="en-US" dirty="0"/>
          </a:p>
          <a:p>
            <a:r>
              <a:rPr lang="en-US" u="sng" dirty="0"/>
              <a:t>Answer:</a:t>
            </a:r>
            <a:r>
              <a:rPr lang="en-US" dirty="0"/>
              <a:t> Yes… like so </a:t>
            </a:r>
            <a:r>
              <a:rPr lang="en-US" dirty="0">
                <a:sym typeface="Wingdings" pitchFamily="2" charset="2"/>
              </a:rPr>
              <a:t>--&gt;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2E2FD99-F056-3376-BADD-C55A9C577626}"/>
                  </a:ext>
                </a:extLst>
              </p14:cNvPr>
              <p14:cNvContentPartPr/>
              <p14:nvPr/>
            </p14:nvContentPartPr>
            <p14:xfrm>
              <a:off x="4504665" y="1618386"/>
              <a:ext cx="6348960" cy="4152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2E2FD99-F056-3376-BADD-C55A9C5776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95665" y="1609746"/>
                <a:ext cx="6366600" cy="417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9147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1982</Words>
  <Application>Microsoft Macintosh PowerPoint</Application>
  <PresentationFormat>Widescreen</PresentationFormat>
  <Paragraphs>403</Paragraphs>
  <Slides>33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Wingdings</vt:lpstr>
      <vt:lpstr>Office Theme</vt:lpstr>
      <vt:lpstr>The Model Development and Evaluation Process</vt:lpstr>
      <vt:lpstr>Today</vt:lpstr>
      <vt:lpstr>The Napoleon Dynamite Problem (NDP)</vt:lpstr>
      <vt:lpstr>Claim: I’ve solved the NDP.</vt:lpstr>
      <vt:lpstr>You got me. I memorized the dataset.</vt:lpstr>
      <vt:lpstr>You got me. I memorized the dataset.</vt:lpstr>
      <vt:lpstr>You got me. I memorized the dataset.</vt:lpstr>
      <vt:lpstr>You got me. I memorized the dataset.</vt:lpstr>
      <vt:lpstr>You got me. I memorized the dataset.</vt:lpstr>
      <vt:lpstr>You got me. I memorized the dataset.</vt:lpstr>
      <vt:lpstr>You got me. I memorized the dataset.</vt:lpstr>
      <vt:lpstr>You got me. I memorized the dataset.</vt:lpstr>
      <vt:lpstr>You got me. I memorized the dataset.</vt:lpstr>
      <vt:lpstr>You got me. I memorized the dataset.</vt:lpstr>
      <vt:lpstr>Key Takeaways</vt:lpstr>
      <vt:lpstr>How do we divide up the data? (easy version)</vt:lpstr>
      <vt:lpstr>Suppose we receive a new dataset</vt:lpstr>
      <vt:lpstr>Variations on random assignment</vt:lpstr>
      <vt:lpstr>Claims about performance must match your evaluation.</vt:lpstr>
      <vt:lpstr>Claims about performance must match your evaluation.</vt:lpstr>
      <vt:lpstr>What goes wrong?</vt:lpstr>
      <vt:lpstr>Defenses against improper evaluation</vt:lpstr>
      <vt:lpstr>There’s more to model development than training…</vt:lpstr>
      <vt:lpstr>Parameters versus Hyperparameters</vt:lpstr>
      <vt:lpstr>Parameters versus Hyperparameters</vt:lpstr>
      <vt:lpstr>How do we tune hyperparameters?</vt:lpstr>
      <vt:lpstr>How do we tune hyperparameters?</vt:lpstr>
      <vt:lpstr>PowerPoint Presentation</vt:lpstr>
      <vt:lpstr>Cross-Validation</vt:lpstr>
      <vt:lpstr>Traditional “split” for development + eval</vt:lpstr>
      <vt:lpstr>Cross validation: rotate the test set</vt:lpstr>
      <vt:lpstr>What happened to the validation set?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Model Training and Development Process</dc:title>
  <dc:creator>Matthew Engelhard, M.D., Ph.D.</dc:creator>
  <cp:lastModifiedBy>Matthew Engelhard, M.D., Ph.D.</cp:lastModifiedBy>
  <cp:revision>16</cp:revision>
  <dcterms:created xsi:type="dcterms:W3CDTF">2022-05-20T16:40:39Z</dcterms:created>
  <dcterms:modified xsi:type="dcterms:W3CDTF">2024-06-14T21:25:35Z</dcterms:modified>
</cp:coreProperties>
</file>