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61317"/>
            <a:ext cx="9001462" cy="1219845"/>
          </a:xfrm>
        </p:spPr>
        <p:txBody>
          <a:bodyPr/>
          <a:lstStyle/>
          <a:p>
            <a:r>
              <a:rPr lang="en-US" dirty="0" smtClean="0"/>
              <a:t>Documentacion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833563"/>
            <a:ext cx="9001462" cy="1655762"/>
          </a:xfrm>
        </p:spPr>
        <p:txBody>
          <a:bodyPr/>
          <a:lstStyle/>
          <a:p>
            <a:r>
              <a:rPr lang="en-US" dirty="0" smtClean="0"/>
              <a:t>LGTecnology</a:t>
            </a:r>
          </a:p>
          <a:p>
            <a:r>
              <a:rPr lang="en-US" dirty="0" smtClean="0"/>
              <a:t>Desarrollo de Software a la Medida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3534">
            <a:off x="4670857" y="3273910"/>
            <a:ext cx="3061729" cy="30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5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399" y="172908"/>
            <a:ext cx="6302552" cy="708541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pagina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94" y="1169715"/>
            <a:ext cx="10223762" cy="5216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3323" y="800383"/>
            <a:ext cx="18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782" y="240268"/>
            <a:ext cx="4959783" cy="560115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2" y="1248645"/>
            <a:ext cx="10303842" cy="5271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1717" y="832923"/>
            <a:ext cx="265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821" y="1369414"/>
            <a:ext cx="9924161" cy="50561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0782" y="240268"/>
            <a:ext cx="4959783" cy="560115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2547" y="800383"/>
            <a:ext cx="38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Pagina</a:t>
            </a:r>
            <a:r>
              <a:rPr lang="en-US" dirty="0" smtClean="0"/>
              <a:t> de Desarrollo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23" y="1343670"/>
            <a:ext cx="10395298" cy="52960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0782" y="240268"/>
            <a:ext cx="4959783" cy="560115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1717" y="832923"/>
            <a:ext cx="265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Nosotros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LGTecnology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effectLst/>
              </a:rPr>
              <a:t>Quienes Somos?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Somos una empresa Dominicana apasionada por la tecnología, la simplicidad y las soluciones. En LGTecnology brindamos servicios de TI principalmente a pequeñas y medianas empresas. </a:t>
            </a:r>
          </a:p>
          <a:p>
            <a:r>
              <a:rPr lang="en-US" dirty="0">
                <a:effectLst/>
              </a:rPr>
              <a:t>Nuestros servicios están enfocados en ayudar a las empresas a mejorar su infraestructura de TI, encontrar soluciones a sus problemas tecnológicos y a aumentar la calidad de su servicio a través de la tecnología. Con 20 años de experiencia en este rubro, constantemente estamos actualizando nuestros servicios para a estar al día con los desarrollos tecnológicos ofreciendo así soluciones innovadoras que nos permiten prevenir y solucionar los problemas de nuestros clientes.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LGTecnology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b="1" dirty="0">
                <a:effectLst/>
              </a:rPr>
              <a:t>Mision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Crear soluciones informaticas y de gestion adecuadas para cada cliente y tulizando las mejores tecnologias del Mercado y personal altamente calificado para realizar los softsware a la medida y perfecto para su estructura operacional.</a:t>
            </a:r>
          </a:p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algn="ctr" fontAlgn="base"/>
            <a:r>
              <a:rPr lang="en-US" b="1" dirty="0">
                <a:effectLst/>
              </a:rPr>
              <a:t>Vision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</a:t>
            </a:r>
          </a:p>
          <a:p>
            <a:pPr fontAlgn="base"/>
            <a:r>
              <a:rPr lang="en-US" dirty="0">
                <a:effectLst/>
              </a:rPr>
              <a:t>Creemos que existimos para hacer excelentes productos y nos enfocamos en la innovación. Creemos en lo simple, no en lo complejo. Creemos que debemos controlar las tecnologías detrás de los productos que fabricamos, y participar solo en los mercados donde podemos hacer una contribución significativa.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6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LGTecnology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 fontAlgn="base"/>
            <a:r>
              <a:rPr lang="en-US" b="1" dirty="0" smtClean="0">
                <a:effectLst/>
              </a:rPr>
              <a:t>Valores</a:t>
            </a:r>
            <a:r>
              <a:rPr lang="en-US" dirty="0">
                <a:effectLst/>
              </a:rPr>
              <a:t> </a:t>
            </a:r>
          </a:p>
          <a:p>
            <a:pPr fontAlgn="base"/>
            <a:r>
              <a:rPr lang="en-US" b="1" dirty="0">
                <a:effectLst/>
              </a:rPr>
              <a:t>Integridad y confiabilidad</a:t>
            </a:r>
            <a:r>
              <a:rPr lang="en-US" dirty="0">
                <a:effectLst/>
              </a:rPr>
              <a:t>, como distintivo de nuestra gente.</a:t>
            </a:r>
            <a:br>
              <a:rPr lang="en-US" dirty="0">
                <a:effectLst/>
              </a:rPr>
            </a:br>
            <a:r>
              <a:rPr lang="en-US" b="1" dirty="0" smtClean="0">
                <a:effectLst/>
              </a:rPr>
              <a:t>Innovación </a:t>
            </a:r>
            <a:r>
              <a:rPr lang="en-US" b="1" dirty="0">
                <a:effectLst/>
              </a:rPr>
              <a:t>y compromiso</a:t>
            </a:r>
            <a:r>
              <a:rPr lang="en-US" dirty="0">
                <a:effectLst/>
              </a:rPr>
              <a:t>, como fórmula de nuestro negocio.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Profesionalismo y orientación a resultados</a:t>
            </a:r>
            <a:r>
              <a:rPr lang="en-US" dirty="0">
                <a:effectLst/>
              </a:rPr>
              <a:t>, como filosofía de trabajo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pPr fontAlgn="base"/>
            <a:endParaRPr lang="en-US" dirty="0">
              <a:effectLst/>
            </a:endParaRPr>
          </a:p>
          <a:p>
            <a:pPr algn="ctr" fontAlgn="base"/>
            <a:r>
              <a:rPr lang="en-US" b="1" dirty="0" smtClean="0">
                <a:effectLst/>
              </a:rPr>
              <a:t>Objetivo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El principal objetivo de </a:t>
            </a:r>
            <a:r>
              <a:rPr lang="en-US" b="1" dirty="0">
                <a:effectLst/>
              </a:rPr>
              <a:t>LGTecnology </a:t>
            </a:r>
            <a:r>
              <a:rPr lang="en-US" dirty="0">
                <a:effectLst/>
              </a:rPr>
              <a:t>es proporcionar a cada cliente, las soluciones informáticas y de gestión adecuadas, usando tecnologías y metodologías avanzadas. LGTecnology ofrece sistemas y software desarrollados por personal altamente cualificado que satisfacen las necesidades del Cliente, cumpliendo criterios de eficacia, calidad, competitividad y rentabilidad.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LGTecnology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US" b="1" dirty="0">
                <a:effectLst/>
              </a:rPr>
              <a:t>Sectores de especialización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Llevamos nuestra amplia experiencia en el desarrollo de herramientas tecnológicas a distintos sectores de actividad para ofrecer soluciones adaptadas a las necesidades específicas de cada área.</a:t>
            </a:r>
          </a:p>
          <a:p>
            <a:pPr lvl="0" fontAlgn="base"/>
            <a:r>
              <a:rPr lang="en-US" dirty="0">
                <a:effectLst/>
              </a:rPr>
              <a:t>Asosiaciones y fundaciones.</a:t>
            </a:r>
          </a:p>
          <a:p>
            <a:pPr lvl="0" fontAlgn="base"/>
            <a:r>
              <a:rPr lang="en-US" dirty="0">
                <a:effectLst/>
              </a:rPr>
              <a:t>Finanzas y seguros.</a:t>
            </a:r>
          </a:p>
          <a:p>
            <a:pPr lvl="0" fontAlgn="base"/>
            <a:r>
              <a:rPr lang="en-US" dirty="0">
                <a:effectLst/>
              </a:rPr>
              <a:t>Ingenierias, tecnologias y utilities.</a:t>
            </a:r>
          </a:p>
          <a:p>
            <a:pPr lvl="0" fontAlgn="base"/>
            <a:r>
              <a:rPr lang="en-US" dirty="0">
                <a:effectLst/>
              </a:rPr>
              <a:t>Internet y contenidos.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US" dirty="0">
                <a:effectLst/>
              </a:rPr>
              <a:t>Nuestro plan de Marketing consta de lo siguiente.:</a:t>
            </a:r>
          </a:p>
          <a:p>
            <a:pPr marL="0" indent="0" algn="ctr" fontAlgn="base">
              <a:buNone/>
            </a:pPr>
            <a:endParaRPr lang="en-US" dirty="0">
              <a:effectLst/>
            </a:endParaRPr>
          </a:p>
          <a:p>
            <a:pPr lvl="0" algn="ctr" fontAlgn="base"/>
            <a:r>
              <a:rPr lang="en-US" dirty="0">
                <a:effectLst/>
              </a:rPr>
              <a:t>Analisis de la situacion.</a:t>
            </a:r>
          </a:p>
          <a:p>
            <a:pPr lvl="0" algn="ctr" fontAlgn="base"/>
            <a:r>
              <a:rPr lang="en-US" dirty="0">
                <a:effectLst/>
              </a:rPr>
              <a:t>Definicion de los Objetivos.</a:t>
            </a:r>
          </a:p>
          <a:p>
            <a:pPr lvl="0" algn="ctr" fontAlgn="base"/>
            <a:r>
              <a:rPr lang="en-US" dirty="0">
                <a:effectLst/>
              </a:rPr>
              <a:t>Definir estrategias y tacticas.</a:t>
            </a:r>
          </a:p>
          <a:p>
            <a:pPr lvl="0" algn="ctr" fontAlgn="base"/>
            <a:r>
              <a:rPr lang="en-US" dirty="0">
                <a:effectLst/>
              </a:rPr>
              <a:t>Presupuesto.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LGTecnology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Para las Asosiaciones y fundaciones:</a:t>
            </a:r>
            <a:r>
              <a:rPr lang="en-US" dirty="0">
                <a:effectLst/>
              </a:rPr>
              <a:t> ponemos toda nuestra experiencia en el desarrollo de software a medida y en la implantación de sistemas de gestión a disposición de todas aquellas asociaciones y fundaciones que buscan mejorar su metodología de trabajo a través de la tecnología.</a:t>
            </a:r>
          </a:p>
          <a:p>
            <a:r>
              <a:rPr lang="en-US" b="1" dirty="0">
                <a:effectLst/>
              </a:rPr>
              <a:t>Para Finanzas y seguros:</a:t>
            </a:r>
            <a:r>
              <a:rPr lang="en-US" dirty="0">
                <a:effectLst/>
              </a:rPr>
              <a:t> Te ayudamos a ahorrar tiempo y a optimizar los flujos de trabajo de tu negocio gracias al desarrollo y la implantación de soluciones software que ayudarán a mejorar, entre otras cosas, la gestión de la tesorería, conciliación de saldos, compensación de movimientos bancarios, obtención de informes sobre el flujo de caja y análisis de desviaciones,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LGTecnology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b="1" dirty="0">
                <a:effectLst/>
              </a:rPr>
              <a:t>Para ingenierias, tecnologias y utilities:</a:t>
            </a:r>
            <a:r>
              <a:rPr lang="en-US" dirty="0">
                <a:effectLst/>
              </a:rPr>
              <a:t>  trabajamos de forma personalizada para cada uno de nuestros clientes con el objetivo de ofrecerles herramientas tecnológicas e innovadoras que les permitan mejorar sus procesos de gestión. Para ello, desarrollamos software a medida que se adapta a las necesidades específicas de cada organización.</a:t>
            </a:r>
          </a:p>
          <a:p>
            <a:pPr lvl="0" fontAlgn="base"/>
            <a:r>
              <a:rPr lang="en-US" b="1" dirty="0">
                <a:effectLst/>
              </a:rPr>
              <a:t>Para internet y contenidos:</a:t>
            </a:r>
            <a:r>
              <a:rPr lang="en-US" dirty="0">
                <a:effectLst/>
              </a:rPr>
              <a:t> esarrollamos soluciones tecnológicas que te permitirán gestionar fácilmente grandes volúmenes de datos. A través de plataformas web o aplicaciones móviles a medida para tu negocio, podrás ofrecer a tus clientes un valor añadido a la hora de acceder a la información. Ofertas geolocalizadas, gestión de recompensas, consulta de resultados futbolísticos... son sólo algunos ejemplos de lo que podemos desarrollar para ti.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Presupuesto de implementacion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88722"/>
              </p:ext>
            </p:extLst>
          </p:nvPr>
        </p:nvGraphicFramePr>
        <p:xfrm>
          <a:off x="1861750" y="1935919"/>
          <a:ext cx="8509688" cy="387999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254844"/>
                <a:gridCol w="4254844"/>
              </a:tblGrid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Licencia de Software aplicativo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538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Licencias de Software de infraestructura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Implementacion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Hardware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Customizacion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Mantenimiento a 5 años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Capacitacion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3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Incidencia en la infraestructura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</a:rPr>
                        <a:t>US$200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"/>
            <a:ext cx="2089715" cy="2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</TotalTime>
  <Words>340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Damask</vt:lpstr>
      <vt:lpstr>Documentacion</vt:lpstr>
      <vt:lpstr>LGTecnology</vt:lpstr>
      <vt:lpstr>LGTecnology</vt:lpstr>
      <vt:lpstr>LGTecnology</vt:lpstr>
      <vt:lpstr>LGTecnology</vt:lpstr>
      <vt:lpstr>Plan de marketing</vt:lpstr>
      <vt:lpstr>LGTecnology</vt:lpstr>
      <vt:lpstr>LGTecnology</vt:lpstr>
      <vt:lpstr>Presupuesto de implementacion</vt:lpstr>
      <vt:lpstr>Demo pagina web</vt:lpstr>
      <vt:lpstr>Demo pagina web</vt:lpstr>
      <vt:lpstr>Demo pagina web</vt:lpstr>
      <vt:lpstr>Demo pagina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Documentacion</dc:title>
  <dc:creator>Engelslara</dc:creator>
  <cp:lastModifiedBy>Engelslara</cp:lastModifiedBy>
  <cp:revision>4</cp:revision>
  <dcterms:created xsi:type="dcterms:W3CDTF">2021-05-07T03:54:51Z</dcterms:created>
  <dcterms:modified xsi:type="dcterms:W3CDTF">2021-05-07T04:44:12Z</dcterms:modified>
</cp:coreProperties>
</file>