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7620000" cy="19050000"/>
  <p:notesSz cx="7620000" cy="19050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71500" y="5905500"/>
            <a:ext cx="6477000" cy="4000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43000" y="10668000"/>
            <a:ext cx="5334000" cy="4762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1000" y="4381500"/>
            <a:ext cx="3314700" cy="1257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924300" y="4381500"/>
            <a:ext cx="3314700" cy="1257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620000" cy="19050000"/>
          </a:xfrm>
          <a:custGeom>
            <a:avLst/>
            <a:gdLst/>
            <a:ahLst/>
            <a:cxnLst/>
            <a:rect l="l" t="t" r="r" b="b"/>
            <a:pathLst>
              <a:path w="7620000" h="19050000">
                <a:moveTo>
                  <a:pt x="7619999" y="19049998"/>
                </a:moveTo>
                <a:lnTo>
                  <a:pt x="0" y="19049998"/>
                </a:lnTo>
                <a:lnTo>
                  <a:pt x="0" y="0"/>
                </a:lnTo>
                <a:lnTo>
                  <a:pt x="7619999" y="0"/>
                </a:lnTo>
                <a:lnTo>
                  <a:pt x="7619999" y="19049998"/>
                </a:lnTo>
                <a:close/>
              </a:path>
            </a:pathLst>
          </a:custGeom>
          <a:solidFill>
            <a:srgbClr val="F1F0E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276771" y="1991608"/>
            <a:ext cx="3004806" cy="12103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77927" y="660431"/>
            <a:ext cx="4750435" cy="589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1000" y="4381500"/>
            <a:ext cx="6858000" cy="1257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90800" y="17716500"/>
            <a:ext cx="2438400" cy="952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1000" y="17716500"/>
            <a:ext cx="1752600" cy="952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86400" y="17716500"/>
            <a:ext cx="1752600" cy="952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Proceso</a:t>
            </a:r>
            <a:r>
              <a:rPr dirty="0" spc="520"/>
              <a:t> </a:t>
            </a:r>
            <a:r>
              <a:rPr dirty="0" spc="-30"/>
              <a:t>de</a:t>
            </a:r>
            <a:r>
              <a:rPr dirty="0" spc="520"/>
              <a:t> </a:t>
            </a:r>
            <a:r>
              <a:rPr dirty="0" spc="20"/>
              <a:t>Desarrollo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68216" y="1222406"/>
            <a:ext cx="2969895" cy="589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700" spc="-30">
                <a:latin typeface="Trebuchet MS"/>
                <a:cs typeface="Trebuchet MS"/>
              </a:rPr>
              <a:t>de</a:t>
            </a:r>
            <a:r>
              <a:rPr dirty="0" sz="3700" spc="480">
                <a:latin typeface="Trebuchet MS"/>
                <a:cs typeface="Trebuchet MS"/>
              </a:rPr>
              <a:t> </a:t>
            </a:r>
            <a:r>
              <a:rPr dirty="0" sz="3700" spc="335">
                <a:latin typeface="Trebuchet MS"/>
                <a:cs typeface="Trebuchet MS"/>
              </a:rPr>
              <a:t>Software</a:t>
            </a:r>
            <a:endParaRPr sz="37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16724" y="921003"/>
            <a:ext cx="584200" cy="819785"/>
          </a:xfrm>
          <a:custGeom>
            <a:avLst/>
            <a:gdLst/>
            <a:ahLst/>
            <a:cxnLst/>
            <a:rect l="l" t="t" r="r" b="b"/>
            <a:pathLst>
              <a:path w="584200" h="819785">
                <a:moveTo>
                  <a:pt x="226515" y="819189"/>
                </a:moveTo>
                <a:lnTo>
                  <a:pt x="212919" y="811655"/>
                </a:lnTo>
                <a:lnTo>
                  <a:pt x="207944" y="795521"/>
                </a:lnTo>
                <a:lnTo>
                  <a:pt x="211837" y="747424"/>
                </a:lnTo>
                <a:lnTo>
                  <a:pt x="214606" y="699280"/>
                </a:lnTo>
                <a:lnTo>
                  <a:pt x="220315" y="554736"/>
                </a:lnTo>
                <a:lnTo>
                  <a:pt x="222732" y="506577"/>
                </a:lnTo>
                <a:lnTo>
                  <a:pt x="226095" y="458458"/>
                </a:lnTo>
                <a:lnTo>
                  <a:pt x="230820" y="410396"/>
                </a:lnTo>
                <a:lnTo>
                  <a:pt x="233262" y="392844"/>
                </a:lnTo>
                <a:lnTo>
                  <a:pt x="201180" y="421939"/>
                </a:lnTo>
                <a:lnTo>
                  <a:pt x="169667" y="451698"/>
                </a:lnTo>
                <a:lnTo>
                  <a:pt x="138811" y="482248"/>
                </a:lnTo>
                <a:lnTo>
                  <a:pt x="108702" y="513717"/>
                </a:lnTo>
                <a:lnTo>
                  <a:pt x="93520" y="520582"/>
                </a:lnTo>
                <a:lnTo>
                  <a:pt x="79201" y="514977"/>
                </a:lnTo>
                <a:lnTo>
                  <a:pt x="71721" y="501982"/>
                </a:lnTo>
                <a:lnTo>
                  <a:pt x="77061" y="486675"/>
                </a:lnTo>
                <a:lnTo>
                  <a:pt x="106984" y="455373"/>
                </a:lnTo>
                <a:lnTo>
                  <a:pt x="137620" y="424904"/>
                </a:lnTo>
                <a:lnTo>
                  <a:pt x="168889" y="395191"/>
                </a:lnTo>
                <a:lnTo>
                  <a:pt x="200708" y="366153"/>
                </a:lnTo>
                <a:lnTo>
                  <a:pt x="155984" y="369070"/>
                </a:lnTo>
                <a:lnTo>
                  <a:pt x="111229" y="373507"/>
                </a:lnTo>
                <a:lnTo>
                  <a:pt x="66408" y="379571"/>
                </a:lnTo>
                <a:lnTo>
                  <a:pt x="21487" y="387367"/>
                </a:lnTo>
                <a:lnTo>
                  <a:pt x="6151" y="383734"/>
                </a:lnTo>
                <a:lnTo>
                  <a:pt x="0" y="370397"/>
                </a:lnTo>
                <a:lnTo>
                  <a:pt x="3674" y="355146"/>
                </a:lnTo>
                <a:lnTo>
                  <a:pt x="17816" y="345773"/>
                </a:lnTo>
                <a:lnTo>
                  <a:pt x="70712" y="336733"/>
                </a:lnTo>
                <a:lnTo>
                  <a:pt x="123544" y="330026"/>
                </a:lnTo>
                <a:lnTo>
                  <a:pt x="176297" y="325553"/>
                </a:lnTo>
                <a:lnTo>
                  <a:pt x="228958" y="323216"/>
                </a:lnTo>
                <a:lnTo>
                  <a:pt x="205502" y="296802"/>
                </a:lnTo>
                <a:lnTo>
                  <a:pt x="182451" y="269995"/>
                </a:lnTo>
                <a:lnTo>
                  <a:pt x="160116" y="242577"/>
                </a:lnTo>
                <a:lnTo>
                  <a:pt x="138807" y="214330"/>
                </a:lnTo>
                <a:lnTo>
                  <a:pt x="135293" y="198325"/>
                </a:lnTo>
                <a:lnTo>
                  <a:pt x="144058" y="186014"/>
                </a:lnTo>
                <a:lnTo>
                  <a:pt x="158713" y="181882"/>
                </a:lnTo>
                <a:lnTo>
                  <a:pt x="172871" y="190413"/>
                </a:lnTo>
                <a:lnTo>
                  <a:pt x="191249" y="214791"/>
                </a:lnTo>
                <a:lnTo>
                  <a:pt x="210370" y="238497"/>
                </a:lnTo>
                <a:lnTo>
                  <a:pt x="230054" y="261726"/>
                </a:lnTo>
                <a:lnTo>
                  <a:pt x="250125" y="284671"/>
                </a:lnTo>
                <a:lnTo>
                  <a:pt x="259700" y="230752"/>
                </a:lnTo>
                <a:lnTo>
                  <a:pt x="269960" y="176931"/>
                </a:lnTo>
                <a:lnTo>
                  <a:pt x="280793" y="123204"/>
                </a:lnTo>
                <a:lnTo>
                  <a:pt x="292084" y="69566"/>
                </a:lnTo>
                <a:lnTo>
                  <a:pt x="303719" y="16014"/>
                </a:lnTo>
                <a:lnTo>
                  <a:pt x="328521" y="0"/>
                </a:lnTo>
                <a:lnTo>
                  <a:pt x="341491" y="7414"/>
                </a:lnTo>
                <a:lnTo>
                  <a:pt x="344666" y="23300"/>
                </a:lnTo>
                <a:lnTo>
                  <a:pt x="321740" y="129813"/>
                </a:lnTo>
                <a:lnTo>
                  <a:pt x="310872" y="183175"/>
                </a:lnTo>
                <a:lnTo>
                  <a:pt x="300590" y="236641"/>
                </a:lnTo>
                <a:lnTo>
                  <a:pt x="291037" y="290237"/>
                </a:lnTo>
                <a:lnTo>
                  <a:pt x="322890" y="265510"/>
                </a:lnTo>
                <a:lnTo>
                  <a:pt x="355208" y="241314"/>
                </a:lnTo>
                <a:lnTo>
                  <a:pt x="388075" y="217795"/>
                </a:lnTo>
                <a:lnTo>
                  <a:pt x="421580" y="195096"/>
                </a:lnTo>
                <a:lnTo>
                  <a:pt x="437895" y="192180"/>
                </a:lnTo>
                <a:lnTo>
                  <a:pt x="450283" y="201188"/>
                </a:lnTo>
                <a:lnTo>
                  <a:pt x="454251" y="215700"/>
                </a:lnTo>
                <a:lnTo>
                  <a:pt x="445304" y="229295"/>
                </a:lnTo>
                <a:lnTo>
                  <a:pt x="411919" y="251890"/>
                </a:lnTo>
                <a:lnTo>
                  <a:pt x="379137" y="275314"/>
                </a:lnTo>
                <a:lnTo>
                  <a:pt x="346900" y="299446"/>
                </a:lnTo>
                <a:lnTo>
                  <a:pt x="315150" y="324163"/>
                </a:lnTo>
                <a:lnTo>
                  <a:pt x="365826" y="327372"/>
                </a:lnTo>
                <a:lnTo>
                  <a:pt x="416451" y="332562"/>
                </a:lnTo>
                <a:lnTo>
                  <a:pt x="467033" y="339791"/>
                </a:lnTo>
                <a:lnTo>
                  <a:pt x="517576" y="349119"/>
                </a:lnTo>
                <a:lnTo>
                  <a:pt x="568088" y="360603"/>
                </a:lnTo>
                <a:lnTo>
                  <a:pt x="583787" y="386051"/>
                </a:lnTo>
                <a:lnTo>
                  <a:pt x="576397" y="398987"/>
                </a:lnTo>
                <a:lnTo>
                  <a:pt x="560596" y="401753"/>
                </a:lnTo>
                <a:lnTo>
                  <a:pt x="513034" y="390915"/>
                </a:lnTo>
                <a:lnTo>
                  <a:pt x="465462" y="382066"/>
                </a:lnTo>
                <a:lnTo>
                  <a:pt x="417867" y="375136"/>
                </a:lnTo>
                <a:lnTo>
                  <a:pt x="370237" y="370058"/>
                </a:lnTo>
                <a:lnTo>
                  <a:pt x="322559" y="366764"/>
                </a:lnTo>
                <a:lnTo>
                  <a:pt x="350926" y="400390"/>
                </a:lnTo>
                <a:lnTo>
                  <a:pt x="377995" y="435021"/>
                </a:lnTo>
                <a:lnTo>
                  <a:pt x="403212" y="471088"/>
                </a:lnTo>
                <a:lnTo>
                  <a:pt x="426021" y="509024"/>
                </a:lnTo>
                <a:lnTo>
                  <a:pt x="427937" y="525925"/>
                </a:lnTo>
                <a:lnTo>
                  <a:pt x="418635" y="538566"/>
                </a:lnTo>
                <a:lnTo>
                  <a:pt x="404510" y="542414"/>
                </a:lnTo>
                <a:lnTo>
                  <a:pt x="391956" y="532941"/>
                </a:lnTo>
                <a:lnTo>
                  <a:pt x="366873" y="491394"/>
                </a:lnTo>
                <a:lnTo>
                  <a:pt x="338939" y="452053"/>
                </a:lnTo>
                <a:lnTo>
                  <a:pt x="308859" y="414355"/>
                </a:lnTo>
                <a:lnTo>
                  <a:pt x="277342" y="377733"/>
                </a:lnTo>
                <a:lnTo>
                  <a:pt x="271767" y="417682"/>
                </a:lnTo>
                <a:lnTo>
                  <a:pt x="267051" y="465696"/>
                </a:lnTo>
                <a:lnTo>
                  <a:pt x="263691" y="513793"/>
                </a:lnTo>
                <a:lnTo>
                  <a:pt x="261275" y="561949"/>
                </a:lnTo>
                <a:lnTo>
                  <a:pt x="255557" y="706542"/>
                </a:lnTo>
                <a:lnTo>
                  <a:pt x="252785" y="754703"/>
                </a:lnTo>
                <a:lnTo>
                  <a:pt x="248891" y="802807"/>
                </a:lnTo>
                <a:lnTo>
                  <a:pt x="241062" y="816711"/>
                </a:lnTo>
                <a:lnTo>
                  <a:pt x="226515" y="819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13014" y="1775086"/>
            <a:ext cx="534035" cy="779780"/>
          </a:xfrm>
          <a:custGeom>
            <a:avLst/>
            <a:gdLst/>
            <a:ahLst/>
            <a:cxnLst/>
            <a:rect l="l" t="t" r="r" b="b"/>
            <a:pathLst>
              <a:path w="534035" h="779780">
                <a:moveTo>
                  <a:pt x="405244" y="779703"/>
                </a:moveTo>
                <a:lnTo>
                  <a:pt x="389717" y="778966"/>
                </a:lnTo>
                <a:lnTo>
                  <a:pt x="378114" y="766702"/>
                </a:lnTo>
                <a:lnTo>
                  <a:pt x="360312" y="721851"/>
                </a:lnTo>
                <a:lnTo>
                  <a:pt x="341482" y="677455"/>
                </a:lnTo>
                <a:lnTo>
                  <a:pt x="282613" y="545319"/>
                </a:lnTo>
                <a:lnTo>
                  <a:pt x="263460" y="501066"/>
                </a:lnTo>
                <a:lnTo>
                  <a:pt x="245174" y="456430"/>
                </a:lnTo>
                <a:lnTo>
                  <a:pt x="228135" y="411243"/>
                </a:lnTo>
                <a:lnTo>
                  <a:pt x="222554" y="394423"/>
                </a:lnTo>
                <a:lnTo>
                  <a:pt x="206667" y="434715"/>
                </a:lnTo>
                <a:lnTo>
                  <a:pt x="191583" y="475349"/>
                </a:lnTo>
                <a:lnTo>
                  <a:pt x="177440" y="516402"/>
                </a:lnTo>
                <a:lnTo>
                  <a:pt x="164373" y="557949"/>
                </a:lnTo>
                <a:lnTo>
                  <a:pt x="153800" y="570825"/>
                </a:lnTo>
                <a:lnTo>
                  <a:pt x="138479" y="572139"/>
                </a:lnTo>
                <a:lnTo>
                  <a:pt x="126019" y="563797"/>
                </a:lnTo>
                <a:lnTo>
                  <a:pt x="124031" y="547707"/>
                </a:lnTo>
                <a:lnTo>
                  <a:pt x="137004" y="506393"/>
                </a:lnTo>
                <a:lnTo>
                  <a:pt x="150987" y="465511"/>
                </a:lnTo>
                <a:lnTo>
                  <a:pt x="165871" y="425025"/>
                </a:lnTo>
                <a:lnTo>
                  <a:pt x="181547" y="384902"/>
                </a:lnTo>
                <a:lnTo>
                  <a:pt x="142736" y="407316"/>
                </a:lnTo>
                <a:lnTo>
                  <a:pt x="104570" y="431108"/>
                </a:lnTo>
                <a:lnTo>
                  <a:pt x="67065" y="456386"/>
                </a:lnTo>
                <a:lnTo>
                  <a:pt x="30236" y="483263"/>
                </a:lnTo>
                <a:lnTo>
                  <a:pt x="14876" y="486794"/>
                </a:lnTo>
                <a:lnTo>
                  <a:pt x="3456" y="477558"/>
                </a:lnTo>
                <a:lnTo>
                  <a:pt x="0" y="462257"/>
                </a:lnTo>
                <a:lnTo>
                  <a:pt x="8531" y="447592"/>
                </a:lnTo>
                <a:lnTo>
                  <a:pt x="51959" y="416069"/>
                </a:lnTo>
                <a:lnTo>
                  <a:pt x="96363" y="386667"/>
                </a:lnTo>
                <a:lnTo>
                  <a:pt x="141686" y="359303"/>
                </a:lnTo>
                <a:lnTo>
                  <a:pt x="187871" y="333894"/>
                </a:lnTo>
                <a:lnTo>
                  <a:pt x="155145" y="320594"/>
                </a:lnTo>
                <a:lnTo>
                  <a:pt x="122609" y="306762"/>
                </a:lnTo>
                <a:lnTo>
                  <a:pt x="90444" y="292064"/>
                </a:lnTo>
                <a:lnTo>
                  <a:pt x="58831" y="276169"/>
                </a:lnTo>
                <a:lnTo>
                  <a:pt x="48596" y="263373"/>
                </a:lnTo>
                <a:lnTo>
                  <a:pt x="51005" y="248454"/>
                </a:lnTo>
                <a:lnTo>
                  <a:pt x="62316" y="238262"/>
                </a:lnTo>
                <a:lnTo>
                  <a:pt x="78788" y="239643"/>
                </a:lnTo>
                <a:lnTo>
                  <a:pt x="106059" y="253366"/>
                </a:lnTo>
                <a:lnTo>
                  <a:pt x="133699" y="266159"/>
                </a:lnTo>
                <a:lnTo>
                  <a:pt x="161633" y="278273"/>
                </a:lnTo>
                <a:lnTo>
                  <a:pt x="189787" y="289962"/>
                </a:lnTo>
                <a:lnTo>
                  <a:pt x="174503" y="237376"/>
                </a:lnTo>
                <a:lnTo>
                  <a:pt x="159877" y="184574"/>
                </a:lnTo>
                <a:lnTo>
                  <a:pt x="145806" y="131602"/>
                </a:lnTo>
                <a:lnTo>
                  <a:pt x="132185" y="78508"/>
                </a:lnTo>
                <a:lnTo>
                  <a:pt x="118911" y="25339"/>
                </a:lnTo>
                <a:lnTo>
                  <a:pt x="121559" y="8864"/>
                </a:lnTo>
                <a:lnTo>
                  <a:pt x="134061" y="0"/>
                </a:lnTo>
                <a:lnTo>
                  <a:pt x="148973" y="906"/>
                </a:lnTo>
                <a:lnTo>
                  <a:pt x="158853" y="13745"/>
                </a:lnTo>
                <a:lnTo>
                  <a:pt x="185448" y="119401"/>
                </a:lnTo>
                <a:lnTo>
                  <a:pt x="199326" y="172061"/>
                </a:lnTo>
                <a:lnTo>
                  <a:pt x="213775" y="224554"/>
                </a:lnTo>
                <a:lnTo>
                  <a:pt x="228936" y="276842"/>
                </a:lnTo>
                <a:lnTo>
                  <a:pt x="246551" y="240568"/>
                </a:lnTo>
                <a:lnTo>
                  <a:pt x="264818" y="204566"/>
                </a:lnTo>
                <a:lnTo>
                  <a:pt x="283878" y="168927"/>
                </a:lnTo>
                <a:lnTo>
                  <a:pt x="303872" y="133741"/>
                </a:lnTo>
                <a:lnTo>
                  <a:pt x="317210" y="123904"/>
                </a:lnTo>
                <a:lnTo>
                  <a:pt x="332307" y="126497"/>
                </a:lnTo>
                <a:lnTo>
                  <a:pt x="342289" y="137753"/>
                </a:lnTo>
                <a:lnTo>
                  <a:pt x="340284" y="153904"/>
                </a:lnTo>
                <a:lnTo>
                  <a:pt x="320351" y="188943"/>
                </a:lnTo>
                <a:lnTo>
                  <a:pt x="301327" y="224460"/>
                </a:lnTo>
                <a:lnTo>
                  <a:pt x="283104" y="260369"/>
                </a:lnTo>
                <a:lnTo>
                  <a:pt x="265576" y="296587"/>
                </a:lnTo>
                <a:lnTo>
                  <a:pt x="312436" y="277031"/>
                </a:lnTo>
                <a:lnTo>
                  <a:pt x="360128" y="259273"/>
                </a:lnTo>
                <a:lnTo>
                  <a:pt x="408684" y="243364"/>
                </a:lnTo>
                <a:lnTo>
                  <a:pt x="458134" y="229352"/>
                </a:lnTo>
                <a:lnTo>
                  <a:pt x="508511" y="217289"/>
                </a:lnTo>
                <a:lnTo>
                  <a:pt x="524957" y="220407"/>
                </a:lnTo>
                <a:lnTo>
                  <a:pt x="533853" y="233158"/>
                </a:lnTo>
                <a:lnTo>
                  <a:pt x="532953" y="248028"/>
                </a:lnTo>
                <a:lnTo>
                  <a:pt x="520009" y="257504"/>
                </a:lnTo>
                <a:lnTo>
                  <a:pt x="472564" y="268841"/>
                </a:lnTo>
                <a:lnTo>
                  <a:pt x="425990" y="281965"/>
                </a:lnTo>
                <a:lnTo>
                  <a:pt x="380245" y="296822"/>
                </a:lnTo>
                <a:lnTo>
                  <a:pt x="335289" y="313354"/>
                </a:lnTo>
                <a:lnTo>
                  <a:pt x="291079" y="331507"/>
                </a:lnTo>
                <a:lnTo>
                  <a:pt x="331400" y="349100"/>
                </a:lnTo>
                <a:lnTo>
                  <a:pt x="371003" y="368169"/>
                </a:lnTo>
                <a:lnTo>
                  <a:pt x="409582" y="389347"/>
                </a:lnTo>
                <a:lnTo>
                  <a:pt x="446828" y="413266"/>
                </a:lnTo>
                <a:lnTo>
                  <a:pt x="456028" y="427572"/>
                </a:lnTo>
                <a:lnTo>
                  <a:pt x="453283" y="443025"/>
                </a:lnTo>
                <a:lnTo>
                  <a:pt x="442321" y="452729"/>
                </a:lnTo>
                <a:lnTo>
                  <a:pt x="426871" y="449791"/>
                </a:lnTo>
                <a:lnTo>
                  <a:pt x="385987" y="423641"/>
                </a:lnTo>
                <a:lnTo>
                  <a:pt x="343523" y="400732"/>
                </a:lnTo>
                <a:lnTo>
                  <a:pt x="299862" y="380245"/>
                </a:lnTo>
                <a:lnTo>
                  <a:pt x="255390" y="361360"/>
                </a:lnTo>
                <a:lnTo>
                  <a:pt x="268076" y="399649"/>
                </a:lnTo>
                <a:lnTo>
                  <a:pt x="285102" y="444790"/>
                </a:lnTo>
                <a:lnTo>
                  <a:pt x="303382" y="489404"/>
                </a:lnTo>
                <a:lnTo>
                  <a:pt x="322534" y="533654"/>
                </a:lnTo>
                <a:lnTo>
                  <a:pt x="381417" y="665838"/>
                </a:lnTo>
                <a:lnTo>
                  <a:pt x="400252" y="710250"/>
                </a:lnTo>
                <a:lnTo>
                  <a:pt x="418055" y="755108"/>
                </a:lnTo>
                <a:lnTo>
                  <a:pt x="417190" y="771040"/>
                </a:lnTo>
                <a:lnTo>
                  <a:pt x="405244" y="7797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059" y="4278667"/>
            <a:ext cx="7102355" cy="1068239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018751" y="9750422"/>
            <a:ext cx="2258060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6350">
              <a:lnSpc>
                <a:spcPct val="116700"/>
              </a:lnSpc>
              <a:spcBef>
                <a:spcPts val="100"/>
              </a:spcBef>
            </a:pPr>
            <a:r>
              <a:rPr dirty="0" sz="1500" spc="50">
                <a:latin typeface="Trebuchet MS"/>
                <a:cs typeface="Trebuchet MS"/>
              </a:rPr>
              <a:t>Construir</a:t>
            </a:r>
            <a:r>
              <a:rPr dirty="0" sz="1500" spc="-90">
                <a:latin typeface="Trebuchet MS"/>
                <a:cs typeface="Trebuchet MS"/>
              </a:rPr>
              <a:t> </a:t>
            </a:r>
            <a:r>
              <a:rPr dirty="0" sz="1500" spc="-10">
                <a:latin typeface="Trebuchet MS"/>
                <a:cs typeface="Trebuchet MS"/>
              </a:rPr>
              <a:t>la</a:t>
            </a:r>
            <a:r>
              <a:rPr dirty="0" sz="1500" spc="-90">
                <a:latin typeface="Trebuchet MS"/>
                <a:cs typeface="Trebuchet MS"/>
              </a:rPr>
              <a:t> </a:t>
            </a:r>
            <a:r>
              <a:rPr dirty="0" sz="1500" spc="55">
                <a:latin typeface="Trebuchet MS"/>
                <a:cs typeface="Trebuchet MS"/>
              </a:rPr>
              <a:t>solución</a:t>
            </a:r>
            <a:r>
              <a:rPr dirty="0" sz="1500" spc="-90">
                <a:latin typeface="Trebuchet MS"/>
                <a:cs typeface="Trebuchet MS"/>
              </a:rPr>
              <a:t> </a:t>
            </a:r>
            <a:r>
              <a:rPr dirty="0" sz="1500" spc="85">
                <a:latin typeface="Trebuchet MS"/>
                <a:cs typeface="Trebuchet MS"/>
              </a:rPr>
              <a:t>con </a:t>
            </a:r>
            <a:r>
              <a:rPr dirty="0" sz="1500" spc="-434">
                <a:latin typeface="Trebuchet MS"/>
                <a:cs typeface="Trebuchet MS"/>
              </a:rPr>
              <a:t> </a:t>
            </a:r>
            <a:r>
              <a:rPr dirty="0" sz="1500" spc="-10">
                <a:latin typeface="Trebuchet MS"/>
                <a:cs typeface="Trebuchet MS"/>
              </a:rPr>
              <a:t>la</a:t>
            </a:r>
            <a:r>
              <a:rPr dirty="0" sz="1500" spc="-80">
                <a:latin typeface="Trebuchet MS"/>
                <a:cs typeface="Trebuchet MS"/>
              </a:rPr>
              <a:t> </a:t>
            </a:r>
            <a:r>
              <a:rPr dirty="0" sz="1500" spc="45">
                <a:latin typeface="Trebuchet MS"/>
                <a:cs typeface="Trebuchet MS"/>
              </a:rPr>
              <a:t>tecnología</a:t>
            </a:r>
            <a:r>
              <a:rPr dirty="0" sz="1500" spc="-75">
                <a:latin typeface="Trebuchet MS"/>
                <a:cs typeface="Trebuchet MS"/>
              </a:rPr>
              <a:t> </a:t>
            </a:r>
            <a:r>
              <a:rPr dirty="0" sz="1500" spc="30">
                <a:latin typeface="Trebuchet MS"/>
                <a:cs typeface="Trebuchet MS"/>
              </a:rPr>
              <a:t>disponible.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5508" y="12750733"/>
            <a:ext cx="1986914" cy="1511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6100"/>
              </a:lnSpc>
              <a:spcBef>
                <a:spcPts val="100"/>
              </a:spcBef>
            </a:pPr>
            <a:r>
              <a:rPr dirty="0" sz="1400" spc="35">
                <a:latin typeface="Trebuchet MS"/>
                <a:cs typeface="Trebuchet MS"/>
              </a:rPr>
              <a:t>Validación</a:t>
            </a:r>
            <a:r>
              <a:rPr dirty="0" sz="1400" spc="-75">
                <a:latin typeface="Trebuchet MS"/>
                <a:cs typeface="Trebuchet MS"/>
              </a:rPr>
              <a:t> </a:t>
            </a:r>
            <a:r>
              <a:rPr dirty="0" sz="1400" spc="100">
                <a:latin typeface="Trebuchet MS"/>
                <a:cs typeface="Trebuchet MS"/>
              </a:rPr>
              <a:t>¿La</a:t>
            </a:r>
            <a:r>
              <a:rPr dirty="0" sz="1400" spc="-75">
                <a:latin typeface="Trebuchet MS"/>
                <a:cs typeface="Trebuchet MS"/>
              </a:rPr>
              <a:t> </a:t>
            </a:r>
            <a:r>
              <a:rPr dirty="0" sz="1400" spc="45">
                <a:latin typeface="Trebuchet MS"/>
                <a:cs typeface="Trebuchet MS"/>
              </a:rPr>
              <a:t>solución </a:t>
            </a:r>
            <a:r>
              <a:rPr dirty="0" sz="1400" spc="-409">
                <a:latin typeface="Trebuchet MS"/>
                <a:cs typeface="Trebuchet MS"/>
              </a:rPr>
              <a:t> </a:t>
            </a:r>
            <a:r>
              <a:rPr dirty="0" sz="1400" spc="55">
                <a:latin typeface="Trebuchet MS"/>
                <a:cs typeface="Trebuchet MS"/>
              </a:rPr>
              <a:t>producida </a:t>
            </a:r>
            <a:r>
              <a:rPr dirty="0" sz="1400" spc="25">
                <a:latin typeface="Trebuchet MS"/>
                <a:cs typeface="Trebuchet MS"/>
              </a:rPr>
              <a:t>resuelve </a:t>
            </a:r>
            <a:r>
              <a:rPr dirty="0" sz="1400" spc="-25">
                <a:latin typeface="Trebuchet MS"/>
                <a:cs typeface="Trebuchet MS"/>
              </a:rPr>
              <a:t>el </a:t>
            </a:r>
            <a:r>
              <a:rPr dirty="0" sz="1400" spc="-20">
                <a:latin typeface="Trebuchet MS"/>
                <a:cs typeface="Trebuchet MS"/>
              </a:rPr>
              <a:t> </a:t>
            </a:r>
            <a:r>
              <a:rPr dirty="0" sz="1400" spc="60">
                <a:latin typeface="Trebuchet MS"/>
                <a:cs typeface="Trebuchet MS"/>
              </a:rPr>
              <a:t>problema?</a:t>
            </a:r>
            <a:endParaRPr sz="1400">
              <a:latin typeface="Trebuchet MS"/>
              <a:cs typeface="Trebuchet MS"/>
            </a:endParaRPr>
          </a:p>
          <a:p>
            <a:pPr algn="ctr" marL="244475" marR="236854">
              <a:lnSpc>
                <a:spcPct val="116100"/>
              </a:lnSpc>
            </a:pPr>
            <a:r>
              <a:rPr dirty="0" sz="1400" spc="140">
                <a:latin typeface="Trebuchet MS"/>
                <a:cs typeface="Trebuchet MS"/>
              </a:rPr>
              <a:t>V</a:t>
            </a:r>
            <a:r>
              <a:rPr dirty="0" sz="1400" spc="20">
                <a:latin typeface="Trebuchet MS"/>
                <a:cs typeface="Trebuchet MS"/>
              </a:rPr>
              <a:t>e</a:t>
            </a:r>
            <a:r>
              <a:rPr dirty="0" sz="1400" spc="-15">
                <a:latin typeface="Trebuchet MS"/>
                <a:cs typeface="Trebuchet MS"/>
              </a:rPr>
              <a:t>r</a:t>
            </a:r>
            <a:r>
              <a:rPr dirty="0" sz="1400" spc="-60">
                <a:latin typeface="Trebuchet MS"/>
                <a:cs typeface="Trebuchet MS"/>
              </a:rPr>
              <a:t>i</a:t>
            </a:r>
            <a:r>
              <a:rPr dirty="0" sz="1400" spc="10">
                <a:latin typeface="Trebuchet MS"/>
                <a:cs typeface="Trebuchet MS"/>
              </a:rPr>
              <a:t>f</a:t>
            </a:r>
            <a:r>
              <a:rPr dirty="0" sz="1400" spc="-60">
                <a:latin typeface="Trebuchet MS"/>
                <a:cs typeface="Trebuchet MS"/>
              </a:rPr>
              <a:t>i</a:t>
            </a:r>
            <a:r>
              <a:rPr dirty="0" sz="1400" spc="45">
                <a:latin typeface="Trebuchet MS"/>
                <a:cs typeface="Trebuchet MS"/>
              </a:rPr>
              <a:t>c</a:t>
            </a:r>
            <a:r>
              <a:rPr dirty="0" sz="1400" spc="45">
                <a:latin typeface="Trebuchet MS"/>
                <a:cs typeface="Trebuchet MS"/>
              </a:rPr>
              <a:t>a</a:t>
            </a:r>
            <a:r>
              <a:rPr dirty="0" sz="1400" spc="45">
                <a:latin typeface="Trebuchet MS"/>
                <a:cs typeface="Trebuchet MS"/>
              </a:rPr>
              <a:t>c</a:t>
            </a:r>
            <a:r>
              <a:rPr dirty="0" sz="1400" spc="-60">
                <a:latin typeface="Trebuchet MS"/>
                <a:cs typeface="Trebuchet MS"/>
              </a:rPr>
              <a:t>i</a:t>
            </a:r>
            <a:r>
              <a:rPr dirty="0" sz="1400" spc="90">
                <a:latin typeface="Trebuchet MS"/>
                <a:cs typeface="Trebuchet MS"/>
              </a:rPr>
              <a:t>ó</a:t>
            </a:r>
            <a:r>
              <a:rPr dirty="0" sz="1400" spc="85">
                <a:latin typeface="Trebuchet MS"/>
                <a:cs typeface="Trebuchet MS"/>
              </a:rPr>
              <a:t>n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 spc="160">
                <a:latin typeface="Trebuchet MS"/>
                <a:cs typeface="Trebuchet MS"/>
              </a:rPr>
              <a:t>¿</a:t>
            </a:r>
            <a:r>
              <a:rPr dirty="0" sz="1400" spc="135">
                <a:latin typeface="Trebuchet MS"/>
                <a:cs typeface="Trebuchet MS"/>
              </a:rPr>
              <a:t>E</a:t>
            </a:r>
            <a:r>
              <a:rPr dirty="0" sz="1400" spc="100">
                <a:latin typeface="Trebuchet MS"/>
                <a:cs typeface="Trebuchet MS"/>
              </a:rPr>
              <a:t>s</a:t>
            </a:r>
            <a:r>
              <a:rPr dirty="0" sz="1400" spc="-30">
                <a:latin typeface="Trebuchet MS"/>
                <a:cs typeface="Trebuchet MS"/>
              </a:rPr>
              <a:t>t</a:t>
            </a:r>
            <a:r>
              <a:rPr dirty="0" sz="1400" spc="35">
                <a:latin typeface="Trebuchet MS"/>
                <a:cs typeface="Trebuchet MS"/>
              </a:rPr>
              <a:t>á  </a:t>
            </a:r>
            <a:r>
              <a:rPr dirty="0" sz="1400" spc="45">
                <a:latin typeface="Trebuchet MS"/>
                <a:cs typeface="Trebuchet MS"/>
              </a:rPr>
              <a:t>construida </a:t>
            </a:r>
            <a:r>
              <a:rPr dirty="0" sz="1400" spc="50">
                <a:latin typeface="Trebuchet MS"/>
                <a:cs typeface="Trebuchet MS"/>
              </a:rPr>
              <a:t> </a:t>
            </a:r>
            <a:r>
              <a:rPr dirty="0" sz="1400" spc="40">
                <a:latin typeface="Trebuchet MS"/>
                <a:cs typeface="Trebuchet MS"/>
              </a:rPr>
              <a:t>correctamente?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1998" y="15178203"/>
            <a:ext cx="5592041" cy="20833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50206" y="7527992"/>
            <a:ext cx="1844039" cy="768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445134">
              <a:lnSpc>
                <a:spcPct val="116100"/>
              </a:lnSpc>
              <a:spcBef>
                <a:spcPts val="100"/>
              </a:spcBef>
            </a:pPr>
            <a:r>
              <a:rPr dirty="0" sz="1400" spc="20">
                <a:latin typeface="Trebuchet MS"/>
                <a:cs typeface="Trebuchet MS"/>
              </a:rPr>
              <a:t>Estructura, </a:t>
            </a:r>
            <a:r>
              <a:rPr dirty="0" sz="1400" spc="25">
                <a:latin typeface="Trebuchet MS"/>
                <a:cs typeface="Trebuchet MS"/>
              </a:rPr>
              <a:t> </a:t>
            </a:r>
            <a:r>
              <a:rPr dirty="0" sz="1400" spc="65">
                <a:latin typeface="Trebuchet MS"/>
                <a:cs typeface="Trebuchet MS"/>
              </a:rPr>
              <a:t>componentes</a:t>
            </a:r>
            <a:r>
              <a:rPr dirty="0" sz="1400" spc="-90">
                <a:latin typeface="Trebuchet MS"/>
                <a:cs typeface="Trebuchet MS"/>
              </a:rPr>
              <a:t> </a:t>
            </a:r>
            <a:r>
              <a:rPr dirty="0" sz="1400" spc="60">
                <a:latin typeface="Trebuchet MS"/>
                <a:cs typeface="Trebuchet MS"/>
              </a:rPr>
              <a:t>y</a:t>
            </a:r>
            <a:r>
              <a:rPr dirty="0" sz="1400" spc="-90">
                <a:latin typeface="Trebuchet MS"/>
                <a:cs typeface="Trebuchet MS"/>
              </a:rPr>
              <a:t> </a:t>
            </a:r>
            <a:r>
              <a:rPr dirty="0" sz="1400" spc="90">
                <a:latin typeface="Trebuchet MS"/>
                <a:cs typeface="Trebuchet MS"/>
              </a:rPr>
              <a:t>cómo </a:t>
            </a:r>
            <a:r>
              <a:rPr dirty="0" sz="1400" spc="-409">
                <a:latin typeface="Trebuchet MS"/>
                <a:cs typeface="Trebuchet MS"/>
              </a:rPr>
              <a:t> </a:t>
            </a:r>
            <a:r>
              <a:rPr dirty="0" sz="1400" spc="35">
                <a:latin typeface="Trebuchet MS"/>
                <a:cs typeface="Trebuchet MS"/>
              </a:rPr>
              <a:t>estarán</a:t>
            </a:r>
            <a:r>
              <a:rPr dirty="0" sz="1400" spc="-95">
                <a:latin typeface="Trebuchet MS"/>
                <a:cs typeface="Trebuchet MS"/>
              </a:rPr>
              <a:t> </a:t>
            </a:r>
            <a:r>
              <a:rPr dirty="0" sz="1400" spc="25">
                <a:latin typeface="Trebuchet MS"/>
                <a:cs typeface="Trebuchet MS"/>
              </a:rPr>
              <a:t>relacionados.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35582" y="4815423"/>
            <a:ext cx="2519045" cy="76835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70"/>
              </a:spcBef>
            </a:pPr>
            <a:r>
              <a:rPr dirty="0" sz="1400" spc="35">
                <a:latin typeface="Trebuchet MS"/>
                <a:cs typeface="Trebuchet MS"/>
              </a:rPr>
              <a:t>Requerimientos,</a:t>
            </a:r>
            <a:r>
              <a:rPr dirty="0" sz="1400" spc="-100">
                <a:latin typeface="Trebuchet MS"/>
                <a:cs typeface="Trebuchet MS"/>
              </a:rPr>
              <a:t> </a:t>
            </a:r>
            <a:r>
              <a:rPr dirty="0" sz="1400" spc="30">
                <a:latin typeface="Trebuchet MS"/>
                <a:cs typeface="Trebuchet MS"/>
              </a:rPr>
              <a:t>expectativas</a:t>
            </a:r>
            <a:endParaRPr sz="1400">
              <a:latin typeface="Trebuchet MS"/>
              <a:cs typeface="Trebuchet MS"/>
            </a:endParaRPr>
          </a:p>
          <a:p>
            <a:pPr algn="ctr" marL="281940" marR="274320">
              <a:lnSpc>
                <a:spcPct val="116100"/>
              </a:lnSpc>
            </a:pPr>
            <a:r>
              <a:rPr dirty="0" sz="1400" spc="114">
                <a:latin typeface="Trebuchet MS"/>
                <a:cs typeface="Trebuchet MS"/>
              </a:rPr>
              <a:t>¿Qué</a:t>
            </a:r>
            <a:r>
              <a:rPr dirty="0" sz="1400" spc="-80">
                <a:latin typeface="Trebuchet MS"/>
                <a:cs typeface="Trebuchet MS"/>
              </a:rPr>
              <a:t> </a:t>
            </a:r>
            <a:r>
              <a:rPr dirty="0" sz="1400" spc="60">
                <a:latin typeface="Trebuchet MS"/>
                <a:cs typeface="Trebuchet MS"/>
              </a:rPr>
              <a:t>es</a:t>
            </a:r>
            <a:r>
              <a:rPr dirty="0" sz="1400" spc="-75">
                <a:latin typeface="Trebuchet MS"/>
                <a:cs typeface="Trebuchet MS"/>
              </a:rPr>
              <a:t> </a:t>
            </a:r>
            <a:r>
              <a:rPr dirty="0" sz="1400" spc="15">
                <a:latin typeface="Trebuchet MS"/>
                <a:cs typeface="Trebuchet MS"/>
              </a:rPr>
              <a:t>lo</a:t>
            </a:r>
            <a:r>
              <a:rPr dirty="0" sz="1400" spc="-75">
                <a:latin typeface="Trebuchet MS"/>
                <a:cs typeface="Trebuchet MS"/>
              </a:rPr>
              <a:t> </a:t>
            </a:r>
            <a:r>
              <a:rPr dirty="0" sz="1400" spc="70">
                <a:latin typeface="Trebuchet MS"/>
                <a:cs typeface="Trebuchet MS"/>
              </a:rPr>
              <a:t>que</a:t>
            </a:r>
            <a:r>
              <a:rPr dirty="0" sz="1400" spc="-75">
                <a:latin typeface="Trebuchet MS"/>
                <a:cs typeface="Trebuchet MS"/>
              </a:rPr>
              <a:t> </a:t>
            </a:r>
            <a:r>
              <a:rPr dirty="0" sz="1400" spc="60">
                <a:latin typeface="Trebuchet MS"/>
                <a:cs typeface="Trebuchet MS"/>
              </a:rPr>
              <a:t>hay</a:t>
            </a:r>
            <a:r>
              <a:rPr dirty="0" sz="1400" spc="-75">
                <a:latin typeface="Trebuchet MS"/>
                <a:cs typeface="Trebuchet MS"/>
              </a:rPr>
              <a:t> </a:t>
            </a:r>
            <a:r>
              <a:rPr dirty="0" sz="1400" spc="70">
                <a:latin typeface="Trebuchet MS"/>
                <a:cs typeface="Trebuchet MS"/>
              </a:rPr>
              <a:t>que </a:t>
            </a:r>
            <a:r>
              <a:rPr dirty="0" sz="1400" spc="-405">
                <a:latin typeface="Trebuchet MS"/>
                <a:cs typeface="Trebuchet MS"/>
              </a:rPr>
              <a:t> </a:t>
            </a:r>
            <a:r>
              <a:rPr dirty="0" sz="1400" spc="60">
                <a:latin typeface="Trebuchet MS"/>
                <a:cs typeface="Trebuchet MS"/>
              </a:rPr>
              <a:t>hacer?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30220" y="13026318"/>
            <a:ext cx="237871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160">
                <a:latin typeface="Trebuchet MS"/>
                <a:cs typeface="Trebuchet MS"/>
              </a:rPr>
              <a:t>Testing</a:t>
            </a:r>
            <a:r>
              <a:rPr dirty="0" sz="2100" spc="290">
                <a:latin typeface="Trebuchet MS"/>
                <a:cs typeface="Trebuchet MS"/>
              </a:rPr>
              <a:t> </a:t>
            </a:r>
            <a:r>
              <a:rPr dirty="0" sz="2100" spc="-285">
                <a:latin typeface="Trebuchet MS"/>
                <a:cs typeface="Trebuchet MS"/>
              </a:rPr>
              <a:t>/</a:t>
            </a:r>
            <a:r>
              <a:rPr dirty="0" sz="2100" spc="295">
                <a:latin typeface="Trebuchet MS"/>
                <a:cs typeface="Trebuchet MS"/>
              </a:rPr>
              <a:t> </a:t>
            </a:r>
            <a:r>
              <a:rPr dirty="0" sz="2100" spc="55">
                <a:latin typeface="Trebuchet MS"/>
                <a:cs typeface="Trebuchet MS"/>
              </a:rPr>
              <a:t>Pruebas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71806" y="13369218"/>
            <a:ext cx="129603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15">
                <a:latin typeface="Trebuchet MS"/>
                <a:cs typeface="Trebuchet MS"/>
              </a:rPr>
              <a:t>de</a:t>
            </a:r>
            <a:r>
              <a:rPr dirty="0" sz="2100" spc="250">
                <a:latin typeface="Trebuchet MS"/>
                <a:cs typeface="Trebuchet MS"/>
              </a:rPr>
              <a:t> </a:t>
            </a:r>
            <a:r>
              <a:rPr dirty="0" sz="2100" spc="-10">
                <a:latin typeface="Trebuchet MS"/>
                <a:cs typeface="Trebuchet MS"/>
              </a:rPr>
              <a:t>calidad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40650" y="15418179"/>
            <a:ext cx="190881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75">
                <a:latin typeface="Trebuchet MS"/>
                <a:cs typeface="Trebuchet MS"/>
              </a:rPr>
              <a:t>Implementación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54384" y="7578623"/>
            <a:ext cx="850900" cy="375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-265">
                <a:latin typeface="Trebuchet MS"/>
                <a:cs typeface="Trebuchet MS"/>
              </a:rPr>
              <a:t>D</a:t>
            </a:r>
            <a:r>
              <a:rPr dirty="0" sz="2300" spc="-135">
                <a:latin typeface="Trebuchet MS"/>
                <a:cs typeface="Trebuchet MS"/>
              </a:rPr>
              <a:t>i</a:t>
            </a:r>
            <a:r>
              <a:rPr dirty="0" sz="2300" spc="170">
                <a:latin typeface="Trebuchet MS"/>
                <a:cs typeface="Trebuchet MS"/>
              </a:rPr>
              <a:t>s</a:t>
            </a:r>
            <a:r>
              <a:rPr dirty="0" sz="2300" spc="-10">
                <a:latin typeface="Trebuchet MS"/>
                <a:cs typeface="Trebuchet MS"/>
              </a:rPr>
              <a:t>e</a:t>
            </a:r>
            <a:r>
              <a:rPr dirty="0" sz="2300" spc="35">
                <a:latin typeface="Trebuchet MS"/>
                <a:cs typeface="Trebuchet MS"/>
              </a:rPr>
              <a:t>ñ</a:t>
            </a:r>
            <a:r>
              <a:rPr dirty="0" sz="2300" spc="-80">
                <a:latin typeface="Trebuchet MS"/>
                <a:cs typeface="Trebuchet MS"/>
              </a:rPr>
              <a:t>o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59173" y="10069806"/>
            <a:ext cx="147510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10">
                <a:latin typeface="Trebuchet MS"/>
                <a:cs typeface="Trebuchet MS"/>
              </a:rPr>
              <a:t>Desarrollo</a:t>
            </a:r>
            <a:r>
              <a:rPr dirty="0" sz="2100" spc="254">
                <a:latin typeface="Trebuchet MS"/>
                <a:cs typeface="Trebuchet MS"/>
              </a:rPr>
              <a:t> </a:t>
            </a:r>
            <a:r>
              <a:rPr dirty="0" sz="2100" spc="-285">
                <a:latin typeface="Trebuchet MS"/>
                <a:cs typeface="Trebuchet MS"/>
              </a:rPr>
              <a:t>/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50554" y="10412706"/>
            <a:ext cx="129222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45">
                <a:latin typeface="Trebuchet MS"/>
                <a:cs typeface="Trebuchet MS"/>
              </a:rPr>
              <a:t>Producción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13471" y="4890386"/>
            <a:ext cx="1045844" cy="375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175">
                <a:latin typeface="Trebuchet MS"/>
                <a:cs typeface="Trebuchet MS"/>
              </a:rPr>
              <a:t>A</a:t>
            </a:r>
            <a:r>
              <a:rPr dirty="0" sz="2300" spc="35">
                <a:latin typeface="Trebuchet MS"/>
                <a:cs typeface="Trebuchet MS"/>
              </a:rPr>
              <a:t>n</a:t>
            </a:r>
            <a:r>
              <a:rPr dirty="0" sz="2300" spc="180">
                <a:latin typeface="Trebuchet MS"/>
                <a:cs typeface="Trebuchet MS"/>
              </a:rPr>
              <a:t>á</a:t>
            </a:r>
            <a:r>
              <a:rPr dirty="0" sz="2300" spc="-160">
                <a:latin typeface="Trebuchet MS"/>
                <a:cs typeface="Trebuchet MS"/>
              </a:rPr>
              <a:t>l</a:t>
            </a:r>
            <a:r>
              <a:rPr dirty="0" sz="2300" spc="-135">
                <a:latin typeface="Trebuchet MS"/>
                <a:cs typeface="Trebuchet MS"/>
              </a:rPr>
              <a:t>i</a:t>
            </a:r>
            <a:r>
              <a:rPr dirty="0" sz="2300" spc="170">
                <a:latin typeface="Trebuchet MS"/>
                <a:cs typeface="Trebuchet MS"/>
              </a:rPr>
              <a:t>s</a:t>
            </a:r>
            <a:r>
              <a:rPr dirty="0" sz="2300" spc="-135">
                <a:latin typeface="Trebuchet MS"/>
                <a:cs typeface="Trebuchet MS"/>
              </a:rPr>
              <a:t>i</a:t>
            </a:r>
            <a:r>
              <a:rPr dirty="0" sz="2300" spc="175">
                <a:latin typeface="Trebuchet MS"/>
                <a:cs typeface="Trebuchet MS"/>
              </a:rPr>
              <a:t>s</a:t>
            </a:r>
            <a:endParaRPr sz="2300">
              <a:latin typeface="Trebuchet MS"/>
              <a:cs typeface="Trebuchet MS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02132" y="17746144"/>
            <a:ext cx="1857323" cy="74675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1449224" y="16386686"/>
            <a:ext cx="4862830" cy="2294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21740" marR="815340" indent="-635">
              <a:lnSpc>
                <a:spcPct val="105800"/>
              </a:lnSpc>
              <a:spcBef>
                <a:spcPts val="100"/>
              </a:spcBef>
            </a:pPr>
            <a:r>
              <a:rPr dirty="0" sz="1300" spc="30">
                <a:latin typeface="Trebuchet MS"/>
                <a:cs typeface="Trebuchet MS"/>
              </a:rPr>
              <a:t>Instalación </a:t>
            </a:r>
            <a:r>
              <a:rPr dirty="0" sz="1300" spc="55">
                <a:latin typeface="Trebuchet MS"/>
                <a:cs typeface="Trebuchet MS"/>
              </a:rPr>
              <a:t>y </a:t>
            </a:r>
            <a:r>
              <a:rPr dirty="0" sz="1300" spc="30">
                <a:latin typeface="Trebuchet MS"/>
                <a:cs typeface="Trebuchet MS"/>
              </a:rPr>
              <a:t>lanzamiento </a:t>
            </a:r>
            <a:r>
              <a:rPr dirty="0" sz="1300" spc="-10">
                <a:latin typeface="Trebuchet MS"/>
                <a:cs typeface="Trebuchet MS"/>
              </a:rPr>
              <a:t>al </a:t>
            </a:r>
            <a:r>
              <a:rPr dirty="0" sz="1300" spc="-5">
                <a:latin typeface="Trebuchet MS"/>
                <a:cs typeface="Trebuchet MS"/>
              </a:rPr>
              <a:t> </a:t>
            </a:r>
            <a:r>
              <a:rPr dirty="0" sz="1300" spc="30">
                <a:latin typeface="Trebuchet MS"/>
                <a:cs typeface="Trebuchet MS"/>
              </a:rPr>
              <a:t>mercado.</a:t>
            </a:r>
            <a:r>
              <a:rPr dirty="0" sz="1300" spc="-60">
                <a:latin typeface="Trebuchet MS"/>
                <a:cs typeface="Trebuchet MS"/>
              </a:rPr>
              <a:t> </a:t>
            </a:r>
            <a:r>
              <a:rPr dirty="0" sz="1300" spc="40">
                <a:latin typeface="Trebuchet MS"/>
                <a:cs typeface="Trebuchet MS"/>
              </a:rPr>
              <a:t>Gestión</a:t>
            </a:r>
            <a:r>
              <a:rPr dirty="0" sz="1300" spc="-55">
                <a:latin typeface="Trebuchet MS"/>
                <a:cs typeface="Trebuchet MS"/>
              </a:rPr>
              <a:t> </a:t>
            </a:r>
            <a:r>
              <a:rPr dirty="0" sz="1300" spc="15">
                <a:latin typeface="Trebuchet MS"/>
                <a:cs typeface="Trebuchet MS"/>
              </a:rPr>
              <a:t>del</a:t>
            </a:r>
            <a:r>
              <a:rPr dirty="0" sz="1300" spc="-55">
                <a:latin typeface="Trebuchet MS"/>
                <a:cs typeface="Trebuchet MS"/>
              </a:rPr>
              <a:t> </a:t>
            </a:r>
            <a:r>
              <a:rPr dirty="0" sz="1300" spc="25">
                <a:latin typeface="Trebuchet MS"/>
                <a:cs typeface="Trebuchet MS"/>
              </a:rPr>
              <a:t>conocimiento, </a:t>
            </a:r>
            <a:r>
              <a:rPr dirty="0" sz="1300" spc="-375">
                <a:latin typeface="Trebuchet MS"/>
                <a:cs typeface="Trebuchet MS"/>
              </a:rPr>
              <a:t> </a:t>
            </a:r>
            <a:r>
              <a:rPr dirty="0" sz="1300" spc="35">
                <a:latin typeface="Trebuchet MS"/>
                <a:cs typeface="Trebuchet MS"/>
              </a:rPr>
              <a:t>mantenimiento</a:t>
            </a:r>
            <a:r>
              <a:rPr dirty="0" sz="1300" spc="-60">
                <a:latin typeface="Trebuchet MS"/>
                <a:cs typeface="Trebuchet MS"/>
              </a:rPr>
              <a:t> </a:t>
            </a:r>
            <a:r>
              <a:rPr dirty="0" sz="1300" spc="55">
                <a:latin typeface="Trebuchet MS"/>
                <a:cs typeface="Trebuchet MS"/>
              </a:rPr>
              <a:t>y</a:t>
            </a:r>
            <a:r>
              <a:rPr dirty="0" sz="1300" spc="-60">
                <a:latin typeface="Trebuchet MS"/>
                <a:cs typeface="Trebuchet MS"/>
              </a:rPr>
              <a:t> </a:t>
            </a:r>
            <a:r>
              <a:rPr dirty="0" sz="1300" spc="25">
                <a:latin typeface="Trebuchet MS"/>
                <a:cs typeface="Trebuchet MS"/>
              </a:rPr>
              <a:t>soporte.</a:t>
            </a:r>
            <a:endParaRPr sz="1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00">
              <a:latin typeface="Trebuchet MS"/>
              <a:cs typeface="Trebuchet MS"/>
            </a:endParaRPr>
          </a:p>
          <a:p>
            <a:pPr algn="ctr" marL="151130">
              <a:lnSpc>
                <a:spcPct val="100000"/>
              </a:lnSpc>
              <a:spcBef>
                <a:spcPts val="1255"/>
              </a:spcBef>
            </a:pPr>
            <a:r>
              <a:rPr dirty="0" sz="2000" spc="55">
                <a:latin typeface="Trebuchet MS"/>
                <a:cs typeface="Trebuchet MS"/>
              </a:rPr>
              <a:t>Reflexiones</a:t>
            </a:r>
            <a:r>
              <a:rPr dirty="0" sz="2000" spc="270">
                <a:latin typeface="Trebuchet MS"/>
                <a:cs typeface="Trebuchet MS"/>
              </a:rPr>
              <a:t> </a:t>
            </a:r>
            <a:r>
              <a:rPr dirty="0" sz="2000" spc="100">
                <a:latin typeface="Trebuchet MS"/>
                <a:cs typeface="Trebuchet MS"/>
              </a:rPr>
              <a:t>finales</a:t>
            </a:r>
            <a:endParaRPr sz="2000">
              <a:latin typeface="Trebuchet MS"/>
              <a:cs typeface="Trebuchet MS"/>
            </a:endParaRPr>
          </a:p>
          <a:p>
            <a:pPr algn="ctr" marL="12065" marR="5080" indent="-635">
              <a:lnSpc>
                <a:spcPct val="116100"/>
              </a:lnSpc>
              <a:spcBef>
                <a:spcPts val="1664"/>
              </a:spcBef>
            </a:pPr>
            <a:r>
              <a:rPr dirty="0" sz="1400" spc="100">
                <a:latin typeface="Trebuchet MS"/>
                <a:cs typeface="Trebuchet MS"/>
              </a:rPr>
              <a:t>¿Por </a:t>
            </a:r>
            <a:r>
              <a:rPr dirty="0" sz="1400" spc="70">
                <a:latin typeface="Trebuchet MS"/>
                <a:cs typeface="Trebuchet MS"/>
              </a:rPr>
              <a:t>qué </a:t>
            </a:r>
            <a:r>
              <a:rPr dirty="0" sz="1400" spc="-25">
                <a:latin typeface="Trebuchet MS"/>
                <a:cs typeface="Trebuchet MS"/>
              </a:rPr>
              <a:t>el </a:t>
            </a:r>
            <a:r>
              <a:rPr dirty="0" sz="1400" spc="60">
                <a:latin typeface="Trebuchet MS"/>
                <a:cs typeface="Trebuchet MS"/>
              </a:rPr>
              <a:t>proceso de </a:t>
            </a:r>
            <a:r>
              <a:rPr dirty="0" sz="1400" spc="25">
                <a:latin typeface="Trebuchet MS"/>
                <a:cs typeface="Trebuchet MS"/>
              </a:rPr>
              <a:t>desarrollo </a:t>
            </a:r>
            <a:r>
              <a:rPr dirty="0" sz="1400" spc="60">
                <a:latin typeface="Trebuchet MS"/>
                <a:cs typeface="Trebuchet MS"/>
              </a:rPr>
              <a:t>de </a:t>
            </a:r>
            <a:r>
              <a:rPr dirty="0" sz="1400" spc="35">
                <a:latin typeface="Trebuchet MS"/>
                <a:cs typeface="Trebuchet MS"/>
              </a:rPr>
              <a:t>software </a:t>
            </a:r>
            <a:r>
              <a:rPr dirty="0" sz="1400" spc="60">
                <a:latin typeface="Trebuchet MS"/>
                <a:cs typeface="Trebuchet MS"/>
              </a:rPr>
              <a:t>de </a:t>
            </a:r>
            <a:r>
              <a:rPr dirty="0" sz="1400" spc="65">
                <a:latin typeface="Trebuchet MS"/>
                <a:cs typeface="Trebuchet MS"/>
              </a:rPr>
              <a:t> </a:t>
            </a:r>
            <a:r>
              <a:rPr dirty="0" sz="1400" spc="40">
                <a:latin typeface="Trebuchet MS"/>
                <a:cs typeface="Trebuchet MS"/>
              </a:rPr>
              <a:t>información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60">
                <a:latin typeface="Trebuchet MS"/>
                <a:cs typeface="Trebuchet MS"/>
              </a:rPr>
              <a:t>es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25">
                <a:latin typeface="Trebuchet MS"/>
                <a:cs typeface="Trebuchet MS"/>
              </a:rPr>
              <a:t>parte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60">
                <a:latin typeface="Trebuchet MS"/>
                <a:cs typeface="Trebuchet MS"/>
              </a:rPr>
              <a:t>de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la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35">
                <a:latin typeface="Trebuchet MS"/>
                <a:cs typeface="Trebuchet MS"/>
              </a:rPr>
              <a:t>ingeniería?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120">
                <a:latin typeface="Trebuchet MS"/>
                <a:cs typeface="Trebuchet MS"/>
              </a:rPr>
              <a:t>¿Cómo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60">
                <a:latin typeface="Trebuchet MS"/>
                <a:cs typeface="Trebuchet MS"/>
              </a:rPr>
              <a:t>se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20">
                <a:latin typeface="Trebuchet MS"/>
                <a:cs typeface="Trebuchet MS"/>
              </a:rPr>
              <a:t>relaciona </a:t>
            </a:r>
            <a:r>
              <a:rPr dirty="0" sz="1400" spc="-405">
                <a:latin typeface="Trebuchet MS"/>
                <a:cs typeface="Trebuchet MS"/>
              </a:rPr>
              <a:t> </a:t>
            </a:r>
            <a:r>
              <a:rPr dirty="0" sz="1400" spc="75">
                <a:latin typeface="Trebuchet MS"/>
                <a:cs typeface="Trebuchet MS"/>
              </a:rPr>
              <a:t>con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la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 spc="35">
                <a:latin typeface="Trebuchet MS"/>
                <a:cs typeface="Trebuchet MS"/>
              </a:rPr>
              <a:t>ciencia?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 spc="114">
                <a:latin typeface="Trebuchet MS"/>
                <a:cs typeface="Trebuchet MS"/>
              </a:rPr>
              <a:t>¿Qué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 spc="40">
                <a:latin typeface="Trebuchet MS"/>
                <a:cs typeface="Trebuchet MS"/>
              </a:rPr>
              <a:t>tipos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 spc="60">
                <a:latin typeface="Trebuchet MS"/>
                <a:cs typeface="Trebuchet MS"/>
              </a:rPr>
              <a:t>de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 spc="45">
                <a:latin typeface="Trebuchet MS"/>
                <a:cs typeface="Trebuchet MS"/>
              </a:rPr>
              <a:t>tecnologías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 spc="15">
                <a:latin typeface="Trebuchet MS"/>
                <a:cs typeface="Trebuchet MS"/>
              </a:rPr>
              <a:t>utiliza?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38623" y="2920526"/>
            <a:ext cx="5056505" cy="577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37820">
              <a:lnSpc>
                <a:spcPct val="106600"/>
              </a:lnSpc>
              <a:spcBef>
                <a:spcPts val="100"/>
              </a:spcBef>
            </a:pPr>
            <a:r>
              <a:rPr dirty="0" sz="1700" spc="5">
                <a:latin typeface="Trebuchet MS"/>
                <a:cs typeface="Trebuchet MS"/>
              </a:rPr>
              <a:t>Preliminar: </a:t>
            </a:r>
            <a:r>
              <a:rPr dirty="0" sz="1700" spc="55">
                <a:latin typeface="Trebuchet MS"/>
                <a:cs typeface="Trebuchet MS"/>
              </a:rPr>
              <a:t>estudio </a:t>
            </a:r>
            <a:r>
              <a:rPr dirty="0" sz="1700" spc="75">
                <a:latin typeface="Trebuchet MS"/>
                <a:cs typeface="Trebuchet MS"/>
              </a:rPr>
              <a:t>de </a:t>
            </a:r>
            <a:r>
              <a:rPr dirty="0" sz="1700" spc="20">
                <a:latin typeface="Trebuchet MS"/>
                <a:cs typeface="Trebuchet MS"/>
              </a:rPr>
              <a:t>factibilidad </a:t>
            </a:r>
            <a:r>
              <a:rPr dirty="0" sz="1700" spc="-10">
                <a:latin typeface="Trebuchet MS"/>
                <a:cs typeface="Trebuchet MS"/>
              </a:rPr>
              <a:t>(técnica, </a:t>
            </a:r>
            <a:r>
              <a:rPr dirty="0" sz="1700" spc="-5">
                <a:latin typeface="Trebuchet MS"/>
                <a:cs typeface="Trebuchet MS"/>
              </a:rPr>
              <a:t> </a:t>
            </a:r>
            <a:r>
              <a:rPr dirty="0" sz="1700" spc="15">
                <a:latin typeface="Trebuchet MS"/>
                <a:cs typeface="Trebuchet MS"/>
              </a:rPr>
              <a:t>operativa,</a:t>
            </a:r>
            <a:r>
              <a:rPr dirty="0" sz="1700" spc="-75">
                <a:latin typeface="Trebuchet MS"/>
                <a:cs typeface="Trebuchet MS"/>
              </a:rPr>
              <a:t> </a:t>
            </a:r>
            <a:r>
              <a:rPr dirty="0" sz="1700" spc="5">
                <a:latin typeface="Trebuchet MS"/>
                <a:cs typeface="Trebuchet MS"/>
              </a:rPr>
              <a:t>financiera,</a:t>
            </a:r>
            <a:r>
              <a:rPr dirty="0" sz="1700" spc="-75">
                <a:latin typeface="Trebuchet MS"/>
                <a:cs typeface="Trebuchet MS"/>
              </a:rPr>
              <a:t> </a:t>
            </a:r>
            <a:r>
              <a:rPr dirty="0" sz="1700" spc="5">
                <a:latin typeface="Trebuchet MS"/>
                <a:cs typeface="Trebuchet MS"/>
              </a:rPr>
              <a:t>legal)</a:t>
            </a:r>
            <a:r>
              <a:rPr dirty="0" sz="1700" spc="-75">
                <a:latin typeface="Trebuchet MS"/>
                <a:cs typeface="Trebuchet MS"/>
              </a:rPr>
              <a:t> </a:t>
            </a:r>
            <a:r>
              <a:rPr dirty="0" sz="1700" spc="70">
                <a:latin typeface="Trebuchet MS"/>
                <a:cs typeface="Trebuchet MS"/>
              </a:rPr>
              <a:t>y</a:t>
            </a:r>
            <a:r>
              <a:rPr dirty="0" sz="1700" spc="-70">
                <a:latin typeface="Trebuchet MS"/>
                <a:cs typeface="Trebuchet MS"/>
              </a:rPr>
              <a:t> </a:t>
            </a:r>
            <a:r>
              <a:rPr dirty="0" sz="1700" spc="30">
                <a:latin typeface="Trebuchet MS"/>
                <a:cs typeface="Trebuchet MS"/>
              </a:rPr>
              <a:t>análisis</a:t>
            </a:r>
            <a:r>
              <a:rPr dirty="0" sz="1700" spc="-75">
                <a:latin typeface="Trebuchet MS"/>
                <a:cs typeface="Trebuchet MS"/>
              </a:rPr>
              <a:t> </a:t>
            </a:r>
            <a:r>
              <a:rPr dirty="0" sz="1700" spc="20">
                <a:latin typeface="Trebuchet MS"/>
                <a:cs typeface="Trebuchet MS"/>
              </a:rPr>
              <a:t>del</a:t>
            </a:r>
            <a:r>
              <a:rPr dirty="0" sz="1700" spc="-75">
                <a:latin typeface="Trebuchet MS"/>
                <a:cs typeface="Trebuchet MS"/>
              </a:rPr>
              <a:t> </a:t>
            </a:r>
            <a:r>
              <a:rPr dirty="0" sz="1700" spc="45">
                <a:latin typeface="Trebuchet MS"/>
                <a:cs typeface="Trebuchet MS"/>
              </a:rPr>
              <a:t>negocio.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76923" y="4587206"/>
            <a:ext cx="628650" cy="1168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0" spc="-1755">
                <a:latin typeface="Microsoft Sans Serif"/>
                <a:cs typeface="Microsoft Sans Serif"/>
              </a:rPr>
              <a:t>1</a:t>
            </a:r>
            <a:r>
              <a:rPr dirty="0" sz="7500" spc="-1380">
                <a:latin typeface="Microsoft Sans Serif"/>
                <a:cs typeface="Microsoft Sans Serif"/>
              </a:rPr>
              <a:t> </a:t>
            </a:r>
            <a:r>
              <a:rPr dirty="0" sz="7500" spc="-370">
                <a:latin typeface="Microsoft Sans Serif"/>
                <a:cs typeface="Microsoft Sans Serif"/>
              </a:rPr>
              <a:t>.</a:t>
            </a:r>
            <a:endParaRPr sz="750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85350" y="7189786"/>
            <a:ext cx="1057275" cy="1168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0" spc="705">
                <a:latin typeface="Microsoft Sans Serif"/>
                <a:cs typeface="Microsoft Sans Serif"/>
              </a:rPr>
              <a:t>2</a:t>
            </a:r>
            <a:r>
              <a:rPr dirty="0" sz="7500" spc="-465">
                <a:latin typeface="Microsoft Sans Serif"/>
                <a:cs typeface="Microsoft Sans Serif"/>
              </a:rPr>
              <a:t> </a:t>
            </a:r>
            <a:r>
              <a:rPr dirty="0" sz="7500" spc="-370">
                <a:latin typeface="Microsoft Sans Serif"/>
                <a:cs typeface="Microsoft Sans Serif"/>
              </a:rPr>
              <a:t>.</a:t>
            </a:r>
            <a:endParaRPr sz="7500">
              <a:latin typeface="Microsoft Sans Serif"/>
              <a:cs typeface="Microsoft Sans Serif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52209" y="9890855"/>
            <a:ext cx="852169" cy="1168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0" spc="40">
                <a:latin typeface="Microsoft Sans Serif"/>
                <a:cs typeface="Microsoft Sans Serif"/>
              </a:rPr>
              <a:t>3</a:t>
            </a:r>
            <a:r>
              <a:rPr dirty="0" sz="7500" spc="-1410">
                <a:latin typeface="Microsoft Sans Serif"/>
                <a:cs typeface="Microsoft Sans Serif"/>
              </a:rPr>
              <a:t> </a:t>
            </a:r>
            <a:r>
              <a:rPr dirty="0" sz="7500" spc="-370">
                <a:latin typeface="Microsoft Sans Serif"/>
                <a:cs typeface="Microsoft Sans Serif"/>
              </a:rPr>
              <a:t>.</a:t>
            </a:r>
            <a:endParaRPr sz="7500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97562" y="12709073"/>
            <a:ext cx="829944" cy="1168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0" spc="445">
                <a:latin typeface="Microsoft Sans Serif"/>
                <a:cs typeface="Microsoft Sans Serif"/>
              </a:rPr>
              <a:t>4</a:t>
            </a:r>
            <a:r>
              <a:rPr dirty="0" sz="7500" spc="-370">
                <a:latin typeface="Microsoft Sans Serif"/>
                <a:cs typeface="Microsoft Sans Serif"/>
              </a:rPr>
              <a:t>.</a:t>
            </a:r>
            <a:endParaRPr sz="7500">
              <a:latin typeface="Microsoft Sans Serif"/>
              <a:cs typeface="Microsoft Sans Serif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42700" y="14918476"/>
            <a:ext cx="635635" cy="1168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0" spc="-1090">
                <a:latin typeface="Microsoft Sans Serif"/>
                <a:cs typeface="Microsoft Sans Serif"/>
              </a:rPr>
              <a:t>5</a:t>
            </a:r>
            <a:r>
              <a:rPr dirty="0" sz="7500" spc="-370">
                <a:latin typeface="Microsoft Sans Serif"/>
                <a:cs typeface="Microsoft Sans Serif"/>
              </a:rPr>
              <a:t>.</a:t>
            </a:r>
            <a:endParaRPr sz="75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Hilda Ruth Flores</dc:creator>
  <cp:keywords>DAFYK3p8nKw,BAClSlUFbAE</cp:keywords>
  <dc:title>URL Análisis y Diseño Proceso de Desarrollo de SW</dc:title>
  <dcterms:created xsi:type="dcterms:W3CDTF">2023-01-21T00:52:15Z</dcterms:created>
  <dcterms:modified xsi:type="dcterms:W3CDTF">2023-01-21T00:52:15Z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2023-01-20T00:00:00Z</vt:filetime>
  </property>
  <property fmtid="{D5CDD505-2E9C-101B-9397-08002B2CF9AE}" pid="3" name="Creator">
    <vt:lpwstr>Canva</vt:lpwstr>
  </property>
  <property fmtid="{D5CDD505-2E9C-101B-9397-08002B2CF9AE}" pid="4" name="LastSaved">
    <vt:filetime>2023-01-20T00:00:00Z</vt:filetime>
  </property>
</Properties>
</file>