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92" r:id="rId4"/>
    <p:sldId id="296" r:id="rId5"/>
    <p:sldId id="300" r:id="rId6"/>
    <p:sldId id="299" r:id="rId7"/>
    <p:sldId id="302" r:id="rId8"/>
    <p:sldId id="298" r:id="rId9"/>
    <p:sldId id="279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59992-E66F-4BFE-A9D9-4283D4F36B2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8A65D-3370-4D42-9234-1AD5B9733840}">
      <dgm:prSet phldrT="[Texto]"/>
      <dgm:spPr/>
      <dgm:t>
        <a:bodyPr/>
        <a:lstStyle/>
        <a:p>
          <a:r>
            <a:rPr lang="es-GT" dirty="0"/>
            <a:t>1</a:t>
          </a:r>
          <a:endParaRPr lang="en-US" dirty="0"/>
        </a:p>
      </dgm:t>
    </dgm:pt>
    <dgm:pt modelId="{A520B84C-309C-439C-AEB5-65FEFD0F6259}" type="parTrans" cxnId="{56C1EBAF-6C93-413D-A46D-9E42FC1004B1}">
      <dgm:prSet/>
      <dgm:spPr/>
      <dgm:t>
        <a:bodyPr/>
        <a:lstStyle/>
        <a:p>
          <a:endParaRPr lang="en-US"/>
        </a:p>
      </dgm:t>
    </dgm:pt>
    <dgm:pt modelId="{6B3F1406-104E-4505-BF84-0F614DA4B68D}" type="sibTrans" cxnId="{56C1EBAF-6C93-413D-A46D-9E42FC1004B1}">
      <dgm:prSet/>
      <dgm:spPr/>
      <dgm:t>
        <a:bodyPr/>
        <a:lstStyle/>
        <a:p>
          <a:endParaRPr lang="en-US"/>
        </a:p>
      </dgm:t>
    </dgm:pt>
    <dgm:pt modelId="{29A67F9A-2AC5-43BA-A9B3-0564E30E93AE}">
      <dgm:prSet phldrT="[Texto]"/>
      <dgm:spPr/>
      <dgm:t>
        <a:bodyPr/>
        <a:lstStyle/>
        <a:p>
          <a:r>
            <a:rPr lang="es-GT" dirty="0"/>
            <a:t>Extender la expresión regular con un símbolo al final. Por ejemplo, #</a:t>
          </a:r>
          <a:endParaRPr lang="en-US" dirty="0"/>
        </a:p>
      </dgm:t>
    </dgm:pt>
    <dgm:pt modelId="{CC230F3B-20FA-43CB-B1BB-18EAADF119E0}" type="parTrans" cxnId="{5CAD2387-4271-42CC-935F-C67CDB635BE5}">
      <dgm:prSet/>
      <dgm:spPr/>
      <dgm:t>
        <a:bodyPr/>
        <a:lstStyle/>
        <a:p>
          <a:endParaRPr lang="en-US"/>
        </a:p>
      </dgm:t>
    </dgm:pt>
    <dgm:pt modelId="{FC987858-6E62-4BCF-9B66-133BE1F77405}" type="sibTrans" cxnId="{5CAD2387-4271-42CC-935F-C67CDB635BE5}">
      <dgm:prSet/>
      <dgm:spPr/>
      <dgm:t>
        <a:bodyPr/>
        <a:lstStyle/>
        <a:p>
          <a:endParaRPr lang="en-US"/>
        </a:p>
      </dgm:t>
    </dgm:pt>
    <dgm:pt modelId="{FCED9CCF-D474-4509-B154-034D9F501704}">
      <dgm:prSet phldrT="[Texto]"/>
      <dgm:spPr/>
      <dgm:t>
        <a:bodyPr/>
        <a:lstStyle/>
        <a:p>
          <a:r>
            <a:rPr lang="es-GT" dirty="0"/>
            <a:t>2</a:t>
          </a:r>
          <a:endParaRPr lang="en-US" dirty="0"/>
        </a:p>
      </dgm:t>
    </dgm:pt>
    <dgm:pt modelId="{2FCEEC30-459E-4F85-9E8C-679410D0C77F}" type="parTrans" cxnId="{161BE537-B426-4C9C-9D46-8B802C67D6D3}">
      <dgm:prSet/>
      <dgm:spPr/>
      <dgm:t>
        <a:bodyPr/>
        <a:lstStyle/>
        <a:p>
          <a:endParaRPr lang="en-US"/>
        </a:p>
      </dgm:t>
    </dgm:pt>
    <dgm:pt modelId="{225A1DC8-4B96-4C1A-B021-E44A7DE02861}" type="sibTrans" cxnId="{161BE537-B426-4C9C-9D46-8B802C67D6D3}">
      <dgm:prSet/>
      <dgm:spPr/>
      <dgm:t>
        <a:bodyPr/>
        <a:lstStyle/>
        <a:p>
          <a:endParaRPr lang="en-US"/>
        </a:p>
      </dgm:t>
    </dgm:pt>
    <dgm:pt modelId="{EFFD4F75-C148-40BB-A844-A80F5B4CEC37}">
      <dgm:prSet phldrT="[Texto]"/>
      <dgm:spPr/>
      <dgm:t>
        <a:bodyPr/>
        <a:lstStyle/>
        <a:p>
          <a:r>
            <a:rPr lang="es-GT"/>
            <a:t>Construir el árbol de expresiones para la expresión regular, incluyendo el símbolo adicional</a:t>
          </a:r>
          <a:endParaRPr lang="en-US" dirty="0"/>
        </a:p>
      </dgm:t>
    </dgm:pt>
    <dgm:pt modelId="{C84D82A4-14A5-446C-B239-0978DDB86348}" type="parTrans" cxnId="{6F79E492-1F21-41FC-945F-0320D59308A6}">
      <dgm:prSet/>
      <dgm:spPr/>
      <dgm:t>
        <a:bodyPr/>
        <a:lstStyle/>
        <a:p>
          <a:endParaRPr lang="en-US"/>
        </a:p>
      </dgm:t>
    </dgm:pt>
    <dgm:pt modelId="{F9C28465-18E3-4F97-81C1-7A5F25DA05CA}" type="sibTrans" cxnId="{6F79E492-1F21-41FC-945F-0320D59308A6}">
      <dgm:prSet/>
      <dgm:spPr/>
      <dgm:t>
        <a:bodyPr/>
        <a:lstStyle/>
        <a:p>
          <a:endParaRPr lang="en-US"/>
        </a:p>
      </dgm:t>
    </dgm:pt>
    <dgm:pt modelId="{5753F53F-C1BA-4E39-A20B-0A0DD5257316}">
      <dgm:prSet phldrT="[Texto]"/>
      <dgm:spPr/>
      <dgm:t>
        <a:bodyPr/>
        <a:lstStyle/>
        <a:p>
          <a:r>
            <a:rPr lang="es-GT" dirty="0"/>
            <a:t>3</a:t>
          </a:r>
          <a:endParaRPr lang="en-US" dirty="0"/>
        </a:p>
      </dgm:t>
    </dgm:pt>
    <dgm:pt modelId="{0DD245C5-125F-4CE4-A06B-C23647E3E987}" type="parTrans" cxnId="{6D083444-1A0D-4A8F-8462-54CA9DBDBA68}">
      <dgm:prSet/>
      <dgm:spPr/>
      <dgm:t>
        <a:bodyPr/>
        <a:lstStyle/>
        <a:p>
          <a:endParaRPr lang="en-US"/>
        </a:p>
      </dgm:t>
    </dgm:pt>
    <dgm:pt modelId="{2AB42649-B75E-4F31-9ECE-07E4DE95D4EF}" type="sibTrans" cxnId="{6D083444-1A0D-4A8F-8462-54CA9DBDBA68}">
      <dgm:prSet/>
      <dgm:spPr/>
      <dgm:t>
        <a:bodyPr/>
        <a:lstStyle/>
        <a:p>
          <a:endParaRPr lang="en-US"/>
        </a:p>
      </dgm:t>
    </dgm:pt>
    <dgm:pt modelId="{65D5936D-038F-4511-BA75-35D6D026737E}">
      <dgm:prSet phldrT="[Texto]"/>
      <dgm:spPr/>
      <dgm:t>
        <a:bodyPr/>
        <a:lstStyle/>
        <a:p>
          <a:r>
            <a:rPr lang="es-GT" dirty="0"/>
            <a:t>Etiquetar las hojas del árbol de expresiones con números. Ejemplo, 1,2,3…n</a:t>
          </a:r>
          <a:endParaRPr lang="en-US" dirty="0"/>
        </a:p>
      </dgm:t>
    </dgm:pt>
    <dgm:pt modelId="{C81A373E-D5C6-4906-964F-28EA6E89B0C9}" type="parTrans" cxnId="{682C5A76-7EE5-4AC7-BB79-B740C21B1643}">
      <dgm:prSet/>
      <dgm:spPr/>
      <dgm:t>
        <a:bodyPr/>
        <a:lstStyle/>
        <a:p>
          <a:endParaRPr lang="en-US"/>
        </a:p>
      </dgm:t>
    </dgm:pt>
    <dgm:pt modelId="{A408CFBA-08B2-46A4-BD51-C16DD3DFCFDF}" type="sibTrans" cxnId="{682C5A76-7EE5-4AC7-BB79-B740C21B1643}">
      <dgm:prSet/>
      <dgm:spPr/>
      <dgm:t>
        <a:bodyPr/>
        <a:lstStyle/>
        <a:p>
          <a:endParaRPr lang="en-US"/>
        </a:p>
      </dgm:t>
    </dgm:pt>
    <dgm:pt modelId="{A457DE16-6AD1-409E-B10A-671AEF5669EA}">
      <dgm:prSet phldrT="[Texto]"/>
      <dgm:spPr/>
      <dgm:t>
        <a:bodyPr/>
        <a:lstStyle/>
        <a:p>
          <a:r>
            <a:rPr lang="es-GT" dirty="0"/>
            <a:t>Calcular las funciones de </a:t>
          </a:r>
          <a:r>
            <a:rPr lang="es-GT" dirty="0" err="1"/>
            <a:t>First</a:t>
          </a:r>
          <a:r>
            <a:rPr lang="es-GT" dirty="0"/>
            <a:t>, </a:t>
          </a:r>
          <a:r>
            <a:rPr lang="es-GT" dirty="0" err="1"/>
            <a:t>Last</a:t>
          </a:r>
          <a:r>
            <a:rPr lang="es-GT" dirty="0"/>
            <a:t> y </a:t>
          </a:r>
          <a:r>
            <a:rPr lang="es-GT" dirty="0" err="1"/>
            <a:t>Follow</a:t>
          </a:r>
          <a:r>
            <a:rPr lang="es-GT" dirty="0"/>
            <a:t> para los nodos del árbol de expresiones</a:t>
          </a:r>
          <a:endParaRPr lang="en-US" dirty="0"/>
        </a:p>
      </dgm:t>
    </dgm:pt>
    <dgm:pt modelId="{F1A613A2-1E07-429A-9609-40D9DE137576}" type="parTrans" cxnId="{EBCC3AD2-F75E-40F5-8618-9B3B3889934D}">
      <dgm:prSet/>
      <dgm:spPr/>
      <dgm:t>
        <a:bodyPr/>
        <a:lstStyle/>
        <a:p>
          <a:endParaRPr lang="en-US"/>
        </a:p>
      </dgm:t>
    </dgm:pt>
    <dgm:pt modelId="{CC797105-25D8-462C-AA6C-18B7B3C33374}" type="sibTrans" cxnId="{EBCC3AD2-F75E-40F5-8618-9B3B3889934D}">
      <dgm:prSet/>
      <dgm:spPr/>
      <dgm:t>
        <a:bodyPr/>
        <a:lstStyle/>
        <a:p>
          <a:endParaRPr lang="en-US"/>
        </a:p>
      </dgm:t>
    </dgm:pt>
    <dgm:pt modelId="{4EC8FF18-0984-48D8-B286-990E61932CB2}">
      <dgm:prSet phldrT="[Texto]"/>
      <dgm:spPr/>
      <dgm:t>
        <a:bodyPr/>
        <a:lstStyle/>
        <a:p>
          <a:r>
            <a:rPr lang="es-GT" dirty="0"/>
            <a:t>4</a:t>
          </a:r>
          <a:endParaRPr lang="en-US" dirty="0"/>
        </a:p>
      </dgm:t>
    </dgm:pt>
    <dgm:pt modelId="{6FB8BC3B-A870-474C-860A-B676FEEC819A}" type="parTrans" cxnId="{CAECED29-2155-43C2-8500-0A9F09A81FB6}">
      <dgm:prSet/>
      <dgm:spPr/>
      <dgm:t>
        <a:bodyPr/>
        <a:lstStyle/>
        <a:p>
          <a:endParaRPr lang="en-US"/>
        </a:p>
      </dgm:t>
    </dgm:pt>
    <dgm:pt modelId="{B8031166-0027-40AD-8453-C87570112542}" type="sibTrans" cxnId="{CAECED29-2155-43C2-8500-0A9F09A81FB6}">
      <dgm:prSet/>
      <dgm:spPr/>
      <dgm:t>
        <a:bodyPr/>
        <a:lstStyle/>
        <a:p>
          <a:endParaRPr lang="en-US"/>
        </a:p>
      </dgm:t>
    </dgm:pt>
    <dgm:pt modelId="{F35C908D-7091-49FE-8929-8544911DEE1B}">
      <dgm:prSet phldrT="[Texto]"/>
      <dgm:spPr/>
      <dgm:t>
        <a:bodyPr/>
        <a:lstStyle/>
        <a:p>
          <a:r>
            <a:rPr lang="es-GT" dirty="0"/>
            <a:t>Crear la tabla de transiciones y el Autómata</a:t>
          </a:r>
          <a:endParaRPr lang="en-US" dirty="0"/>
        </a:p>
      </dgm:t>
    </dgm:pt>
    <dgm:pt modelId="{3A99740A-0FD7-4A92-B2B2-50D890723609}" type="parTrans" cxnId="{519D5482-1DDE-4B5B-8B6D-68291E1B4F1C}">
      <dgm:prSet/>
      <dgm:spPr/>
      <dgm:t>
        <a:bodyPr/>
        <a:lstStyle/>
        <a:p>
          <a:endParaRPr lang="en-US"/>
        </a:p>
      </dgm:t>
    </dgm:pt>
    <dgm:pt modelId="{EC228026-5A2C-4DAB-9FDE-874F7775806D}" type="sibTrans" cxnId="{519D5482-1DDE-4B5B-8B6D-68291E1B4F1C}">
      <dgm:prSet/>
      <dgm:spPr/>
      <dgm:t>
        <a:bodyPr/>
        <a:lstStyle/>
        <a:p>
          <a:endParaRPr lang="en-US"/>
        </a:p>
      </dgm:t>
    </dgm:pt>
    <dgm:pt modelId="{23F692E5-84EE-4BD9-B715-2956CDDDE5BE}" type="pres">
      <dgm:prSet presAssocID="{7A359992-E66F-4BFE-A9D9-4283D4F36B2E}" presName="linearFlow" presStyleCnt="0">
        <dgm:presLayoutVars>
          <dgm:dir/>
          <dgm:animLvl val="lvl"/>
          <dgm:resizeHandles val="exact"/>
        </dgm:presLayoutVars>
      </dgm:prSet>
      <dgm:spPr/>
    </dgm:pt>
    <dgm:pt modelId="{C14F7D46-7339-4FAC-9997-8B8381C70993}" type="pres">
      <dgm:prSet presAssocID="{DBA8A65D-3370-4D42-9234-1AD5B9733840}" presName="composite" presStyleCnt="0"/>
      <dgm:spPr/>
    </dgm:pt>
    <dgm:pt modelId="{495F9878-9B3B-4BCD-80E8-94E36D475F8F}" type="pres">
      <dgm:prSet presAssocID="{DBA8A65D-3370-4D42-9234-1AD5B97338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40D9D8C-CDDC-420A-B3CB-28C484B62C8A}" type="pres">
      <dgm:prSet presAssocID="{DBA8A65D-3370-4D42-9234-1AD5B9733840}" presName="descendantText" presStyleLbl="alignAcc1" presStyleIdx="0" presStyleCnt="4">
        <dgm:presLayoutVars>
          <dgm:bulletEnabled val="1"/>
        </dgm:presLayoutVars>
      </dgm:prSet>
      <dgm:spPr/>
    </dgm:pt>
    <dgm:pt modelId="{954F3FA6-C71E-4C6E-97D8-C3DEFF86FB92}" type="pres">
      <dgm:prSet presAssocID="{6B3F1406-104E-4505-BF84-0F614DA4B68D}" presName="sp" presStyleCnt="0"/>
      <dgm:spPr/>
    </dgm:pt>
    <dgm:pt modelId="{A0D73B68-B951-4037-819E-ACD04376BF07}" type="pres">
      <dgm:prSet presAssocID="{FCED9CCF-D474-4509-B154-034D9F501704}" presName="composite" presStyleCnt="0"/>
      <dgm:spPr/>
    </dgm:pt>
    <dgm:pt modelId="{86D7EC8A-4858-4BA3-8C46-99C5B0A4AA8B}" type="pres">
      <dgm:prSet presAssocID="{FCED9CCF-D474-4509-B154-034D9F50170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67D57BF-F620-407F-B954-7711F3F77C6B}" type="pres">
      <dgm:prSet presAssocID="{FCED9CCF-D474-4509-B154-034D9F501704}" presName="descendantText" presStyleLbl="alignAcc1" presStyleIdx="1" presStyleCnt="4">
        <dgm:presLayoutVars>
          <dgm:bulletEnabled val="1"/>
        </dgm:presLayoutVars>
      </dgm:prSet>
      <dgm:spPr/>
    </dgm:pt>
    <dgm:pt modelId="{5986C746-08D2-46AC-BBE6-23C25A7E441B}" type="pres">
      <dgm:prSet presAssocID="{225A1DC8-4B96-4C1A-B021-E44A7DE02861}" presName="sp" presStyleCnt="0"/>
      <dgm:spPr/>
    </dgm:pt>
    <dgm:pt modelId="{BF1DB935-3B54-443F-99BF-854EF04E492D}" type="pres">
      <dgm:prSet presAssocID="{5753F53F-C1BA-4E39-A20B-0A0DD5257316}" presName="composite" presStyleCnt="0"/>
      <dgm:spPr/>
    </dgm:pt>
    <dgm:pt modelId="{D02A2B36-DCAB-41D1-8BDC-55A087BD303C}" type="pres">
      <dgm:prSet presAssocID="{5753F53F-C1BA-4E39-A20B-0A0DD525731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A6297ED-8275-49B9-9AE2-8BB555D169E5}" type="pres">
      <dgm:prSet presAssocID="{5753F53F-C1BA-4E39-A20B-0A0DD5257316}" presName="descendantText" presStyleLbl="alignAcc1" presStyleIdx="2" presStyleCnt="4">
        <dgm:presLayoutVars>
          <dgm:bulletEnabled val="1"/>
        </dgm:presLayoutVars>
      </dgm:prSet>
      <dgm:spPr/>
    </dgm:pt>
    <dgm:pt modelId="{7523C19D-7389-4EB8-A615-FC8DA365C4D1}" type="pres">
      <dgm:prSet presAssocID="{2AB42649-B75E-4F31-9ECE-07E4DE95D4EF}" presName="sp" presStyleCnt="0"/>
      <dgm:spPr/>
    </dgm:pt>
    <dgm:pt modelId="{708BE990-9B94-4A15-9F95-21A32507C1E4}" type="pres">
      <dgm:prSet presAssocID="{4EC8FF18-0984-48D8-B286-990E61932CB2}" presName="composite" presStyleCnt="0"/>
      <dgm:spPr/>
    </dgm:pt>
    <dgm:pt modelId="{5A65F4DB-F5F4-421A-B74F-185197DCD19A}" type="pres">
      <dgm:prSet presAssocID="{4EC8FF18-0984-48D8-B286-990E61932CB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67DDEFB-83B5-45D8-BCF3-36BEB2896456}" type="pres">
      <dgm:prSet presAssocID="{4EC8FF18-0984-48D8-B286-990E61932CB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C09CA18-BBFF-4EE4-92CC-C1B30BF36067}" type="presOf" srcId="{DBA8A65D-3370-4D42-9234-1AD5B9733840}" destId="{495F9878-9B3B-4BCD-80E8-94E36D475F8F}" srcOrd="0" destOrd="0" presId="urn:microsoft.com/office/officeart/2005/8/layout/chevron2"/>
    <dgm:cxn modelId="{FE37AB23-D8AD-4112-96E4-D4507211B1D6}" type="presOf" srcId="{65D5936D-038F-4511-BA75-35D6D026737E}" destId="{AA6297ED-8275-49B9-9AE2-8BB555D169E5}" srcOrd="0" destOrd="0" presId="urn:microsoft.com/office/officeart/2005/8/layout/chevron2"/>
    <dgm:cxn modelId="{CAECED29-2155-43C2-8500-0A9F09A81FB6}" srcId="{7A359992-E66F-4BFE-A9D9-4283D4F36B2E}" destId="{4EC8FF18-0984-48D8-B286-990E61932CB2}" srcOrd="3" destOrd="0" parTransId="{6FB8BC3B-A870-474C-860A-B676FEEC819A}" sibTransId="{B8031166-0027-40AD-8453-C87570112542}"/>
    <dgm:cxn modelId="{161BE537-B426-4C9C-9D46-8B802C67D6D3}" srcId="{7A359992-E66F-4BFE-A9D9-4283D4F36B2E}" destId="{FCED9CCF-D474-4509-B154-034D9F501704}" srcOrd="1" destOrd="0" parTransId="{2FCEEC30-459E-4F85-9E8C-679410D0C77F}" sibTransId="{225A1DC8-4B96-4C1A-B021-E44A7DE02861}"/>
    <dgm:cxn modelId="{DDA22D3D-B0D9-416E-8AC2-DB36B28532B9}" type="presOf" srcId="{A457DE16-6AD1-409E-B10A-671AEF5669EA}" destId="{AA6297ED-8275-49B9-9AE2-8BB555D169E5}" srcOrd="0" destOrd="1" presId="urn:microsoft.com/office/officeart/2005/8/layout/chevron2"/>
    <dgm:cxn modelId="{61D7C841-EE70-4913-BC07-E22983B8DBE5}" type="presOf" srcId="{29A67F9A-2AC5-43BA-A9B3-0564E30E93AE}" destId="{340D9D8C-CDDC-420A-B3CB-28C484B62C8A}" srcOrd="0" destOrd="0" presId="urn:microsoft.com/office/officeart/2005/8/layout/chevron2"/>
    <dgm:cxn modelId="{6D083444-1A0D-4A8F-8462-54CA9DBDBA68}" srcId="{7A359992-E66F-4BFE-A9D9-4283D4F36B2E}" destId="{5753F53F-C1BA-4E39-A20B-0A0DD5257316}" srcOrd="2" destOrd="0" parTransId="{0DD245C5-125F-4CE4-A06B-C23647E3E987}" sibTransId="{2AB42649-B75E-4F31-9ECE-07E4DE95D4EF}"/>
    <dgm:cxn modelId="{E1FC3350-EE39-4198-84A3-667ECDBB9DA6}" type="presOf" srcId="{F35C908D-7091-49FE-8929-8544911DEE1B}" destId="{A67DDEFB-83B5-45D8-BCF3-36BEB2896456}" srcOrd="0" destOrd="0" presId="urn:microsoft.com/office/officeart/2005/8/layout/chevron2"/>
    <dgm:cxn modelId="{682C5A76-7EE5-4AC7-BB79-B740C21B1643}" srcId="{5753F53F-C1BA-4E39-A20B-0A0DD5257316}" destId="{65D5936D-038F-4511-BA75-35D6D026737E}" srcOrd="0" destOrd="0" parTransId="{C81A373E-D5C6-4906-964F-28EA6E89B0C9}" sibTransId="{A408CFBA-08B2-46A4-BD51-C16DD3DFCFDF}"/>
    <dgm:cxn modelId="{E5892B5A-0E15-4011-934B-3A0C33CCA090}" type="presOf" srcId="{FCED9CCF-D474-4509-B154-034D9F501704}" destId="{86D7EC8A-4858-4BA3-8C46-99C5B0A4AA8B}" srcOrd="0" destOrd="0" presId="urn:microsoft.com/office/officeart/2005/8/layout/chevron2"/>
    <dgm:cxn modelId="{519D5482-1DDE-4B5B-8B6D-68291E1B4F1C}" srcId="{4EC8FF18-0984-48D8-B286-990E61932CB2}" destId="{F35C908D-7091-49FE-8929-8544911DEE1B}" srcOrd="0" destOrd="0" parTransId="{3A99740A-0FD7-4A92-B2B2-50D890723609}" sibTransId="{EC228026-5A2C-4DAB-9FDE-874F7775806D}"/>
    <dgm:cxn modelId="{5CAD2387-4271-42CC-935F-C67CDB635BE5}" srcId="{DBA8A65D-3370-4D42-9234-1AD5B9733840}" destId="{29A67F9A-2AC5-43BA-A9B3-0564E30E93AE}" srcOrd="0" destOrd="0" parTransId="{CC230F3B-20FA-43CB-B1BB-18EAADF119E0}" sibTransId="{FC987858-6E62-4BCF-9B66-133BE1F77405}"/>
    <dgm:cxn modelId="{6F79E492-1F21-41FC-945F-0320D59308A6}" srcId="{FCED9CCF-D474-4509-B154-034D9F501704}" destId="{EFFD4F75-C148-40BB-A844-A80F5B4CEC37}" srcOrd="0" destOrd="0" parTransId="{C84D82A4-14A5-446C-B239-0978DDB86348}" sibTransId="{F9C28465-18E3-4F97-81C1-7A5F25DA05CA}"/>
    <dgm:cxn modelId="{D7C2519D-6F28-47F6-9549-6DCD897EA5D2}" type="presOf" srcId="{7A359992-E66F-4BFE-A9D9-4283D4F36B2E}" destId="{23F692E5-84EE-4BD9-B715-2956CDDDE5BE}" srcOrd="0" destOrd="0" presId="urn:microsoft.com/office/officeart/2005/8/layout/chevron2"/>
    <dgm:cxn modelId="{56C1EBAF-6C93-413D-A46D-9E42FC1004B1}" srcId="{7A359992-E66F-4BFE-A9D9-4283D4F36B2E}" destId="{DBA8A65D-3370-4D42-9234-1AD5B9733840}" srcOrd="0" destOrd="0" parTransId="{A520B84C-309C-439C-AEB5-65FEFD0F6259}" sibTransId="{6B3F1406-104E-4505-BF84-0F614DA4B68D}"/>
    <dgm:cxn modelId="{05DFF3CD-BDEB-4E7B-B7B2-C52E4B1B0605}" type="presOf" srcId="{5753F53F-C1BA-4E39-A20B-0A0DD5257316}" destId="{D02A2B36-DCAB-41D1-8BDC-55A087BD303C}" srcOrd="0" destOrd="0" presId="urn:microsoft.com/office/officeart/2005/8/layout/chevron2"/>
    <dgm:cxn modelId="{EBCC3AD2-F75E-40F5-8618-9B3B3889934D}" srcId="{5753F53F-C1BA-4E39-A20B-0A0DD5257316}" destId="{A457DE16-6AD1-409E-B10A-671AEF5669EA}" srcOrd="1" destOrd="0" parTransId="{F1A613A2-1E07-429A-9609-40D9DE137576}" sibTransId="{CC797105-25D8-462C-AA6C-18B7B3C33374}"/>
    <dgm:cxn modelId="{F1D563DF-4A44-41DE-9EAB-9BDB0008D7AB}" type="presOf" srcId="{EFFD4F75-C148-40BB-A844-A80F5B4CEC37}" destId="{B67D57BF-F620-407F-B954-7711F3F77C6B}" srcOrd="0" destOrd="0" presId="urn:microsoft.com/office/officeart/2005/8/layout/chevron2"/>
    <dgm:cxn modelId="{060DF7E5-37DF-480F-A003-74CAFF2A9BE2}" type="presOf" srcId="{4EC8FF18-0984-48D8-B286-990E61932CB2}" destId="{5A65F4DB-F5F4-421A-B74F-185197DCD19A}" srcOrd="0" destOrd="0" presId="urn:microsoft.com/office/officeart/2005/8/layout/chevron2"/>
    <dgm:cxn modelId="{FB62668A-2FB2-4DBA-9792-F359A43874CC}" type="presParOf" srcId="{23F692E5-84EE-4BD9-B715-2956CDDDE5BE}" destId="{C14F7D46-7339-4FAC-9997-8B8381C70993}" srcOrd="0" destOrd="0" presId="urn:microsoft.com/office/officeart/2005/8/layout/chevron2"/>
    <dgm:cxn modelId="{29BD3840-F898-4B6D-8A3B-0523DA0A29FC}" type="presParOf" srcId="{C14F7D46-7339-4FAC-9997-8B8381C70993}" destId="{495F9878-9B3B-4BCD-80E8-94E36D475F8F}" srcOrd="0" destOrd="0" presId="urn:microsoft.com/office/officeart/2005/8/layout/chevron2"/>
    <dgm:cxn modelId="{04AB2360-515E-47BA-80DC-98D3C4203090}" type="presParOf" srcId="{C14F7D46-7339-4FAC-9997-8B8381C70993}" destId="{340D9D8C-CDDC-420A-B3CB-28C484B62C8A}" srcOrd="1" destOrd="0" presId="urn:microsoft.com/office/officeart/2005/8/layout/chevron2"/>
    <dgm:cxn modelId="{DC151B08-3064-4C5A-98C9-9533E7DF8258}" type="presParOf" srcId="{23F692E5-84EE-4BD9-B715-2956CDDDE5BE}" destId="{954F3FA6-C71E-4C6E-97D8-C3DEFF86FB92}" srcOrd="1" destOrd="0" presId="urn:microsoft.com/office/officeart/2005/8/layout/chevron2"/>
    <dgm:cxn modelId="{DBB1865D-02E9-4695-AC10-361E7A0BE6AB}" type="presParOf" srcId="{23F692E5-84EE-4BD9-B715-2956CDDDE5BE}" destId="{A0D73B68-B951-4037-819E-ACD04376BF07}" srcOrd="2" destOrd="0" presId="urn:microsoft.com/office/officeart/2005/8/layout/chevron2"/>
    <dgm:cxn modelId="{F7A23295-C73D-4880-8E2D-518FADDCB330}" type="presParOf" srcId="{A0D73B68-B951-4037-819E-ACD04376BF07}" destId="{86D7EC8A-4858-4BA3-8C46-99C5B0A4AA8B}" srcOrd="0" destOrd="0" presId="urn:microsoft.com/office/officeart/2005/8/layout/chevron2"/>
    <dgm:cxn modelId="{4032B81A-1456-4BAC-89E1-D7991F81951B}" type="presParOf" srcId="{A0D73B68-B951-4037-819E-ACD04376BF07}" destId="{B67D57BF-F620-407F-B954-7711F3F77C6B}" srcOrd="1" destOrd="0" presId="urn:microsoft.com/office/officeart/2005/8/layout/chevron2"/>
    <dgm:cxn modelId="{E7554852-E237-49B1-AA7C-2480CEF13323}" type="presParOf" srcId="{23F692E5-84EE-4BD9-B715-2956CDDDE5BE}" destId="{5986C746-08D2-46AC-BBE6-23C25A7E441B}" srcOrd="3" destOrd="0" presId="urn:microsoft.com/office/officeart/2005/8/layout/chevron2"/>
    <dgm:cxn modelId="{7A257BF2-44E9-4303-9724-585274114D90}" type="presParOf" srcId="{23F692E5-84EE-4BD9-B715-2956CDDDE5BE}" destId="{BF1DB935-3B54-443F-99BF-854EF04E492D}" srcOrd="4" destOrd="0" presId="urn:microsoft.com/office/officeart/2005/8/layout/chevron2"/>
    <dgm:cxn modelId="{7291868A-1EE1-4B91-B6E7-7E7E6953E171}" type="presParOf" srcId="{BF1DB935-3B54-443F-99BF-854EF04E492D}" destId="{D02A2B36-DCAB-41D1-8BDC-55A087BD303C}" srcOrd="0" destOrd="0" presId="urn:microsoft.com/office/officeart/2005/8/layout/chevron2"/>
    <dgm:cxn modelId="{D09194F3-57FD-4CF3-A0D8-71E31E39113B}" type="presParOf" srcId="{BF1DB935-3B54-443F-99BF-854EF04E492D}" destId="{AA6297ED-8275-49B9-9AE2-8BB555D169E5}" srcOrd="1" destOrd="0" presId="urn:microsoft.com/office/officeart/2005/8/layout/chevron2"/>
    <dgm:cxn modelId="{C1EFD09F-98FA-44DC-A4AD-339F6776E8E5}" type="presParOf" srcId="{23F692E5-84EE-4BD9-B715-2956CDDDE5BE}" destId="{7523C19D-7389-4EB8-A615-FC8DA365C4D1}" srcOrd="5" destOrd="0" presId="urn:microsoft.com/office/officeart/2005/8/layout/chevron2"/>
    <dgm:cxn modelId="{BB5F23B3-9C7D-4662-B7DA-C5AC87E517D9}" type="presParOf" srcId="{23F692E5-84EE-4BD9-B715-2956CDDDE5BE}" destId="{708BE990-9B94-4A15-9F95-21A32507C1E4}" srcOrd="6" destOrd="0" presId="urn:microsoft.com/office/officeart/2005/8/layout/chevron2"/>
    <dgm:cxn modelId="{6B3D23D7-4DED-4949-883F-87FD8F91E278}" type="presParOf" srcId="{708BE990-9B94-4A15-9F95-21A32507C1E4}" destId="{5A65F4DB-F5F4-421A-B74F-185197DCD19A}" srcOrd="0" destOrd="0" presId="urn:microsoft.com/office/officeart/2005/8/layout/chevron2"/>
    <dgm:cxn modelId="{417BAEEB-A68D-4DEE-9961-BC5E79531279}" type="presParOf" srcId="{708BE990-9B94-4A15-9F95-21A32507C1E4}" destId="{A67DDEFB-83B5-45D8-BCF3-36BEB28964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F9878-9B3B-4BCD-80E8-94E36D475F8F}">
      <dsp:nvSpPr>
        <dsp:cNvPr id="0" name=""/>
        <dsp:cNvSpPr/>
      </dsp:nvSpPr>
      <dsp:spPr>
        <a:xfrm rot="5400000">
          <a:off x="-135478" y="137282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1</a:t>
          </a:r>
          <a:endParaRPr lang="en-US" sz="1800" kern="1200" dirty="0"/>
        </a:p>
      </dsp:txBody>
      <dsp:txXfrm rot="-5400000">
        <a:off x="1" y="317920"/>
        <a:ext cx="632234" cy="270958"/>
      </dsp:txXfrm>
    </dsp:sp>
    <dsp:sp modelId="{340D9D8C-CDDC-420A-B3CB-28C484B62C8A}">
      <dsp:nvSpPr>
        <dsp:cNvPr id="0" name=""/>
        <dsp:cNvSpPr/>
      </dsp:nvSpPr>
      <dsp:spPr>
        <a:xfrm rot="5400000">
          <a:off x="2561779" y="-1927741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Extender la expresión regular con un símbolo al final. Por ejemplo, #</a:t>
          </a:r>
          <a:endParaRPr lang="en-US" sz="900" kern="1200" dirty="0"/>
        </a:p>
      </dsp:txBody>
      <dsp:txXfrm rot="-5400000">
        <a:off x="632235" y="30462"/>
        <a:ext cx="4417506" cy="529757"/>
      </dsp:txXfrm>
    </dsp:sp>
    <dsp:sp modelId="{86D7EC8A-4858-4BA3-8C46-99C5B0A4AA8B}">
      <dsp:nvSpPr>
        <dsp:cNvPr id="0" name=""/>
        <dsp:cNvSpPr/>
      </dsp:nvSpPr>
      <dsp:spPr>
        <a:xfrm rot="5400000">
          <a:off x="-135478" y="887199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2</a:t>
          </a:r>
          <a:endParaRPr lang="en-US" sz="1800" kern="1200" dirty="0"/>
        </a:p>
      </dsp:txBody>
      <dsp:txXfrm rot="-5400000">
        <a:off x="1" y="1067837"/>
        <a:ext cx="632234" cy="270958"/>
      </dsp:txXfrm>
    </dsp:sp>
    <dsp:sp modelId="{B67D57BF-F620-407F-B954-7711F3F77C6B}">
      <dsp:nvSpPr>
        <dsp:cNvPr id="0" name=""/>
        <dsp:cNvSpPr/>
      </dsp:nvSpPr>
      <dsp:spPr>
        <a:xfrm rot="5400000">
          <a:off x="2561779" y="-1177824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/>
            <a:t>Construir el árbol de expresiones para la expresión regular, incluyendo el símbolo adicional</a:t>
          </a:r>
          <a:endParaRPr lang="en-US" sz="900" kern="1200" dirty="0"/>
        </a:p>
      </dsp:txBody>
      <dsp:txXfrm rot="-5400000">
        <a:off x="632235" y="780379"/>
        <a:ext cx="4417506" cy="529757"/>
      </dsp:txXfrm>
    </dsp:sp>
    <dsp:sp modelId="{D02A2B36-DCAB-41D1-8BDC-55A087BD303C}">
      <dsp:nvSpPr>
        <dsp:cNvPr id="0" name=""/>
        <dsp:cNvSpPr/>
      </dsp:nvSpPr>
      <dsp:spPr>
        <a:xfrm rot="5400000">
          <a:off x="-135478" y="1637116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3</a:t>
          </a:r>
          <a:endParaRPr lang="en-US" sz="1800" kern="1200" dirty="0"/>
        </a:p>
      </dsp:txBody>
      <dsp:txXfrm rot="-5400000">
        <a:off x="1" y="1817754"/>
        <a:ext cx="632234" cy="270958"/>
      </dsp:txXfrm>
    </dsp:sp>
    <dsp:sp modelId="{AA6297ED-8275-49B9-9AE2-8BB555D169E5}">
      <dsp:nvSpPr>
        <dsp:cNvPr id="0" name=""/>
        <dsp:cNvSpPr/>
      </dsp:nvSpPr>
      <dsp:spPr>
        <a:xfrm rot="5400000">
          <a:off x="2561779" y="-427907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Etiquetar las hojas del árbol de expresiones con números. Ejemplo, 1,2,3…n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Calcular las funciones de </a:t>
          </a:r>
          <a:r>
            <a:rPr lang="es-GT" sz="900" kern="1200" dirty="0" err="1"/>
            <a:t>First</a:t>
          </a:r>
          <a:r>
            <a:rPr lang="es-GT" sz="900" kern="1200" dirty="0"/>
            <a:t>, </a:t>
          </a:r>
          <a:r>
            <a:rPr lang="es-GT" sz="900" kern="1200" dirty="0" err="1"/>
            <a:t>Last</a:t>
          </a:r>
          <a:r>
            <a:rPr lang="es-GT" sz="900" kern="1200" dirty="0"/>
            <a:t> y </a:t>
          </a:r>
          <a:r>
            <a:rPr lang="es-GT" sz="900" kern="1200" dirty="0" err="1"/>
            <a:t>Follow</a:t>
          </a:r>
          <a:r>
            <a:rPr lang="es-GT" sz="900" kern="1200" dirty="0"/>
            <a:t> para los nodos del árbol de expresiones</a:t>
          </a:r>
          <a:endParaRPr lang="en-US" sz="900" kern="1200" dirty="0"/>
        </a:p>
      </dsp:txBody>
      <dsp:txXfrm rot="-5400000">
        <a:off x="632235" y="1530296"/>
        <a:ext cx="4417506" cy="529757"/>
      </dsp:txXfrm>
    </dsp:sp>
    <dsp:sp modelId="{5A65F4DB-F5F4-421A-B74F-185197DCD19A}">
      <dsp:nvSpPr>
        <dsp:cNvPr id="0" name=""/>
        <dsp:cNvSpPr/>
      </dsp:nvSpPr>
      <dsp:spPr>
        <a:xfrm rot="5400000">
          <a:off x="-135478" y="2387032"/>
          <a:ext cx="903192" cy="632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4</a:t>
          </a:r>
          <a:endParaRPr lang="en-US" sz="1800" kern="1200" dirty="0"/>
        </a:p>
      </dsp:txBody>
      <dsp:txXfrm rot="-5400000">
        <a:off x="1" y="2567670"/>
        <a:ext cx="632234" cy="270958"/>
      </dsp:txXfrm>
    </dsp:sp>
    <dsp:sp modelId="{A67DDEFB-83B5-45D8-BCF3-36BEB2896456}">
      <dsp:nvSpPr>
        <dsp:cNvPr id="0" name=""/>
        <dsp:cNvSpPr/>
      </dsp:nvSpPr>
      <dsp:spPr>
        <a:xfrm rot="5400000">
          <a:off x="2561779" y="322009"/>
          <a:ext cx="587075" cy="444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900" kern="1200" dirty="0"/>
            <a:t>Crear la tabla de transiciones y el Autómata</a:t>
          </a:r>
          <a:endParaRPr lang="en-US" sz="900" kern="1200" dirty="0"/>
        </a:p>
      </dsp:txBody>
      <dsp:txXfrm rot="-5400000">
        <a:off x="632235" y="2280213"/>
        <a:ext cx="4417506" cy="5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7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720204" y="41724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8 – Conversión ER a AFD por medio de Árbol de Expresión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81643"/>
            <a:ext cx="7851261" cy="2724300"/>
          </a:xfrm>
        </p:spPr>
        <p:txBody>
          <a:bodyPr/>
          <a:lstStyle/>
          <a:p>
            <a:r>
              <a:rPr lang="es-GT" dirty="0"/>
              <a:t>Detalles del algoritmo y pasos a seguir</a:t>
            </a:r>
          </a:p>
          <a:p>
            <a:r>
              <a:rPr lang="es-GT" dirty="0"/>
              <a:t>Funciones </a:t>
            </a:r>
            <a:r>
              <a:rPr lang="es-GT" dirty="0" err="1"/>
              <a:t>First</a:t>
            </a:r>
            <a:r>
              <a:rPr lang="es-GT" dirty="0"/>
              <a:t>, </a:t>
            </a:r>
            <a:r>
              <a:rPr lang="es-GT" dirty="0" err="1"/>
              <a:t>Last</a:t>
            </a:r>
            <a:r>
              <a:rPr lang="es-GT" dirty="0"/>
              <a:t>, </a:t>
            </a:r>
            <a:r>
              <a:rPr lang="es-GT" dirty="0" err="1"/>
              <a:t>Follow</a:t>
            </a:r>
            <a:r>
              <a:rPr lang="es-GT" dirty="0"/>
              <a:t> y </a:t>
            </a:r>
            <a:r>
              <a:rPr lang="es-GT" dirty="0" err="1"/>
              <a:t>Nullable</a:t>
            </a:r>
            <a:endParaRPr lang="es-GT" dirty="0"/>
          </a:p>
          <a:p>
            <a:r>
              <a:rPr lang="es-GT" dirty="0"/>
              <a:t>Creación del Autómata Finito Determinista (AFD)</a:t>
            </a:r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Detalles del algoritmo y pasos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Algoritmo</a:t>
            </a:r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501406" y="172252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E8E27AD-78D4-423F-F69F-2F18C78F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819658"/>
              </p:ext>
            </p:extLst>
          </p:nvPr>
        </p:nvGraphicFramePr>
        <p:xfrm>
          <a:off x="1490400" y="1479950"/>
          <a:ext cx="5078400" cy="315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Funciones </a:t>
            </a:r>
            <a:r>
              <a:rPr lang="es-GT" dirty="0" err="1"/>
              <a:t>First</a:t>
            </a:r>
            <a:r>
              <a:rPr lang="es-GT" dirty="0"/>
              <a:t>, </a:t>
            </a:r>
            <a:r>
              <a:rPr lang="es-GT" dirty="0" err="1"/>
              <a:t>Last</a:t>
            </a:r>
            <a:r>
              <a:rPr lang="es-GT" dirty="0"/>
              <a:t>, </a:t>
            </a:r>
            <a:r>
              <a:rPr lang="es-GT" dirty="0" err="1"/>
              <a:t>Follow</a:t>
            </a:r>
            <a:r>
              <a:rPr lang="es-GT" dirty="0"/>
              <a:t> y </a:t>
            </a:r>
            <a:r>
              <a:rPr lang="es-GT" dirty="0" err="1"/>
              <a:t>Nullable</a:t>
            </a:r>
            <a:endParaRPr lang="es-GT"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602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E51BD-B470-47B1-8F2A-A438A82EA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505BAC6-D30D-C6BC-633F-6D821960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0" y="693261"/>
            <a:ext cx="8071200" cy="20766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33A442-32C8-067F-F461-9C1372D5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2933102"/>
            <a:ext cx="5551600" cy="154016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5C8D3E0-D752-B2E6-8209-630BBE89C019}"/>
              </a:ext>
            </a:extLst>
          </p:cNvPr>
          <p:cNvSpPr txBox="1"/>
          <p:nvPr/>
        </p:nvSpPr>
        <p:spPr>
          <a:xfrm>
            <a:off x="684000" y="480240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Fuente: Ing. Luis Giovanni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Creación del Autómata Finito Determinista (AFD)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1527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Modificación del algoritmo para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7785119" cy="3145500"/>
          </a:xfrm>
        </p:spPr>
        <p:txBody>
          <a:bodyPr/>
          <a:lstStyle/>
          <a:p>
            <a:pPr marL="419100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La tabla de transición se crea a partir de: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El estado inicial es el </a:t>
            </a:r>
            <a:r>
              <a:rPr lang="es-GT" sz="2000" b="1" dirty="0" err="1">
                <a:ea typeface="Cambria Math" panose="02040503050406030204" pitchFamily="18" charset="0"/>
                <a:sym typeface="Cantarell"/>
              </a:rPr>
              <a:t>First</a:t>
            </a:r>
            <a:r>
              <a:rPr lang="es-GT" sz="2000" b="1" dirty="0">
                <a:ea typeface="Cambria Math" panose="02040503050406030204" pitchFamily="18" charset="0"/>
                <a:sym typeface="Cantarell"/>
              </a:rPr>
              <a:t> de la raíz del árbol.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Se hacen transiciones del estado actual hacia otro estado con las entradas de la expresión regular, los elementos de la transición serán los elementos del </a:t>
            </a:r>
            <a:r>
              <a:rPr lang="es-GT" sz="2000" b="1" dirty="0" err="1">
                <a:ea typeface="Cambria Math" panose="02040503050406030204" pitchFamily="18" charset="0"/>
                <a:sym typeface="Cantarell"/>
              </a:rPr>
              <a:t>follow</a:t>
            </a:r>
            <a:r>
              <a:rPr lang="es-GT" sz="2000" b="1" dirty="0">
                <a:ea typeface="Cambria Math" panose="02040503050406030204" pitchFamily="18" charset="0"/>
                <a:sym typeface="Cantarell"/>
              </a:rPr>
              <a:t>, los cuales generan los nuevos subconjuntos.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Se dejan de generar estados hasta que ya no se generen nuevos subconjuntos.</a:t>
            </a:r>
          </a:p>
          <a:p>
            <a:pPr marL="876300" lvl="1" indent="-342900">
              <a:buAutoNum type="arabicPeriod"/>
            </a:pPr>
            <a:r>
              <a:rPr lang="es-GT" sz="2000" b="1" dirty="0">
                <a:ea typeface="Cambria Math" panose="02040503050406030204" pitchFamily="18" charset="0"/>
                <a:sym typeface="Cantarell"/>
              </a:rPr>
              <a:t>El(los) estado(s) de aceptación es(son) el(los) que contengan la hoja # entre sus elementos.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944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264</Words>
  <Application>Microsoft Office PowerPoint</Application>
  <PresentationFormat>Presentación en pantalla (16:9)</PresentationFormat>
  <Paragraphs>39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Roboto Condensed</vt:lpstr>
      <vt:lpstr>Arvo</vt:lpstr>
      <vt:lpstr>Roboto Condensed Light</vt:lpstr>
      <vt:lpstr>Salerio template</vt:lpstr>
      <vt:lpstr>Lenguajes Formales y Autómatas</vt:lpstr>
      <vt:lpstr>Agenda</vt:lpstr>
      <vt:lpstr>Detalles del algoritmo y pasos</vt:lpstr>
      <vt:lpstr>Algoritmo</vt:lpstr>
      <vt:lpstr>Funciones First, Last, Follow y Nullable</vt:lpstr>
      <vt:lpstr>Presentación de PowerPoint</vt:lpstr>
      <vt:lpstr>Creación del Autómata Finito Determinista (AFD)</vt:lpstr>
      <vt:lpstr>Modificación del algoritmo para ER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116</cp:revision>
  <dcterms:modified xsi:type="dcterms:W3CDTF">2023-02-20T12:48:24Z</dcterms:modified>
</cp:coreProperties>
</file>