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92" r:id="rId4"/>
    <p:sldId id="296" r:id="rId5"/>
    <p:sldId id="297" r:id="rId6"/>
    <p:sldId id="298" r:id="rId7"/>
    <p:sldId id="279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7 – Ejemplos Parcial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106831"/>
            <a:ext cx="7851261" cy="2724300"/>
          </a:xfrm>
        </p:spPr>
        <p:txBody>
          <a:bodyPr/>
          <a:lstStyle/>
          <a:p>
            <a:r>
              <a:rPr lang="es-GT" dirty="0"/>
              <a:t>Ejemplos de Lenguajes</a:t>
            </a:r>
          </a:p>
          <a:p>
            <a:r>
              <a:rPr lang="es-GT" dirty="0"/>
              <a:t>Ejemplos de gramáticas</a:t>
            </a:r>
          </a:p>
          <a:p>
            <a:r>
              <a:rPr lang="es-GT" dirty="0"/>
              <a:t>Ejemplos de expresiones regulares</a:t>
            </a:r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Ejemplos de lenguajes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Teniendo el alfabeto: {casa, asa, as} verificar si las siguientes palabras son generadas por dicho alfabeto, si pertenece indique su longitud de cadena: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400" b="0" dirty="0" err="1">
                    <a:ea typeface="Cambria Math" panose="02040503050406030204" pitchFamily="18" charset="0"/>
                    <a:sym typeface="Cantarell"/>
                  </a:rPr>
                  <a:t>casaasaascasa</a:t>
                </a:r>
                <a:endParaRPr lang="es-GT" sz="1400" b="0" dirty="0">
                  <a:ea typeface="Cambria Math" panose="02040503050406030204" pitchFamily="18" charset="0"/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GT" sz="1400" dirty="0" err="1">
                    <a:ea typeface="Cambria Math" panose="02040503050406030204" pitchFamily="18" charset="0"/>
                    <a:sym typeface="Cantarell"/>
                  </a:rPr>
                  <a:t>asasasa</a:t>
                </a:r>
                <a:endParaRPr lang="es-GT" sz="1400" dirty="0">
                  <a:ea typeface="Cambria Math" panose="02040503050406030204" pitchFamily="18" charset="0"/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GT" sz="1400" dirty="0" err="1">
                    <a:ea typeface="Cambria Math" panose="02040503050406030204" pitchFamily="18" charset="0"/>
                    <a:sym typeface="Cantarell"/>
                  </a:rPr>
                  <a:t>asaascasa</a:t>
                </a:r>
                <a:endParaRPr lang="es-GT" sz="1400" dirty="0">
                  <a:ea typeface="Cambria Math" panose="02040503050406030204" pitchFamily="18" charset="0"/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GT" sz="1400" dirty="0" err="1">
                    <a:ea typeface="Cambria Math" panose="02040503050406030204" pitchFamily="18" charset="0"/>
                    <a:sym typeface="Cantarell"/>
                  </a:rPr>
                  <a:t>casasa</a:t>
                </a:r>
                <a:endParaRPr lang="es-GT" sz="1400" dirty="0">
                  <a:ea typeface="Cambria Math" panose="02040503050406030204" pitchFamily="18" charset="0"/>
                  <a:sym typeface="Cantarell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Teniendo el alfabeto {</a:t>
                </a:r>
                <a:r>
                  <a:rPr lang="es-GT" sz="1400" dirty="0" err="1">
                    <a:ea typeface="Cambria Math" panose="02040503050406030204" pitchFamily="18" charset="0"/>
                    <a:sym typeface="Cantarell"/>
                  </a:rPr>
                  <a:t>xa</a:t>
                </a: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, </a:t>
                </a:r>
                <a:r>
                  <a:rPr lang="es-GT" sz="1400" dirty="0" err="1">
                    <a:ea typeface="Cambria Math" panose="02040503050406030204" pitchFamily="18" charset="0"/>
                    <a:sym typeface="Cantarell"/>
                  </a:rPr>
                  <a:t>xe</a:t>
                </a: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, xi} crear el lenguaje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3</m:t>
                        </m:r>
                      </m:sub>
                    </m:sSub>
                  </m:oMath>
                </a14:m>
                <a:endParaRPr lang="es-GT" sz="1400" dirty="0">
                  <a:ea typeface="Cambria Math" panose="02040503050406030204" pitchFamily="18" charset="0"/>
                  <a:sym typeface="Cantarell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Teniendo el Lenguaje: {aba, </a:t>
                </a:r>
                <a:r>
                  <a:rPr lang="es-GT" sz="1400" b="0" dirty="0" err="1">
                    <a:ea typeface="Cambria Math" panose="02040503050406030204" pitchFamily="18" charset="0"/>
                    <a:sym typeface="Cantarell"/>
                  </a:rPr>
                  <a:t>bca</a:t>
                </a: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, casa, </a:t>
                </a:r>
                <a:r>
                  <a:rPr lang="es-GT" sz="1400" b="0" dirty="0" err="1">
                    <a:ea typeface="Cambria Math" panose="02040503050406030204" pitchFamily="18" charset="0"/>
                    <a:sym typeface="Cantarell"/>
                  </a:rPr>
                  <a:t>bb</a:t>
                </a: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} y el alfabeto: {</a:t>
                </a:r>
                <a:r>
                  <a:rPr lang="es-GT" sz="1400" b="0" dirty="0" err="1">
                    <a:ea typeface="Cambria Math" panose="02040503050406030204" pitchFamily="18" charset="0"/>
                    <a:sym typeface="Cantarell"/>
                  </a:rPr>
                  <a:t>a,b,ca,s</a:t>
                </a: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}, obtener todos los sufijos y prefijos propios de las palabras.</a:t>
                </a:r>
              </a:p>
              <a:p>
                <a:pPr>
                  <a:buFont typeface="+mj-lt"/>
                  <a:buAutoNum type="arabicPeriod"/>
                </a:pP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Sea </a:t>
                </a: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𝑉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𝑎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𝑏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𝑐</m:t>
                        </m:r>
                      </m:e>
                    </m:d>
                  </m:oMath>
                </a14:m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 un alfabeto, sea </a:t>
                </a: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𝑤𝑎𝑎𝑥𝑏𝑏𝑤𝑐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</m:e>
                    </m:d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𝑤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∈</m:t>
                    </m:r>
                    <m:sSup>
                      <m:sSupPr>
                        <m:ctrlP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𝑉</m:t>
                        </m:r>
                      </m:e>
                      <m:sup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∗</m:t>
                        </m:r>
                      </m:sup>
                    </m:sSup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∧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𝑥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∈ </m:t>
                    </m:r>
                    <m:sSup>
                      <m:sSupPr>
                        <m:ctrlP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𝑉</m:t>
                        </m:r>
                      </m:e>
                      <m:sup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∗</m:t>
                        </m:r>
                      </m:sup>
                    </m:sSup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}</m:t>
                    </m:r>
                  </m:oMath>
                </a14:m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 un lenguaje, ¿Se puede decir que A es un lenguaje de todas las palabras con longitud de cadena 8? </a:t>
                </a: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Explicar.</a:t>
                </a:r>
                <a:endParaRPr lang="es-GT" sz="1400" b="0" dirty="0">
                  <a:ea typeface="Cambria Math" panose="02040503050406030204" pitchFamily="18" charset="0"/>
                  <a:sym typeface="Cantarell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235" t="-4845" b="-3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Gramáticas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Genere un ejemplo de una gramática regular (Gramática tipo 3 en la jerarquía de Chomsky)</a:t>
                </a:r>
              </a:p>
              <a:p>
                <a:pPr>
                  <a:buFont typeface="+mj-lt"/>
                  <a:buAutoNum type="arabicPeriod"/>
                </a:pP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Determinar el</a:t>
                </a: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 tipo de las siguientes gramáticas en la jerarquía de Chomsky justificándolo: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𝐺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ctrlP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dPr>
                          <m:e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𝑎</m:t>
                            </m:r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,</m:t>
                            </m:r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𝑏</m:t>
                            </m:r>
                          </m:e>
                        </m:d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dPr>
                          <m:e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𝐴</m:t>
                            </m:r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,</m:t>
                            </m:r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𝐵</m:t>
                            </m:r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,</m:t>
                            </m:r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𝑆</m:t>
                            </m:r>
                          </m:e>
                        </m:d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𝑆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 </m:t>
                        </m:r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𝑃</m:t>
                        </m:r>
                      </m:e>
                    </m:d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𝑃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={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𝑆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𝑎𝐴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 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𝑏𝐵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 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𝑎𝐴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𝐵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}</m:t>
                    </m:r>
                  </m:oMath>
                </a14:m>
                <a:endParaRPr lang="es-GT" sz="1400" dirty="0">
                  <a:ea typeface="Cambria Math" panose="02040503050406030204" pitchFamily="18" charset="0"/>
                  <a:sym typeface="Cantarell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Defina una gramática que reconozca direcciones IPv4 privadas (Clases A, B, C)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763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Expresiones regulares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Genere una expresión regular que verifique si en un texto se encuentra escrita la palabra “universidad”.</a:t>
                </a:r>
              </a:p>
              <a:p>
                <a:pPr>
                  <a:buFont typeface="+mj-lt"/>
                  <a:buAutoNum type="arabicPeriod"/>
                </a:pPr>
                <a:r>
                  <a:rPr lang="es-GT" sz="1400" b="0" dirty="0">
                    <a:ea typeface="Cambria Math" panose="02040503050406030204" pitchFamily="18" charset="0"/>
                    <a:sym typeface="Cantarell"/>
                  </a:rPr>
                  <a:t>Genere una expresión regular, que reconozca números de teléfono de Guatemala.</a:t>
                </a:r>
              </a:p>
              <a:p>
                <a:pPr>
                  <a:buFont typeface="+mj-lt"/>
                  <a:buAutoNum type="arabicPeriod"/>
                </a:pP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Genere una expresión regular, que reconozca si un archivo contiene sintaxis de HTML correcta.</a:t>
                </a:r>
              </a:p>
              <a:p>
                <a:pPr>
                  <a:buFont typeface="+mj-lt"/>
                  <a:buAutoNum type="arabicPeriod"/>
                </a:pP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¿Qué hace la siguiente ER?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G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ntarell"/>
                                  </a:rPr>
                                </m:ctrlPr>
                              </m:dPr>
                              <m:e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ntarell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s-G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ntarel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ntarell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s-G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ntarell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dPr>
                          <m:e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0</m:t>
                            </m:r>
                          </m:e>
                          <m:e>
                            <m:r>
                              <a:rPr lang="es-G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1</m:t>
                            </m:r>
                          </m:e>
                        </m:d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?</m:t>
                        </m:r>
                      </m:e>
                    </m:d>
                    <m:sSup>
                      <m:sSupPr>
                        <m:ctrlP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1</m:t>
                        </m:r>
                      </m:e>
                      <m:sup>
                        <m:r>
                          <a:rPr lang="es-G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+</m:t>
                        </m:r>
                      </m:sup>
                    </m:sSup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 De un ejemplo de 10 cadenas que sea aceptada por dicha ER</a:t>
                </a:r>
              </a:p>
              <a:p>
                <a:pPr>
                  <a:buFont typeface="+mj-lt"/>
                  <a:buAutoNum type="arabicPeriod"/>
                </a:pPr>
                <a:r>
                  <a:rPr lang="es-GT" sz="1400" dirty="0">
                    <a:ea typeface="Cambria Math" panose="02040503050406030204" pitchFamily="18" charset="0"/>
                    <a:sym typeface="Cantarell"/>
                  </a:rPr>
                  <a:t>Dada la siguiente ER ([0-9][0-9][0-9][0-9]- [0-1][0-9] - [0-3][0-9]) (,[0-9][0-9][0-9][0-9]- [0-1][0-9] - [0-3][0-9])* describa con sus propias palabras qué tiempo de expresiones valida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944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372</Words>
  <Application>Microsoft Office PowerPoint</Application>
  <PresentationFormat>Presentación en pantalla (16:9)</PresentationFormat>
  <Paragraphs>36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Roboto Condensed Light</vt:lpstr>
      <vt:lpstr>Roboto Condensed</vt:lpstr>
      <vt:lpstr>Arvo</vt:lpstr>
      <vt:lpstr>Salerio template</vt:lpstr>
      <vt:lpstr>Lenguajes Formales y Autómatas</vt:lpstr>
      <vt:lpstr>Agenda</vt:lpstr>
      <vt:lpstr>Ejemplos de lenguajes</vt:lpstr>
      <vt:lpstr>Ejemplos de lenguajes</vt:lpstr>
      <vt:lpstr>Ejemplos de Gramáticas</vt:lpstr>
      <vt:lpstr>Ejemplos de Expresiones regulares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109</cp:revision>
  <dcterms:modified xsi:type="dcterms:W3CDTF">2023-02-06T12:18:02Z</dcterms:modified>
</cp:coreProperties>
</file>