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92" r:id="rId4"/>
    <p:sldId id="296" r:id="rId5"/>
    <p:sldId id="307" r:id="rId6"/>
    <p:sldId id="300" r:id="rId7"/>
    <p:sldId id="299" r:id="rId8"/>
    <p:sldId id="308" r:id="rId9"/>
    <p:sldId id="297" r:id="rId10"/>
    <p:sldId id="303" r:id="rId11"/>
    <p:sldId id="279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55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685849" y="4296650"/>
            <a:ext cx="426375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11 – AFD con Salida y Máquinas de Moore y </a:t>
            </a:r>
            <a:r>
              <a:rPr lang="es-GT" sz="1200" dirty="0" err="1"/>
              <a:t>Mealy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Máquinas de </a:t>
            </a:r>
            <a:r>
              <a:rPr lang="es-GT" dirty="0" err="1">
                <a:sym typeface="Cantarell"/>
              </a:rPr>
              <a:t>Mealy</a:t>
            </a:r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10</a:t>
            </a:fld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86B099-D7D2-D04A-5615-D3DCD2BE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0" y="1289619"/>
            <a:ext cx="7794187" cy="37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3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281643"/>
            <a:ext cx="7851261" cy="2724300"/>
          </a:xfrm>
        </p:spPr>
        <p:txBody>
          <a:bodyPr/>
          <a:lstStyle/>
          <a:p>
            <a:r>
              <a:rPr lang="es-GT" dirty="0"/>
              <a:t>Definición de un autómata Finito Determinista</a:t>
            </a:r>
          </a:p>
          <a:p>
            <a:r>
              <a:rPr lang="es-GT" dirty="0"/>
              <a:t>AFD con Salida</a:t>
            </a:r>
          </a:p>
          <a:p>
            <a:pPr lvl="1"/>
            <a:r>
              <a:rPr lang="es-GT" dirty="0"/>
              <a:t>Máquina de Moore</a:t>
            </a:r>
          </a:p>
          <a:p>
            <a:pPr lvl="1"/>
            <a:r>
              <a:rPr lang="es-GT" dirty="0"/>
              <a:t>Máquina de </a:t>
            </a:r>
            <a:r>
              <a:rPr lang="es-GT" dirty="0" err="1"/>
              <a:t>Mealy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Definición de un AFD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Definición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962526" cy="3145500"/>
          </a:xfrm>
        </p:spPr>
        <p:txBody>
          <a:bodyPr/>
          <a:lstStyle/>
          <a:p>
            <a:r>
              <a:rPr lang="es-GT" sz="2000" dirty="0">
                <a:sym typeface="Cantarell"/>
              </a:rPr>
              <a:t>Al describir una máquina de estados finitos en particular, debemos incluir las informaciones que varían de un autómata a otro; es decir, no tiene sentido incluir descripciones generales aplicables a todo autómata. Estas informaciones son exactamente las que aparecen en un diagrama de estados y transiciones, como los que hemos presentado antes. [</a:t>
            </a:r>
            <a:r>
              <a:rPr lang="es-GT" sz="2000" dirty="0" err="1">
                <a:sym typeface="Cantarell"/>
              </a:rPr>
              <a:t>Brena</a:t>
            </a:r>
            <a:r>
              <a:rPr lang="es-GT" sz="2000" dirty="0">
                <a:sym typeface="Cantarell"/>
              </a:rPr>
              <a:t>]</a:t>
            </a:r>
          </a:p>
          <a:p>
            <a:endParaRPr lang="es-GT" sz="2000" dirty="0">
              <a:sym typeface="Cantarell"/>
            </a:endParaRPr>
          </a:p>
          <a:p>
            <a:endParaRPr lang="es-GT" sz="2000" dirty="0">
              <a:sym typeface="Cantarell"/>
            </a:endParaRPr>
          </a:p>
          <a:p>
            <a:endParaRPr lang="es-GT" sz="2000" dirty="0">
              <a:sym typeface="Cantarell"/>
            </a:endParaRPr>
          </a:p>
          <a:p>
            <a:endParaRPr lang="es-GT" sz="20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B4C12DA8-5C64-46BF-9645-E855BC6CE747}"/>
              </a:ext>
            </a:extLst>
          </p:cNvPr>
          <p:cNvSpPr/>
          <p:nvPr/>
        </p:nvSpPr>
        <p:spPr>
          <a:xfrm>
            <a:off x="367200" y="1479895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Definición matemática</a:t>
            </a:r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5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B4C12DA8-5C64-46BF-9645-E855BC6CE747}"/>
              </a:ext>
            </a:extLst>
          </p:cNvPr>
          <p:cNvSpPr/>
          <p:nvPr/>
        </p:nvSpPr>
        <p:spPr>
          <a:xfrm>
            <a:off x="367200" y="1479895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22E44D-3E7F-A834-DD34-6D0804A5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75" y="1479895"/>
            <a:ext cx="8072477" cy="30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GT" dirty="0"/>
              <a:t>Autómatas Finitos Deterministas con Salida</a:t>
            </a:r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6024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EF54-FF1A-45E5-AA04-6B04EB7E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Máquinas de Moore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FE51BD-B470-47B1-8F2A-A438A82EA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B96A271-967A-E64F-837A-EE68987A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99" y="1431233"/>
            <a:ext cx="7443375" cy="33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0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EF54-FF1A-45E5-AA04-6B04EB7E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Máquinas de Moore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FE51BD-B470-47B1-8F2A-A438A82EA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4B0502-B43B-B49A-483C-646CC6AD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4" y="1908533"/>
            <a:ext cx="8233612" cy="24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Máquinas de </a:t>
            </a:r>
            <a:r>
              <a:rPr lang="es-GT" dirty="0" err="1">
                <a:sym typeface="Cantarell"/>
              </a:rPr>
              <a:t>Mealy</a:t>
            </a:r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9</a:t>
            </a:fld>
            <a:endParaRPr lang="es-GT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F745AC-3252-D0F2-DFA9-CB5C76FD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99" y="1440901"/>
            <a:ext cx="7935525" cy="33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3132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138</Words>
  <Application>Microsoft Office PowerPoint</Application>
  <PresentationFormat>Presentación en pantalla (16:9)</PresentationFormat>
  <Paragraphs>32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Arvo</vt:lpstr>
      <vt:lpstr>Arial</vt:lpstr>
      <vt:lpstr>Roboto Condensed</vt:lpstr>
      <vt:lpstr>Cantarell</vt:lpstr>
      <vt:lpstr>Roboto Condensed Light</vt:lpstr>
      <vt:lpstr>Salerio template</vt:lpstr>
      <vt:lpstr>Lenguajes Formales y Autómatas</vt:lpstr>
      <vt:lpstr>Agenda</vt:lpstr>
      <vt:lpstr>Definición de un AFD</vt:lpstr>
      <vt:lpstr>Definición</vt:lpstr>
      <vt:lpstr>Definición matemática</vt:lpstr>
      <vt:lpstr>Autómatas Finitos Deterministas con Salida</vt:lpstr>
      <vt:lpstr>Máquinas de Moore</vt:lpstr>
      <vt:lpstr>Máquinas de Moore</vt:lpstr>
      <vt:lpstr>Máquinas de Mealy</vt:lpstr>
      <vt:lpstr>Máquinas de Mealy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ALONSO  GONZALEZ, MOISES ANTONIO</cp:lastModifiedBy>
  <cp:revision>123</cp:revision>
  <dcterms:modified xsi:type="dcterms:W3CDTF">2024-03-14T12:58:02Z</dcterms:modified>
</cp:coreProperties>
</file>