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7" r:id="rId3"/>
    <p:sldId id="295" r:id="rId4"/>
    <p:sldId id="297" r:id="rId5"/>
    <p:sldId id="306" r:id="rId6"/>
    <p:sldId id="296" r:id="rId7"/>
    <p:sldId id="259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53" r:id="rId17"/>
    <p:sldId id="352" r:id="rId18"/>
    <p:sldId id="354" r:id="rId19"/>
    <p:sldId id="355" r:id="rId20"/>
    <p:sldId id="356" r:id="rId21"/>
    <p:sldId id="357" r:id="rId22"/>
    <p:sldId id="358" r:id="rId23"/>
    <p:sldId id="359" r:id="rId24"/>
  </p:sldIdLst>
  <p:sldSz cx="9144000" cy="5143500" type="screen16x9"/>
  <p:notesSz cx="6858000" cy="9144000"/>
  <p:embeddedFontLst>
    <p:embeddedFont>
      <p:font typeface="Titillium Web" panose="00000500000000000000" pitchFamily="2" charset="0"/>
      <p:regular r:id="rId26"/>
      <p:bold r:id="rId27"/>
      <p:italic r:id="rId28"/>
      <p:boldItalic r:id="rId29"/>
    </p:embeddedFont>
    <p:embeddedFont>
      <p:font typeface="Titillium Web Light" panose="000004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2D9952-A10D-4D55-9DEC-9E26A92BCCDD}">
  <a:tblStyle styleId="{BF2D9952-A10D-4D55-9DEC-9E26A92BCC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67EAC1-20D5-496E-A8D6-1ACDD8FE3D6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43F492-2ED2-4C17-AD67-954AA13150AB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C8820B4E-15EA-49ED-A8D5-F41B882C1FC2}">
      <dgm:prSet phldrT="[Text]" custT="1"/>
      <dgm:spPr/>
      <dgm:t>
        <a:bodyPr/>
        <a:lstStyle/>
        <a:p>
          <a:endParaRPr lang="es-GT" sz="2400" dirty="0"/>
        </a:p>
        <a:p>
          <a:endParaRPr lang="es-GT" sz="2400" dirty="0"/>
        </a:p>
        <a:p>
          <a:r>
            <a:rPr lang="es-GT" sz="2400" dirty="0"/>
            <a:t>Sabiduría</a:t>
          </a:r>
          <a:endParaRPr lang="en-US" sz="2400" dirty="0"/>
        </a:p>
      </dgm:t>
    </dgm:pt>
    <dgm:pt modelId="{575D8046-2331-49BD-BFA8-83CF9DBEB621}" type="parTrans" cxnId="{00DFDD71-9546-4B8F-A7F0-ECBD6D02ED0E}">
      <dgm:prSet/>
      <dgm:spPr/>
      <dgm:t>
        <a:bodyPr/>
        <a:lstStyle/>
        <a:p>
          <a:endParaRPr lang="en-US" sz="2400"/>
        </a:p>
      </dgm:t>
    </dgm:pt>
    <dgm:pt modelId="{E1737E4C-6F59-4027-9881-3517C99B393A}" type="sibTrans" cxnId="{00DFDD71-9546-4B8F-A7F0-ECBD6D02ED0E}">
      <dgm:prSet/>
      <dgm:spPr/>
      <dgm:t>
        <a:bodyPr/>
        <a:lstStyle/>
        <a:p>
          <a:endParaRPr lang="en-US" sz="2400"/>
        </a:p>
      </dgm:t>
    </dgm:pt>
    <dgm:pt modelId="{7373C4A8-A6F2-4813-A8C2-73234644651D}">
      <dgm:prSet phldrT="[Text]" custT="1"/>
      <dgm:spPr/>
      <dgm:t>
        <a:bodyPr/>
        <a:lstStyle/>
        <a:p>
          <a:r>
            <a:rPr lang="es-GT" sz="2400" dirty="0"/>
            <a:t>Conocimiento</a:t>
          </a:r>
          <a:endParaRPr lang="en-US" sz="2400" dirty="0"/>
        </a:p>
      </dgm:t>
    </dgm:pt>
    <dgm:pt modelId="{7B54678B-98AD-4C2C-ADCB-60BF1ACD7F29}" type="parTrans" cxnId="{E5EF0464-5B80-4CD0-A3B8-BA6FCF77A086}">
      <dgm:prSet/>
      <dgm:spPr/>
      <dgm:t>
        <a:bodyPr/>
        <a:lstStyle/>
        <a:p>
          <a:endParaRPr lang="en-US" sz="2400"/>
        </a:p>
      </dgm:t>
    </dgm:pt>
    <dgm:pt modelId="{26C6E14B-EAD6-4FDC-AF5F-04EC40069FEB}" type="sibTrans" cxnId="{E5EF0464-5B80-4CD0-A3B8-BA6FCF77A086}">
      <dgm:prSet/>
      <dgm:spPr/>
      <dgm:t>
        <a:bodyPr/>
        <a:lstStyle/>
        <a:p>
          <a:endParaRPr lang="en-US" sz="2400"/>
        </a:p>
      </dgm:t>
    </dgm:pt>
    <dgm:pt modelId="{A928A83C-E765-478A-8151-5BC7ED5CC7FD}">
      <dgm:prSet phldrT="[Text]" custT="1"/>
      <dgm:spPr/>
      <dgm:t>
        <a:bodyPr/>
        <a:lstStyle/>
        <a:p>
          <a:r>
            <a:rPr lang="es-GT" sz="2400" dirty="0"/>
            <a:t>Información</a:t>
          </a:r>
          <a:endParaRPr lang="en-US" sz="2400" dirty="0"/>
        </a:p>
      </dgm:t>
    </dgm:pt>
    <dgm:pt modelId="{670C5C09-4753-4CE9-AE9B-28E13570B0AE}" type="parTrans" cxnId="{1C0573CE-CEB8-443B-8355-3DEA6D3571BC}">
      <dgm:prSet/>
      <dgm:spPr/>
      <dgm:t>
        <a:bodyPr/>
        <a:lstStyle/>
        <a:p>
          <a:endParaRPr lang="en-US" sz="2400"/>
        </a:p>
      </dgm:t>
    </dgm:pt>
    <dgm:pt modelId="{81418FEC-6321-48E1-AB45-5E47C1953201}" type="sibTrans" cxnId="{1C0573CE-CEB8-443B-8355-3DEA6D3571BC}">
      <dgm:prSet/>
      <dgm:spPr/>
      <dgm:t>
        <a:bodyPr/>
        <a:lstStyle/>
        <a:p>
          <a:endParaRPr lang="en-US" sz="2400"/>
        </a:p>
      </dgm:t>
    </dgm:pt>
    <dgm:pt modelId="{74D877C8-6BA2-4BDE-9851-65E7625DF2F0}">
      <dgm:prSet phldrT="[Text]" custT="1"/>
      <dgm:spPr/>
      <dgm:t>
        <a:bodyPr/>
        <a:lstStyle/>
        <a:p>
          <a:r>
            <a:rPr lang="es-GT" sz="2400" dirty="0"/>
            <a:t>Datos</a:t>
          </a:r>
          <a:endParaRPr lang="en-US" sz="2400" dirty="0"/>
        </a:p>
      </dgm:t>
    </dgm:pt>
    <dgm:pt modelId="{FA6EFF00-609B-48CE-9D4F-CAA321A65003}" type="parTrans" cxnId="{67B637EC-D486-4AC4-8BEA-8EEA1A353C67}">
      <dgm:prSet/>
      <dgm:spPr/>
      <dgm:t>
        <a:bodyPr/>
        <a:lstStyle/>
        <a:p>
          <a:endParaRPr lang="en-US" sz="2400"/>
        </a:p>
      </dgm:t>
    </dgm:pt>
    <dgm:pt modelId="{342E71F5-5D70-4CD7-BB23-F176295DB436}" type="sibTrans" cxnId="{67B637EC-D486-4AC4-8BEA-8EEA1A353C67}">
      <dgm:prSet/>
      <dgm:spPr/>
      <dgm:t>
        <a:bodyPr/>
        <a:lstStyle/>
        <a:p>
          <a:endParaRPr lang="en-US" sz="2400"/>
        </a:p>
      </dgm:t>
    </dgm:pt>
    <dgm:pt modelId="{26825F10-440E-4FF9-AC2D-C507A4B7EA64}" type="pres">
      <dgm:prSet presAssocID="{9A43F492-2ED2-4C17-AD67-954AA13150AB}" presName="Name0" presStyleCnt="0">
        <dgm:presLayoutVars>
          <dgm:dir/>
          <dgm:animLvl val="lvl"/>
          <dgm:resizeHandles val="exact"/>
        </dgm:presLayoutVars>
      </dgm:prSet>
      <dgm:spPr/>
    </dgm:pt>
    <dgm:pt modelId="{0DA1354F-F26C-4DB6-A8C6-A6EE492A58DA}" type="pres">
      <dgm:prSet presAssocID="{C8820B4E-15EA-49ED-A8D5-F41B882C1FC2}" presName="Name8" presStyleCnt="0"/>
      <dgm:spPr/>
    </dgm:pt>
    <dgm:pt modelId="{479C0B62-E1A4-4AB9-9F62-B604CD0209D3}" type="pres">
      <dgm:prSet presAssocID="{C8820B4E-15EA-49ED-A8D5-F41B882C1FC2}" presName="level" presStyleLbl="node1" presStyleIdx="0" presStyleCnt="4" custScaleY="163270">
        <dgm:presLayoutVars>
          <dgm:chMax val="1"/>
          <dgm:bulletEnabled val="1"/>
        </dgm:presLayoutVars>
      </dgm:prSet>
      <dgm:spPr/>
    </dgm:pt>
    <dgm:pt modelId="{4B810EB8-CA28-45B6-9AAA-CB4D3B952381}" type="pres">
      <dgm:prSet presAssocID="{C8820B4E-15EA-49ED-A8D5-F41B882C1FC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8EAE23-5F14-407D-9EE4-26273FCEE36F}" type="pres">
      <dgm:prSet presAssocID="{7373C4A8-A6F2-4813-A8C2-73234644651D}" presName="Name8" presStyleCnt="0"/>
      <dgm:spPr/>
    </dgm:pt>
    <dgm:pt modelId="{3DB37C5F-80C3-49C9-BFD4-9E938CE9BC2D}" type="pres">
      <dgm:prSet presAssocID="{7373C4A8-A6F2-4813-A8C2-73234644651D}" presName="level" presStyleLbl="node1" presStyleIdx="1" presStyleCnt="4">
        <dgm:presLayoutVars>
          <dgm:chMax val="1"/>
          <dgm:bulletEnabled val="1"/>
        </dgm:presLayoutVars>
      </dgm:prSet>
      <dgm:spPr/>
    </dgm:pt>
    <dgm:pt modelId="{968103DE-126B-4489-AA8C-EF067CEB6E9C}" type="pres">
      <dgm:prSet presAssocID="{7373C4A8-A6F2-4813-A8C2-73234644651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A3C90A0-ECE8-4DBB-9582-70109CD5B824}" type="pres">
      <dgm:prSet presAssocID="{A928A83C-E765-478A-8151-5BC7ED5CC7FD}" presName="Name8" presStyleCnt="0"/>
      <dgm:spPr/>
    </dgm:pt>
    <dgm:pt modelId="{0C178A7A-6835-48E8-82CE-B0B5751D1B0B}" type="pres">
      <dgm:prSet presAssocID="{A928A83C-E765-478A-8151-5BC7ED5CC7FD}" presName="level" presStyleLbl="node1" presStyleIdx="2" presStyleCnt="4" custLinFactNeighborX="-118">
        <dgm:presLayoutVars>
          <dgm:chMax val="1"/>
          <dgm:bulletEnabled val="1"/>
        </dgm:presLayoutVars>
      </dgm:prSet>
      <dgm:spPr/>
    </dgm:pt>
    <dgm:pt modelId="{2945B4E6-0017-4921-8CCB-ED4BF8B3E6AB}" type="pres">
      <dgm:prSet presAssocID="{A928A83C-E765-478A-8151-5BC7ED5CC7F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856732C-9511-4B41-A83E-7EF52DFDD963}" type="pres">
      <dgm:prSet presAssocID="{74D877C8-6BA2-4BDE-9851-65E7625DF2F0}" presName="Name8" presStyleCnt="0"/>
      <dgm:spPr/>
    </dgm:pt>
    <dgm:pt modelId="{7F9DECDD-7351-4468-B7C9-D6E6CF4CB46C}" type="pres">
      <dgm:prSet presAssocID="{74D877C8-6BA2-4BDE-9851-65E7625DF2F0}" presName="level" presStyleLbl="node1" presStyleIdx="3" presStyleCnt="4">
        <dgm:presLayoutVars>
          <dgm:chMax val="1"/>
          <dgm:bulletEnabled val="1"/>
        </dgm:presLayoutVars>
      </dgm:prSet>
      <dgm:spPr/>
    </dgm:pt>
    <dgm:pt modelId="{E4D0DF89-D619-4483-A140-51A883E7D323}" type="pres">
      <dgm:prSet presAssocID="{74D877C8-6BA2-4BDE-9851-65E7625DF2F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CFBAD01-A3AE-437E-BE76-2FC5BACAC45D}" type="presOf" srcId="{74D877C8-6BA2-4BDE-9851-65E7625DF2F0}" destId="{7F9DECDD-7351-4468-B7C9-D6E6CF4CB46C}" srcOrd="0" destOrd="0" presId="urn:microsoft.com/office/officeart/2005/8/layout/pyramid1"/>
    <dgm:cxn modelId="{AA4FB929-3228-4C36-9F44-0C34A2A4DF80}" type="presOf" srcId="{C8820B4E-15EA-49ED-A8D5-F41B882C1FC2}" destId="{4B810EB8-CA28-45B6-9AAA-CB4D3B952381}" srcOrd="1" destOrd="0" presId="urn:microsoft.com/office/officeart/2005/8/layout/pyramid1"/>
    <dgm:cxn modelId="{5A64C92D-4CAE-4378-B2D8-DF452D2824B1}" type="presOf" srcId="{C8820B4E-15EA-49ED-A8D5-F41B882C1FC2}" destId="{479C0B62-E1A4-4AB9-9F62-B604CD0209D3}" srcOrd="0" destOrd="0" presId="urn:microsoft.com/office/officeart/2005/8/layout/pyramid1"/>
    <dgm:cxn modelId="{327E3240-6A54-48DB-8078-3D278CDA7E3C}" type="presOf" srcId="{74D877C8-6BA2-4BDE-9851-65E7625DF2F0}" destId="{E4D0DF89-D619-4483-A140-51A883E7D323}" srcOrd="1" destOrd="0" presId="urn:microsoft.com/office/officeart/2005/8/layout/pyramid1"/>
    <dgm:cxn modelId="{DC093D42-C073-46A2-97BD-1DEE2E5F9113}" type="presOf" srcId="{9A43F492-2ED2-4C17-AD67-954AA13150AB}" destId="{26825F10-440E-4FF9-AC2D-C507A4B7EA64}" srcOrd="0" destOrd="0" presId="urn:microsoft.com/office/officeart/2005/8/layout/pyramid1"/>
    <dgm:cxn modelId="{E5EF0464-5B80-4CD0-A3B8-BA6FCF77A086}" srcId="{9A43F492-2ED2-4C17-AD67-954AA13150AB}" destId="{7373C4A8-A6F2-4813-A8C2-73234644651D}" srcOrd="1" destOrd="0" parTransId="{7B54678B-98AD-4C2C-ADCB-60BF1ACD7F29}" sibTransId="{26C6E14B-EAD6-4FDC-AF5F-04EC40069FEB}"/>
    <dgm:cxn modelId="{244ACA48-A701-44D1-81DF-300F5C81ACB9}" type="presOf" srcId="{7373C4A8-A6F2-4813-A8C2-73234644651D}" destId="{3DB37C5F-80C3-49C9-BFD4-9E938CE9BC2D}" srcOrd="0" destOrd="0" presId="urn:microsoft.com/office/officeart/2005/8/layout/pyramid1"/>
    <dgm:cxn modelId="{81763A4F-501F-4C5B-BCD6-F1E503A765B8}" type="presOf" srcId="{A928A83C-E765-478A-8151-5BC7ED5CC7FD}" destId="{0C178A7A-6835-48E8-82CE-B0B5751D1B0B}" srcOrd="0" destOrd="0" presId="urn:microsoft.com/office/officeart/2005/8/layout/pyramid1"/>
    <dgm:cxn modelId="{0DD4D171-66B9-46C9-A6C5-18314880EA75}" type="presOf" srcId="{A928A83C-E765-478A-8151-5BC7ED5CC7FD}" destId="{2945B4E6-0017-4921-8CCB-ED4BF8B3E6AB}" srcOrd="1" destOrd="0" presId="urn:microsoft.com/office/officeart/2005/8/layout/pyramid1"/>
    <dgm:cxn modelId="{00DFDD71-9546-4B8F-A7F0-ECBD6D02ED0E}" srcId="{9A43F492-2ED2-4C17-AD67-954AA13150AB}" destId="{C8820B4E-15EA-49ED-A8D5-F41B882C1FC2}" srcOrd="0" destOrd="0" parTransId="{575D8046-2331-49BD-BFA8-83CF9DBEB621}" sibTransId="{E1737E4C-6F59-4027-9881-3517C99B393A}"/>
    <dgm:cxn modelId="{988AD2BD-97D5-42C2-8858-D41862E346BA}" type="presOf" srcId="{7373C4A8-A6F2-4813-A8C2-73234644651D}" destId="{968103DE-126B-4489-AA8C-EF067CEB6E9C}" srcOrd="1" destOrd="0" presId="urn:microsoft.com/office/officeart/2005/8/layout/pyramid1"/>
    <dgm:cxn modelId="{1C0573CE-CEB8-443B-8355-3DEA6D3571BC}" srcId="{9A43F492-2ED2-4C17-AD67-954AA13150AB}" destId="{A928A83C-E765-478A-8151-5BC7ED5CC7FD}" srcOrd="2" destOrd="0" parTransId="{670C5C09-4753-4CE9-AE9B-28E13570B0AE}" sibTransId="{81418FEC-6321-48E1-AB45-5E47C1953201}"/>
    <dgm:cxn modelId="{67B637EC-D486-4AC4-8BEA-8EEA1A353C67}" srcId="{9A43F492-2ED2-4C17-AD67-954AA13150AB}" destId="{74D877C8-6BA2-4BDE-9851-65E7625DF2F0}" srcOrd="3" destOrd="0" parTransId="{FA6EFF00-609B-48CE-9D4F-CAA321A65003}" sibTransId="{342E71F5-5D70-4CD7-BB23-F176295DB436}"/>
    <dgm:cxn modelId="{B457BF4E-9716-43DA-A322-24ED2671EC7F}" type="presParOf" srcId="{26825F10-440E-4FF9-AC2D-C507A4B7EA64}" destId="{0DA1354F-F26C-4DB6-A8C6-A6EE492A58DA}" srcOrd="0" destOrd="0" presId="urn:microsoft.com/office/officeart/2005/8/layout/pyramid1"/>
    <dgm:cxn modelId="{C10BF648-E4C4-4EEE-A12B-5C983CA1862F}" type="presParOf" srcId="{0DA1354F-F26C-4DB6-A8C6-A6EE492A58DA}" destId="{479C0B62-E1A4-4AB9-9F62-B604CD0209D3}" srcOrd="0" destOrd="0" presId="urn:microsoft.com/office/officeart/2005/8/layout/pyramid1"/>
    <dgm:cxn modelId="{34E00E2D-01A9-4F62-AF8A-92B1467C6D08}" type="presParOf" srcId="{0DA1354F-F26C-4DB6-A8C6-A6EE492A58DA}" destId="{4B810EB8-CA28-45B6-9AAA-CB4D3B952381}" srcOrd="1" destOrd="0" presId="urn:microsoft.com/office/officeart/2005/8/layout/pyramid1"/>
    <dgm:cxn modelId="{6BB9EBFD-9030-497A-B0FD-E2FA6786BF7F}" type="presParOf" srcId="{26825F10-440E-4FF9-AC2D-C507A4B7EA64}" destId="{508EAE23-5F14-407D-9EE4-26273FCEE36F}" srcOrd="1" destOrd="0" presId="urn:microsoft.com/office/officeart/2005/8/layout/pyramid1"/>
    <dgm:cxn modelId="{C5EFD473-5116-47A4-A704-7490E5A48967}" type="presParOf" srcId="{508EAE23-5F14-407D-9EE4-26273FCEE36F}" destId="{3DB37C5F-80C3-49C9-BFD4-9E938CE9BC2D}" srcOrd="0" destOrd="0" presId="urn:microsoft.com/office/officeart/2005/8/layout/pyramid1"/>
    <dgm:cxn modelId="{097E3E73-850E-4BF0-8C70-20E70590ACA3}" type="presParOf" srcId="{508EAE23-5F14-407D-9EE4-26273FCEE36F}" destId="{968103DE-126B-4489-AA8C-EF067CEB6E9C}" srcOrd="1" destOrd="0" presId="urn:microsoft.com/office/officeart/2005/8/layout/pyramid1"/>
    <dgm:cxn modelId="{DC7D0787-9C3B-4C23-B055-B64D7C6EC031}" type="presParOf" srcId="{26825F10-440E-4FF9-AC2D-C507A4B7EA64}" destId="{8A3C90A0-ECE8-4DBB-9582-70109CD5B824}" srcOrd="2" destOrd="0" presId="urn:microsoft.com/office/officeart/2005/8/layout/pyramid1"/>
    <dgm:cxn modelId="{CC2584E9-7E9D-4645-B0CD-EAC0C4B8D523}" type="presParOf" srcId="{8A3C90A0-ECE8-4DBB-9582-70109CD5B824}" destId="{0C178A7A-6835-48E8-82CE-B0B5751D1B0B}" srcOrd="0" destOrd="0" presId="urn:microsoft.com/office/officeart/2005/8/layout/pyramid1"/>
    <dgm:cxn modelId="{E957C31F-FE73-4493-9C9B-A17AEAD8BE59}" type="presParOf" srcId="{8A3C90A0-ECE8-4DBB-9582-70109CD5B824}" destId="{2945B4E6-0017-4921-8CCB-ED4BF8B3E6AB}" srcOrd="1" destOrd="0" presId="urn:microsoft.com/office/officeart/2005/8/layout/pyramid1"/>
    <dgm:cxn modelId="{FE2BE1F1-7AA7-4314-B955-F902D70F19A2}" type="presParOf" srcId="{26825F10-440E-4FF9-AC2D-C507A4B7EA64}" destId="{8856732C-9511-4B41-A83E-7EF52DFDD963}" srcOrd="3" destOrd="0" presId="urn:microsoft.com/office/officeart/2005/8/layout/pyramid1"/>
    <dgm:cxn modelId="{B3CC1D1D-7326-4C81-88BD-48637240C34F}" type="presParOf" srcId="{8856732C-9511-4B41-A83E-7EF52DFDD963}" destId="{7F9DECDD-7351-4468-B7C9-D6E6CF4CB46C}" srcOrd="0" destOrd="0" presId="urn:microsoft.com/office/officeart/2005/8/layout/pyramid1"/>
    <dgm:cxn modelId="{BF2F845A-0DC6-4C6F-A09A-AE5DC99DE877}" type="presParOf" srcId="{8856732C-9511-4B41-A83E-7EF52DFDD963}" destId="{E4D0DF89-D619-4483-A140-51A883E7D32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43F492-2ED2-4C17-AD67-954AA13150AB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C8820B4E-15EA-49ED-A8D5-F41B882C1FC2}">
      <dgm:prSet phldrT="[Text]" custT="1"/>
      <dgm:spPr/>
      <dgm:t>
        <a:bodyPr/>
        <a:lstStyle/>
        <a:p>
          <a:endParaRPr lang="es-GT" sz="2400" dirty="0"/>
        </a:p>
        <a:p>
          <a:endParaRPr lang="es-GT" sz="2400" dirty="0"/>
        </a:p>
        <a:p>
          <a:r>
            <a:rPr lang="es-GT" sz="2400" dirty="0"/>
            <a:t>Sabiduría</a:t>
          </a:r>
          <a:endParaRPr lang="en-US" sz="2400" dirty="0"/>
        </a:p>
      </dgm:t>
    </dgm:pt>
    <dgm:pt modelId="{575D8046-2331-49BD-BFA8-83CF9DBEB621}" type="parTrans" cxnId="{00DFDD71-9546-4B8F-A7F0-ECBD6D02ED0E}">
      <dgm:prSet/>
      <dgm:spPr/>
      <dgm:t>
        <a:bodyPr/>
        <a:lstStyle/>
        <a:p>
          <a:endParaRPr lang="en-US" sz="2400"/>
        </a:p>
      </dgm:t>
    </dgm:pt>
    <dgm:pt modelId="{E1737E4C-6F59-4027-9881-3517C99B393A}" type="sibTrans" cxnId="{00DFDD71-9546-4B8F-A7F0-ECBD6D02ED0E}">
      <dgm:prSet/>
      <dgm:spPr/>
      <dgm:t>
        <a:bodyPr/>
        <a:lstStyle/>
        <a:p>
          <a:endParaRPr lang="en-US" sz="2400"/>
        </a:p>
      </dgm:t>
    </dgm:pt>
    <dgm:pt modelId="{7373C4A8-A6F2-4813-A8C2-73234644651D}">
      <dgm:prSet phldrT="[Text]" custT="1"/>
      <dgm:spPr/>
      <dgm:t>
        <a:bodyPr/>
        <a:lstStyle/>
        <a:p>
          <a:r>
            <a:rPr lang="es-GT" sz="2400" dirty="0"/>
            <a:t>Conocimiento</a:t>
          </a:r>
          <a:endParaRPr lang="en-US" sz="2400" dirty="0"/>
        </a:p>
      </dgm:t>
    </dgm:pt>
    <dgm:pt modelId="{7B54678B-98AD-4C2C-ADCB-60BF1ACD7F29}" type="parTrans" cxnId="{E5EF0464-5B80-4CD0-A3B8-BA6FCF77A086}">
      <dgm:prSet/>
      <dgm:spPr/>
      <dgm:t>
        <a:bodyPr/>
        <a:lstStyle/>
        <a:p>
          <a:endParaRPr lang="en-US" sz="2400"/>
        </a:p>
      </dgm:t>
    </dgm:pt>
    <dgm:pt modelId="{26C6E14B-EAD6-4FDC-AF5F-04EC40069FEB}" type="sibTrans" cxnId="{E5EF0464-5B80-4CD0-A3B8-BA6FCF77A086}">
      <dgm:prSet/>
      <dgm:spPr/>
      <dgm:t>
        <a:bodyPr/>
        <a:lstStyle/>
        <a:p>
          <a:endParaRPr lang="en-US" sz="2400"/>
        </a:p>
      </dgm:t>
    </dgm:pt>
    <dgm:pt modelId="{A928A83C-E765-478A-8151-5BC7ED5CC7FD}">
      <dgm:prSet phldrT="[Text]" custT="1"/>
      <dgm:spPr/>
      <dgm:t>
        <a:bodyPr/>
        <a:lstStyle/>
        <a:p>
          <a:r>
            <a:rPr lang="es-GT" sz="2400" dirty="0"/>
            <a:t>Información</a:t>
          </a:r>
          <a:endParaRPr lang="en-US" sz="2400" dirty="0"/>
        </a:p>
      </dgm:t>
    </dgm:pt>
    <dgm:pt modelId="{670C5C09-4753-4CE9-AE9B-28E13570B0AE}" type="parTrans" cxnId="{1C0573CE-CEB8-443B-8355-3DEA6D3571BC}">
      <dgm:prSet/>
      <dgm:spPr/>
      <dgm:t>
        <a:bodyPr/>
        <a:lstStyle/>
        <a:p>
          <a:endParaRPr lang="en-US" sz="2400"/>
        </a:p>
      </dgm:t>
    </dgm:pt>
    <dgm:pt modelId="{81418FEC-6321-48E1-AB45-5E47C1953201}" type="sibTrans" cxnId="{1C0573CE-CEB8-443B-8355-3DEA6D3571BC}">
      <dgm:prSet/>
      <dgm:spPr/>
      <dgm:t>
        <a:bodyPr/>
        <a:lstStyle/>
        <a:p>
          <a:endParaRPr lang="en-US" sz="2400"/>
        </a:p>
      </dgm:t>
    </dgm:pt>
    <dgm:pt modelId="{74D877C8-6BA2-4BDE-9851-65E7625DF2F0}">
      <dgm:prSet phldrT="[Text]" custT="1"/>
      <dgm:spPr/>
      <dgm:t>
        <a:bodyPr/>
        <a:lstStyle/>
        <a:p>
          <a:r>
            <a:rPr lang="es-GT" sz="2400" dirty="0"/>
            <a:t>Datos</a:t>
          </a:r>
          <a:endParaRPr lang="en-US" sz="2400" dirty="0"/>
        </a:p>
      </dgm:t>
    </dgm:pt>
    <dgm:pt modelId="{FA6EFF00-609B-48CE-9D4F-CAA321A65003}" type="parTrans" cxnId="{67B637EC-D486-4AC4-8BEA-8EEA1A353C67}">
      <dgm:prSet/>
      <dgm:spPr/>
      <dgm:t>
        <a:bodyPr/>
        <a:lstStyle/>
        <a:p>
          <a:endParaRPr lang="en-US" sz="2400"/>
        </a:p>
      </dgm:t>
    </dgm:pt>
    <dgm:pt modelId="{342E71F5-5D70-4CD7-BB23-F176295DB436}" type="sibTrans" cxnId="{67B637EC-D486-4AC4-8BEA-8EEA1A353C67}">
      <dgm:prSet/>
      <dgm:spPr/>
      <dgm:t>
        <a:bodyPr/>
        <a:lstStyle/>
        <a:p>
          <a:endParaRPr lang="en-US" sz="2400"/>
        </a:p>
      </dgm:t>
    </dgm:pt>
    <dgm:pt modelId="{26825F10-440E-4FF9-AC2D-C507A4B7EA64}" type="pres">
      <dgm:prSet presAssocID="{9A43F492-2ED2-4C17-AD67-954AA13150AB}" presName="Name0" presStyleCnt="0">
        <dgm:presLayoutVars>
          <dgm:dir/>
          <dgm:animLvl val="lvl"/>
          <dgm:resizeHandles val="exact"/>
        </dgm:presLayoutVars>
      </dgm:prSet>
      <dgm:spPr/>
    </dgm:pt>
    <dgm:pt modelId="{0DA1354F-F26C-4DB6-A8C6-A6EE492A58DA}" type="pres">
      <dgm:prSet presAssocID="{C8820B4E-15EA-49ED-A8D5-F41B882C1FC2}" presName="Name8" presStyleCnt="0"/>
      <dgm:spPr/>
    </dgm:pt>
    <dgm:pt modelId="{479C0B62-E1A4-4AB9-9F62-B604CD0209D3}" type="pres">
      <dgm:prSet presAssocID="{C8820B4E-15EA-49ED-A8D5-F41B882C1FC2}" presName="level" presStyleLbl="node1" presStyleIdx="0" presStyleCnt="4" custScaleY="163270">
        <dgm:presLayoutVars>
          <dgm:chMax val="1"/>
          <dgm:bulletEnabled val="1"/>
        </dgm:presLayoutVars>
      </dgm:prSet>
      <dgm:spPr/>
    </dgm:pt>
    <dgm:pt modelId="{4B810EB8-CA28-45B6-9AAA-CB4D3B952381}" type="pres">
      <dgm:prSet presAssocID="{C8820B4E-15EA-49ED-A8D5-F41B882C1FC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8EAE23-5F14-407D-9EE4-26273FCEE36F}" type="pres">
      <dgm:prSet presAssocID="{7373C4A8-A6F2-4813-A8C2-73234644651D}" presName="Name8" presStyleCnt="0"/>
      <dgm:spPr/>
    </dgm:pt>
    <dgm:pt modelId="{3DB37C5F-80C3-49C9-BFD4-9E938CE9BC2D}" type="pres">
      <dgm:prSet presAssocID="{7373C4A8-A6F2-4813-A8C2-73234644651D}" presName="level" presStyleLbl="node1" presStyleIdx="1" presStyleCnt="4">
        <dgm:presLayoutVars>
          <dgm:chMax val="1"/>
          <dgm:bulletEnabled val="1"/>
        </dgm:presLayoutVars>
      </dgm:prSet>
      <dgm:spPr/>
    </dgm:pt>
    <dgm:pt modelId="{968103DE-126B-4489-AA8C-EF067CEB6E9C}" type="pres">
      <dgm:prSet presAssocID="{7373C4A8-A6F2-4813-A8C2-73234644651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A3C90A0-ECE8-4DBB-9582-70109CD5B824}" type="pres">
      <dgm:prSet presAssocID="{A928A83C-E765-478A-8151-5BC7ED5CC7FD}" presName="Name8" presStyleCnt="0"/>
      <dgm:spPr/>
    </dgm:pt>
    <dgm:pt modelId="{0C178A7A-6835-48E8-82CE-B0B5751D1B0B}" type="pres">
      <dgm:prSet presAssocID="{A928A83C-E765-478A-8151-5BC7ED5CC7FD}" presName="level" presStyleLbl="node1" presStyleIdx="2" presStyleCnt="4" custLinFactNeighborX="-118">
        <dgm:presLayoutVars>
          <dgm:chMax val="1"/>
          <dgm:bulletEnabled val="1"/>
        </dgm:presLayoutVars>
      </dgm:prSet>
      <dgm:spPr/>
    </dgm:pt>
    <dgm:pt modelId="{2945B4E6-0017-4921-8CCB-ED4BF8B3E6AB}" type="pres">
      <dgm:prSet presAssocID="{A928A83C-E765-478A-8151-5BC7ED5CC7F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856732C-9511-4B41-A83E-7EF52DFDD963}" type="pres">
      <dgm:prSet presAssocID="{74D877C8-6BA2-4BDE-9851-65E7625DF2F0}" presName="Name8" presStyleCnt="0"/>
      <dgm:spPr/>
    </dgm:pt>
    <dgm:pt modelId="{7F9DECDD-7351-4468-B7C9-D6E6CF4CB46C}" type="pres">
      <dgm:prSet presAssocID="{74D877C8-6BA2-4BDE-9851-65E7625DF2F0}" presName="level" presStyleLbl="node1" presStyleIdx="3" presStyleCnt="4">
        <dgm:presLayoutVars>
          <dgm:chMax val="1"/>
          <dgm:bulletEnabled val="1"/>
        </dgm:presLayoutVars>
      </dgm:prSet>
      <dgm:spPr/>
    </dgm:pt>
    <dgm:pt modelId="{E4D0DF89-D619-4483-A140-51A883E7D323}" type="pres">
      <dgm:prSet presAssocID="{74D877C8-6BA2-4BDE-9851-65E7625DF2F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CFBAD01-A3AE-437E-BE76-2FC5BACAC45D}" type="presOf" srcId="{74D877C8-6BA2-4BDE-9851-65E7625DF2F0}" destId="{7F9DECDD-7351-4468-B7C9-D6E6CF4CB46C}" srcOrd="0" destOrd="0" presId="urn:microsoft.com/office/officeart/2005/8/layout/pyramid1"/>
    <dgm:cxn modelId="{AA4FB929-3228-4C36-9F44-0C34A2A4DF80}" type="presOf" srcId="{C8820B4E-15EA-49ED-A8D5-F41B882C1FC2}" destId="{4B810EB8-CA28-45B6-9AAA-CB4D3B952381}" srcOrd="1" destOrd="0" presId="urn:microsoft.com/office/officeart/2005/8/layout/pyramid1"/>
    <dgm:cxn modelId="{5A64C92D-4CAE-4378-B2D8-DF452D2824B1}" type="presOf" srcId="{C8820B4E-15EA-49ED-A8D5-F41B882C1FC2}" destId="{479C0B62-E1A4-4AB9-9F62-B604CD0209D3}" srcOrd="0" destOrd="0" presId="urn:microsoft.com/office/officeart/2005/8/layout/pyramid1"/>
    <dgm:cxn modelId="{327E3240-6A54-48DB-8078-3D278CDA7E3C}" type="presOf" srcId="{74D877C8-6BA2-4BDE-9851-65E7625DF2F0}" destId="{E4D0DF89-D619-4483-A140-51A883E7D323}" srcOrd="1" destOrd="0" presId="urn:microsoft.com/office/officeart/2005/8/layout/pyramid1"/>
    <dgm:cxn modelId="{DC093D42-C073-46A2-97BD-1DEE2E5F9113}" type="presOf" srcId="{9A43F492-2ED2-4C17-AD67-954AA13150AB}" destId="{26825F10-440E-4FF9-AC2D-C507A4B7EA64}" srcOrd="0" destOrd="0" presId="urn:microsoft.com/office/officeart/2005/8/layout/pyramid1"/>
    <dgm:cxn modelId="{E5EF0464-5B80-4CD0-A3B8-BA6FCF77A086}" srcId="{9A43F492-2ED2-4C17-AD67-954AA13150AB}" destId="{7373C4A8-A6F2-4813-A8C2-73234644651D}" srcOrd="1" destOrd="0" parTransId="{7B54678B-98AD-4C2C-ADCB-60BF1ACD7F29}" sibTransId="{26C6E14B-EAD6-4FDC-AF5F-04EC40069FEB}"/>
    <dgm:cxn modelId="{244ACA48-A701-44D1-81DF-300F5C81ACB9}" type="presOf" srcId="{7373C4A8-A6F2-4813-A8C2-73234644651D}" destId="{3DB37C5F-80C3-49C9-BFD4-9E938CE9BC2D}" srcOrd="0" destOrd="0" presId="urn:microsoft.com/office/officeart/2005/8/layout/pyramid1"/>
    <dgm:cxn modelId="{81763A4F-501F-4C5B-BCD6-F1E503A765B8}" type="presOf" srcId="{A928A83C-E765-478A-8151-5BC7ED5CC7FD}" destId="{0C178A7A-6835-48E8-82CE-B0B5751D1B0B}" srcOrd="0" destOrd="0" presId="urn:microsoft.com/office/officeart/2005/8/layout/pyramid1"/>
    <dgm:cxn modelId="{0DD4D171-66B9-46C9-A6C5-18314880EA75}" type="presOf" srcId="{A928A83C-E765-478A-8151-5BC7ED5CC7FD}" destId="{2945B4E6-0017-4921-8CCB-ED4BF8B3E6AB}" srcOrd="1" destOrd="0" presId="urn:microsoft.com/office/officeart/2005/8/layout/pyramid1"/>
    <dgm:cxn modelId="{00DFDD71-9546-4B8F-A7F0-ECBD6D02ED0E}" srcId="{9A43F492-2ED2-4C17-AD67-954AA13150AB}" destId="{C8820B4E-15EA-49ED-A8D5-F41B882C1FC2}" srcOrd="0" destOrd="0" parTransId="{575D8046-2331-49BD-BFA8-83CF9DBEB621}" sibTransId="{E1737E4C-6F59-4027-9881-3517C99B393A}"/>
    <dgm:cxn modelId="{988AD2BD-97D5-42C2-8858-D41862E346BA}" type="presOf" srcId="{7373C4A8-A6F2-4813-A8C2-73234644651D}" destId="{968103DE-126B-4489-AA8C-EF067CEB6E9C}" srcOrd="1" destOrd="0" presId="urn:microsoft.com/office/officeart/2005/8/layout/pyramid1"/>
    <dgm:cxn modelId="{1C0573CE-CEB8-443B-8355-3DEA6D3571BC}" srcId="{9A43F492-2ED2-4C17-AD67-954AA13150AB}" destId="{A928A83C-E765-478A-8151-5BC7ED5CC7FD}" srcOrd="2" destOrd="0" parTransId="{670C5C09-4753-4CE9-AE9B-28E13570B0AE}" sibTransId="{81418FEC-6321-48E1-AB45-5E47C1953201}"/>
    <dgm:cxn modelId="{67B637EC-D486-4AC4-8BEA-8EEA1A353C67}" srcId="{9A43F492-2ED2-4C17-AD67-954AA13150AB}" destId="{74D877C8-6BA2-4BDE-9851-65E7625DF2F0}" srcOrd="3" destOrd="0" parTransId="{FA6EFF00-609B-48CE-9D4F-CAA321A65003}" sibTransId="{342E71F5-5D70-4CD7-BB23-F176295DB436}"/>
    <dgm:cxn modelId="{B457BF4E-9716-43DA-A322-24ED2671EC7F}" type="presParOf" srcId="{26825F10-440E-4FF9-AC2D-C507A4B7EA64}" destId="{0DA1354F-F26C-4DB6-A8C6-A6EE492A58DA}" srcOrd="0" destOrd="0" presId="urn:microsoft.com/office/officeart/2005/8/layout/pyramid1"/>
    <dgm:cxn modelId="{C10BF648-E4C4-4EEE-A12B-5C983CA1862F}" type="presParOf" srcId="{0DA1354F-F26C-4DB6-A8C6-A6EE492A58DA}" destId="{479C0B62-E1A4-4AB9-9F62-B604CD0209D3}" srcOrd="0" destOrd="0" presId="urn:microsoft.com/office/officeart/2005/8/layout/pyramid1"/>
    <dgm:cxn modelId="{34E00E2D-01A9-4F62-AF8A-92B1467C6D08}" type="presParOf" srcId="{0DA1354F-F26C-4DB6-A8C6-A6EE492A58DA}" destId="{4B810EB8-CA28-45B6-9AAA-CB4D3B952381}" srcOrd="1" destOrd="0" presId="urn:microsoft.com/office/officeart/2005/8/layout/pyramid1"/>
    <dgm:cxn modelId="{6BB9EBFD-9030-497A-B0FD-E2FA6786BF7F}" type="presParOf" srcId="{26825F10-440E-4FF9-AC2D-C507A4B7EA64}" destId="{508EAE23-5F14-407D-9EE4-26273FCEE36F}" srcOrd="1" destOrd="0" presId="urn:microsoft.com/office/officeart/2005/8/layout/pyramid1"/>
    <dgm:cxn modelId="{C5EFD473-5116-47A4-A704-7490E5A48967}" type="presParOf" srcId="{508EAE23-5F14-407D-9EE4-26273FCEE36F}" destId="{3DB37C5F-80C3-49C9-BFD4-9E938CE9BC2D}" srcOrd="0" destOrd="0" presId="urn:microsoft.com/office/officeart/2005/8/layout/pyramid1"/>
    <dgm:cxn modelId="{097E3E73-850E-4BF0-8C70-20E70590ACA3}" type="presParOf" srcId="{508EAE23-5F14-407D-9EE4-26273FCEE36F}" destId="{968103DE-126B-4489-AA8C-EF067CEB6E9C}" srcOrd="1" destOrd="0" presId="urn:microsoft.com/office/officeart/2005/8/layout/pyramid1"/>
    <dgm:cxn modelId="{DC7D0787-9C3B-4C23-B055-B64D7C6EC031}" type="presParOf" srcId="{26825F10-440E-4FF9-AC2D-C507A4B7EA64}" destId="{8A3C90A0-ECE8-4DBB-9582-70109CD5B824}" srcOrd="2" destOrd="0" presId="urn:microsoft.com/office/officeart/2005/8/layout/pyramid1"/>
    <dgm:cxn modelId="{CC2584E9-7E9D-4645-B0CD-EAC0C4B8D523}" type="presParOf" srcId="{8A3C90A0-ECE8-4DBB-9582-70109CD5B824}" destId="{0C178A7A-6835-48E8-82CE-B0B5751D1B0B}" srcOrd="0" destOrd="0" presId="urn:microsoft.com/office/officeart/2005/8/layout/pyramid1"/>
    <dgm:cxn modelId="{E957C31F-FE73-4493-9C9B-A17AEAD8BE59}" type="presParOf" srcId="{8A3C90A0-ECE8-4DBB-9582-70109CD5B824}" destId="{2945B4E6-0017-4921-8CCB-ED4BF8B3E6AB}" srcOrd="1" destOrd="0" presId="urn:microsoft.com/office/officeart/2005/8/layout/pyramid1"/>
    <dgm:cxn modelId="{FE2BE1F1-7AA7-4314-B955-F902D70F19A2}" type="presParOf" srcId="{26825F10-440E-4FF9-AC2D-C507A4B7EA64}" destId="{8856732C-9511-4B41-A83E-7EF52DFDD963}" srcOrd="3" destOrd="0" presId="urn:microsoft.com/office/officeart/2005/8/layout/pyramid1"/>
    <dgm:cxn modelId="{B3CC1D1D-7326-4C81-88BD-48637240C34F}" type="presParOf" srcId="{8856732C-9511-4B41-A83E-7EF52DFDD963}" destId="{7F9DECDD-7351-4468-B7C9-D6E6CF4CB46C}" srcOrd="0" destOrd="0" presId="urn:microsoft.com/office/officeart/2005/8/layout/pyramid1"/>
    <dgm:cxn modelId="{BF2F845A-0DC6-4C6F-A09A-AE5DC99DE877}" type="presParOf" srcId="{8856732C-9511-4B41-A83E-7EF52DFDD963}" destId="{E4D0DF89-D619-4483-A140-51A883E7D32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C0B62-E1A4-4AB9-9F62-B604CD0209D3}">
      <dsp:nvSpPr>
        <dsp:cNvPr id="0" name=""/>
        <dsp:cNvSpPr/>
      </dsp:nvSpPr>
      <dsp:spPr>
        <a:xfrm>
          <a:off x="1973794" y="0"/>
          <a:ext cx="2148410" cy="1432273"/>
        </a:xfrm>
        <a:prstGeom prst="trapezoid">
          <a:avLst>
            <a:gd name="adj" fmla="val 7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GT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GT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 dirty="0"/>
            <a:t>Sabiduría</a:t>
          </a:r>
          <a:endParaRPr lang="en-US" sz="2400" kern="1200" dirty="0"/>
        </a:p>
      </dsp:txBody>
      <dsp:txXfrm>
        <a:off x="1973794" y="0"/>
        <a:ext cx="2148410" cy="1432273"/>
      </dsp:txXfrm>
    </dsp:sp>
    <dsp:sp modelId="{3DB37C5F-80C3-49C9-BFD4-9E938CE9BC2D}">
      <dsp:nvSpPr>
        <dsp:cNvPr id="0" name=""/>
        <dsp:cNvSpPr/>
      </dsp:nvSpPr>
      <dsp:spPr>
        <a:xfrm>
          <a:off x="1315863" y="1432273"/>
          <a:ext cx="3464273" cy="877242"/>
        </a:xfrm>
        <a:prstGeom prst="trapezoid">
          <a:avLst>
            <a:gd name="adj" fmla="val 7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 dirty="0"/>
            <a:t>Conocimiento</a:t>
          </a:r>
          <a:endParaRPr lang="en-US" sz="2400" kern="1200" dirty="0"/>
        </a:p>
      </dsp:txBody>
      <dsp:txXfrm>
        <a:off x="1922111" y="1432273"/>
        <a:ext cx="2251777" cy="877242"/>
      </dsp:txXfrm>
    </dsp:sp>
    <dsp:sp modelId="{0C178A7A-6835-48E8-82CE-B0B5751D1B0B}">
      <dsp:nvSpPr>
        <dsp:cNvPr id="0" name=""/>
        <dsp:cNvSpPr/>
      </dsp:nvSpPr>
      <dsp:spPr>
        <a:xfrm>
          <a:off x="652291" y="2309515"/>
          <a:ext cx="4780136" cy="877242"/>
        </a:xfrm>
        <a:prstGeom prst="trapezoid">
          <a:avLst>
            <a:gd name="adj" fmla="val 7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 dirty="0"/>
            <a:t>Información</a:t>
          </a:r>
          <a:endParaRPr lang="en-US" sz="2400" kern="1200" dirty="0"/>
        </a:p>
      </dsp:txBody>
      <dsp:txXfrm>
        <a:off x="1488815" y="2309515"/>
        <a:ext cx="3107088" cy="877242"/>
      </dsp:txXfrm>
    </dsp:sp>
    <dsp:sp modelId="{7F9DECDD-7351-4468-B7C9-D6E6CF4CB46C}">
      <dsp:nvSpPr>
        <dsp:cNvPr id="0" name=""/>
        <dsp:cNvSpPr/>
      </dsp:nvSpPr>
      <dsp:spPr>
        <a:xfrm>
          <a:off x="0" y="3186757"/>
          <a:ext cx="6096000" cy="877242"/>
        </a:xfrm>
        <a:prstGeom prst="trapezoid">
          <a:avLst>
            <a:gd name="adj" fmla="val 7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 dirty="0"/>
            <a:t>Datos</a:t>
          </a:r>
          <a:endParaRPr lang="en-US" sz="2400" kern="1200" dirty="0"/>
        </a:p>
      </dsp:txBody>
      <dsp:txXfrm>
        <a:off x="1066799" y="3186757"/>
        <a:ext cx="3962400" cy="8772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C0B62-E1A4-4AB9-9F62-B604CD0209D3}">
      <dsp:nvSpPr>
        <dsp:cNvPr id="0" name=""/>
        <dsp:cNvSpPr/>
      </dsp:nvSpPr>
      <dsp:spPr>
        <a:xfrm>
          <a:off x="1973794" y="0"/>
          <a:ext cx="2148410" cy="1432273"/>
        </a:xfrm>
        <a:prstGeom prst="trapezoid">
          <a:avLst>
            <a:gd name="adj" fmla="val 7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GT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GT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 dirty="0"/>
            <a:t>Sabiduría</a:t>
          </a:r>
          <a:endParaRPr lang="en-US" sz="2400" kern="1200" dirty="0"/>
        </a:p>
      </dsp:txBody>
      <dsp:txXfrm>
        <a:off x="1973794" y="0"/>
        <a:ext cx="2148410" cy="1432273"/>
      </dsp:txXfrm>
    </dsp:sp>
    <dsp:sp modelId="{3DB37C5F-80C3-49C9-BFD4-9E938CE9BC2D}">
      <dsp:nvSpPr>
        <dsp:cNvPr id="0" name=""/>
        <dsp:cNvSpPr/>
      </dsp:nvSpPr>
      <dsp:spPr>
        <a:xfrm>
          <a:off x="1315863" y="1432273"/>
          <a:ext cx="3464273" cy="877242"/>
        </a:xfrm>
        <a:prstGeom prst="trapezoid">
          <a:avLst>
            <a:gd name="adj" fmla="val 7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 dirty="0"/>
            <a:t>Conocimiento</a:t>
          </a:r>
          <a:endParaRPr lang="en-US" sz="2400" kern="1200" dirty="0"/>
        </a:p>
      </dsp:txBody>
      <dsp:txXfrm>
        <a:off x="1922111" y="1432273"/>
        <a:ext cx="2251777" cy="877242"/>
      </dsp:txXfrm>
    </dsp:sp>
    <dsp:sp modelId="{0C178A7A-6835-48E8-82CE-B0B5751D1B0B}">
      <dsp:nvSpPr>
        <dsp:cNvPr id="0" name=""/>
        <dsp:cNvSpPr/>
      </dsp:nvSpPr>
      <dsp:spPr>
        <a:xfrm>
          <a:off x="652291" y="2309515"/>
          <a:ext cx="4780136" cy="877242"/>
        </a:xfrm>
        <a:prstGeom prst="trapezoid">
          <a:avLst>
            <a:gd name="adj" fmla="val 7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 dirty="0"/>
            <a:t>Información</a:t>
          </a:r>
          <a:endParaRPr lang="en-US" sz="2400" kern="1200" dirty="0"/>
        </a:p>
      </dsp:txBody>
      <dsp:txXfrm>
        <a:off x="1488815" y="2309515"/>
        <a:ext cx="3107088" cy="877242"/>
      </dsp:txXfrm>
    </dsp:sp>
    <dsp:sp modelId="{7F9DECDD-7351-4468-B7C9-D6E6CF4CB46C}">
      <dsp:nvSpPr>
        <dsp:cNvPr id="0" name=""/>
        <dsp:cNvSpPr/>
      </dsp:nvSpPr>
      <dsp:spPr>
        <a:xfrm>
          <a:off x="0" y="3186757"/>
          <a:ext cx="6096000" cy="877242"/>
        </a:xfrm>
        <a:prstGeom prst="trapezoid">
          <a:avLst>
            <a:gd name="adj" fmla="val 7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 dirty="0"/>
            <a:t>Datos</a:t>
          </a:r>
          <a:endParaRPr lang="en-US" sz="2400" kern="1200" dirty="0"/>
        </a:p>
      </dsp:txBody>
      <dsp:txXfrm>
        <a:off x="1066799" y="3186757"/>
        <a:ext cx="3962400" cy="877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581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244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8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430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685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173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309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558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53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32" name="Google Shape;32;p5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35" name="Google Shape;35;p5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⦿"/>
              <a:defRPr/>
            </a:lvl1pPr>
            <a:lvl2pPr marL="914400" lvl="1" indent="-381000" rtl="0">
              <a:spcBef>
                <a:spcPts val="1000"/>
              </a:spcBef>
              <a:spcAft>
                <a:spcPts val="0"/>
              </a:spcAft>
              <a:buSzPts val="2400"/>
              <a:buChar char="⌾"/>
              <a:defRPr/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8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65" name="Google Shape;65;p8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8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68" name="Google Shape;68;p8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⦿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⌾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•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ANÁLISIS DE DATOS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89B4-1AB9-48D1-B604-EF97CBC3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1. Definición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1B8F3-4305-4063-8802-00AE61B4C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En esta fase es necesario definir cuál es el objeto de estudio.</a:t>
            </a:r>
          </a:p>
          <a:p>
            <a:r>
              <a:rPr lang="es-CR" dirty="0"/>
              <a:t>Se definen cuáles son las preguntas que se quieren resolver.</a:t>
            </a:r>
          </a:p>
          <a:p>
            <a:r>
              <a:rPr lang="es-CR" dirty="0"/>
              <a:t>Se definen los criterios de aceptación del objeto de estudio.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114CA-57F1-41B8-88D6-E1676C2EEE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965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BD35-21B0-4215-A33B-C2D491FB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2. Establecer las Prioridades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F00B4-0722-4018-814D-7710D10CA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Definir cuáles son las prioridades del análisis.</a:t>
            </a:r>
          </a:p>
          <a:p>
            <a:r>
              <a:rPr lang="es-CR" dirty="0"/>
              <a:t>Definir las necesidades de información.</a:t>
            </a:r>
          </a:p>
          <a:p>
            <a:r>
              <a:rPr lang="es-CR" dirty="0"/>
              <a:t>Definir las fuentes de información.</a:t>
            </a:r>
          </a:p>
          <a:p>
            <a:r>
              <a:rPr lang="es-CR" dirty="0"/>
              <a:t>Definir el formato de la información.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52865-F80E-4D45-9101-56516F3E60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162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23B0-142D-4057-BF31-94B32736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3. Recolectar los datos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9FE16-227C-46E6-9399-D2519531C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Se debe obtener información histórica acorde a lo que se desea analizar.</a:t>
            </a:r>
          </a:p>
          <a:p>
            <a:r>
              <a:rPr lang="es-CR" dirty="0"/>
              <a:t>La información debe estar tabulada correctamente.</a:t>
            </a:r>
          </a:p>
          <a:p>
            <a:r>
              <a:rPr lang="es-CR" dirty="0"/>
              <a:t>Los datos deben respetar los tipos de datos necesarios.</a:t>
            </a:r>
          </a:p>
          <a:p>
            <a:r>
              <a:rPr lang="es-CR" dirty="0"/>
              <a:t>Utilice herramientas para apoyarse en la recolección de datos.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19723-5920-4541-BC2D-ABDB7F884E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4329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173D-9DB0-467B-9C06-4869BC59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4. Analizar los datos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2977-D101-424A-96D1-AE2FAFC40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Es importante buscar patrones en la información.</a:t>
            </a:r>
          </a:p>
          <a:p>
            <a:r>
              <a:rPr lang="es-CR" dirty="0"/>
              <a:t>Las gráficas se deben utilizar como una herramienta importante.</a:t>
            </a:r>
          </a:p>
          <a:p>
            <a:r>
              <a:rPr lang="es-CR" dirty="0"/>
              <a:t>Se deben utilizar herramientas estadísticas.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AD006-08B5-400A-A5CE-4BEDCAA163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218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3F41-37C2-4295-B8D5-77C11C5C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5. Interpretación de Resultados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0B9CD-4AA3-47BF-B342-296067727C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Establecer si se responde al criterio de aceptación solicitado inicialmente.</a:t>
            </a:r>
          </a:p>
          <a:p>
            <a:r>
              <a:rPr lang="es-CR" dirty="0"/>
              <a:t>Generar informes gerenciales.</a:t>
            </a:r>
          </a:p>
          <a:p>
            <a:r>
              <a:rPr lang="es-CR" dirty="0"/>
              <a:t>Determinar si hay otras condiciones no analizadas inicialmente que afectan.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F8A27-E478-4980-99F6-2CDEC23EDE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2397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7AF0-B308-452A-B0C6-6EBED116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Recomendaciones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C7D54-A114-434E-BC4E-5AEF2E61D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Hacer su análisis estandarizado</a:t>
            </a:r>
          </a:p>
          <a:p>
            <a:r>
              <a:rPr lang="es-CR" dirty="0"/>
              <a:t>Realizar procesos de limpieza de datos</a:t>
            </a:r>
          </a:p>
          <a:p>
            <a:r>
              <a:rPr lang="es-CR" dirty="0"/>
              <a:t>Hacer reproducible el análisis</a:t>
            </a:r>
          </a:p>
          <a:p>
            <a:r>
              <a:rPr lang="es-CR" dirty="0"/>
              <a:t>Relacione sus datos con el criterio de aceptación inicial.</a:t>
            </a:r>
          </a:p>
          <a:p>
            <a:r>
              <a:rPr lang="es-CR" dirty="0"/>
              <a:t>Ir más allá del planteamiento inicial.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1AAD9-9496-459B-9D12-2A53FCCADA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7828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>
            <a:spLocks noGrp="1"/>
          </p:cNvSpPr>
          <p:nvPr>
            <p:ph type="ctrTitle"/>
          </p:nvPr>
        </p:nvSpPr>
        <p:spPr>
          <a:xfrm>
            <a:off x="1618576" y="1368370"/>
            <a:ext cx="6133041" cy="20606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PIRÁMIDE </a:t>
            </a:r>
            <a:br>
              <a:rPr lang="en" dirty="0"/>
            </a:br>
            <a:r>
              <a:rPr lang="en" dirty="0"/>
              <a:t>DE LA INFORMACIÓN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1691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Concepto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body" idx="1"/>
          </p:nvPr>
        </p:nvSpPr>
        <p:spPr>
          <a:xfrm>
            <a:off x="152400" y="1032165"/>
            <a:ext cx="8908472" cy="4111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indent="0" algn="l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s-ES" sz="2000" dirty="0"/>
              <a:t>Muestra el camino correcto que deberían de recorrer los datos en una organización.</a:t>
            </a:r>
          </a:p>
          <a:p>
            <a:pPr marL="50800" lvl="0" indent="0" algn="l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lang="es-ES" sz="2000" dirty="0"/>
          </a:p>
          <a:p>
            <a:pPr marL="50800" lvl="0" indent="0" algn="l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s-ES" sz="2000" dirty="0"/>
              <a:t>Toda organización que tenga un interés realmente en la utilización de la información debe enfocarse en la pirámide de la información.</a:t>
            </a:r>
          </a:p>
          <a:p>
            <a:pPr marL="50800" lvl="0" indent="0" algn="l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lang="es-ES" sz="2000" dirty="0"/>
          </a:p>
          <a:p>
            <a:pPr marL="50800" lvl="0" indent="0" algn="l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s-ES" sz="2000" dirty="0"/>
              <a:t>Las organizaciones deben aprender de la importancia de la información para su crecimiento y para conseguir ventaja competitiva.</a:t>
            </a:r>
          </a:p>
          <a:p>
            <a:pPr marL="50800" lvl="0" indent="0" algn="l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sz="2000" dirty="0"/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6274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Pirámide de la información</a:t>
            </a:r>
            <a:endParaRPr dirty="0"/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DAB87FE-4820-D701-5B78-6BF0CAB32221}"/>
              </a:ext>
            </a:extLst>
          </p:cNvPr>
          <p:cNvGraphicFramePr/>
          <p:nvPr/>
        </p:nvGraphicFramePr>
        <p:xfrm>
          <a:off x="2297832" y="88446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6298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Datos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body" idx="1"/>
          </p:nvPr>
        </p:nvSpPr>
        <p:spPr>
          <a:xfrm>
            <a:off x="159326" y="687382"/>
            <a:ext cx="8929255" cy="4079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indent="0" algn="l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s-ES" sz="2000" dirty="0"/>
              <a:t>Es el nivel más básico y al mismo tiempo el que soporta todos los demás.</a:t>
            </a:r>
          </a:p>
          <a:p>
            <a:pPr marL="50800" lvl="0" indent="0" algn="l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lang="es-ES" sz="2000" dirty="0"/>
          </a:p>
          <a:p>
            <a:pPr marL="50800" lvl="0" indent="0" algn="l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s-ES" sz="2000" dirty="0"/>
              <a:t>Los datos son los que se generan de los sistemas transaccionales y no tienen tratamiento alguno, data cruda.</a:t>
            </a:r>
          </a:p>
          <a:p>
            <a:pPr marL="50800" lvl="0" indent="0" algn="l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lang="es-ES" sz="2000" dirty="0"/>
          </a:p>
          <a:p>
            <a:pPr marL="50800" lvl="0" indent="0" algn="l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s-ES" sz="2000" dirty="0"/>
              <a:t>Los datos carecen de toda interpretación y dentro de ellos pueden estar:</a:t>
            </a:r>
          </a:p>
          <a:p>
            <a:pPr marL="50800" lvl="0" indent="0" algn="l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s-ES" sz="2000" dirty="0"/>
              <a:t>Hechos</a:t>
            </a:r>
          </a:p>
          <a:p>
            <a:pPr marL="50800" lvl="0" indent="0" algn="l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s-ES" sz="2000" dirty="0"/>
              <a:t>Señales</a:t>
            </a:r>
          </a:p>
          <a:p>
            <a:pPr marL="50800" lvl="0" indent="0" algn="l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s-ES" sz="2000" dirty="0"/>
              <a:t>Símbolos</a:t>
            </a:r>
          </a:p>
          <a:p>
            <a:pPr marL="50800" lvl="0" indent="0" algn="l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s-ES" sz="2000" dirty="0"/>
              <a:t>Los datos no tienen obligatoriamente que tener sentido.</a:t>
            </a:r>
          </a:p>
          <a:p>
            <a:pPr marL="50800" lvl="0" indent="0" algn="l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sz="2000" dirty="0"/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768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ANÁLISIS DE DATOS</a:t>
            </a:r>
            <a:endParaRPr dirty="0"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2F597-2BA3-4A05-97E6-1E85C9057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275" y="1627900"/>
            <a:ext cx="7992890" cy="2870400"/>
          </a:xfrm>
        </p:spPr>
        <p:txBody>
          <a:bodyPr/>
          <a:lstStyle/>
          <a:p>
            <a:r>
              <a:rPr lang="es-CR" dirty="0"/>
              <a:t>Consiste en examinar el conjunto de datos de resultado de la operación de un proceso o producto con el objetivo de brindar soporte a la toma de decisión de una compañía o proceso.</a:t>
            </a:r>
          </a:p>
          <a:p>
            <a:endParaRPr lang="es-CR" dirty="0"/>
          </a:p>
          <a:p>
            <a:r>
              <a:rPr lang="en-US" dirty="0"/>
              <a:t>La </a:t>
            </a:r>
            <a:r>
              <a:rPr lang="en-US" dirty="0" err="1"/>
              <a:t>aplicación</a:t>
            </a:r>
            <a:r>
              <a:rPr lang="en-US" dirty="0"/>
              <a:t> principal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relacionada</a:t>
            </a:r>
            <a:r>
              <a:rPr lang="en-US" dirty="0"/>
              <a:t> a </a:t>
            </a: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decisiones</a:t>
            </a:r>
            <a:r>
              <a:rPr lang="en-US" dirty="0"/>
              <a:t> </a:t>
            </a:r>
            <a:r>
              <a:rPr lang="en-US" dirty="0" err="1"/>
              <a:t>inteligentes</a:t>
            </a:r>
            <a:r>
              <a:rPr lang="en-US" dirty="0"/>
              <a:t> que </a:t>
            </a:r>
            <a:r>
              <a:rPr lang="en-US" dirty="0" err="1"/>
              <a:t>permitan</a:t>
            </a:r>
            <a:r>
              <a:rPr lang="en-US" dirty="0"/>
              <a:t> </a:t>
            </a:r>
            <a:r>
              <a:rPr lang="en-US" dirty="0" err="1"/>
              <a:t>acelerar</a:t>
            </a:r>
            <a:r>
              <a:rPr lang="en-US" dirty="0"/>
              <a:t> el </a:t>
            </a:r>
            <a:r>
              <a:rPr lang="en-US" dirty="0" err="1"/>
              <a:t>desarrollo</a:t>
            </a:r>
            <a:r>
              <a:rPr lang="en-US" dirty="0"/>
              <a:t> y </a:t>
            </a:r>
            <a:r>
              <a:rPr lang="en-US" dirty="0" err="1"/>
              <a:t>mejora</a:t>
            </a:r>
            <a:r>
              <a:rPr lang="en-US" dirty="0"/>
              <a:t> de los </a:t>
            </a:r>
            <a:r>
              <a:rPr lang="en-US" dirty="0" err="1"/>
              <a:t>procesos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procesos</a:t>
            </a:r>
            <a:r>
              <a:rPr lang="en-US" dirty="0"/>
              <a:t>/</a:t>
            </a:r>
            <a:r>
              <a:rPr lang="en-US" dirty="0" err="1"/>
              <a:t>productos</a:t>
            </a:r>
            <a:r>
              <a:rPr lang="en-US" dirty="0"/>
              <a:t> que no se </a:t>
            </a:r>
            <a:r>
              <a:rPr lang="en-US" dirty="0" err="1"/>
              <a:t>miden</a:t>
            </a:r>
            <a:r>
              <a:rPr lang="en-US" dirty="0"/>
              <a:t>, no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mejorar</a:t>
            </a:r>
            <a:r>
              <a:rPr lang="en-US" dirty="0"/>
              <a:t>.</a:t>
            </a:r>
          </a:p>
          <a:p>
            <a:pPr marL="1016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Información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body" idx="1"/>
          </p:nvPr>
        </p:nvSpPr>
        <p:spPr>
          <a:xfrm>
            <a:off x="131617" y="1063499"/>
            <a:ext cx="8929255" cy="4079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GT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 conforman por la extracción realizada de los datos, los datos más importantes pasan a ser información.</a:t>
            </a:r>
          </a:p>
          <a:p>
            <a:pPr algn="just"/>
            <a:endParaRPr lang="es-GT" altLang="ko-KR" sz="1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s-GT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 data procesada se convierte en información.</a:t>
            </a:r>
          </a:p>
          <a:p>
            <a:pPr algn="just"/>
            <a:endParaRPr lang="es-GT" altLang="ko-KR" sz="1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s-GT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 información empieza a tener sentido y debe responder a preguntas como</a:t>
            </a:r>
          </a:p>
          <a:p>
            <a:pPr algn="just"/>
            <a:endParaRPr lang="es-GT" altLang="ko-KR" sz="1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s-GT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¿Qué? ¿Cuántos? ¿Cuándo? ¿Quién? ¿Dónde? </a:t>
            </a:r>
          </a:p>
          <a:p>
            <a:pPr algn="just"/>
            <a:endParaRPr lang="es-GT" altLang="ko-KR" sz="1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s-GT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 información no responde ¿Cómo?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8890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Conocimiento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body" idx="1"/>
          </p:nvPr>
        </p:nvSpPr>
        <p:spPr>
          <a:xfrm>
            <a:off x="131617" y="1063499"/>
            <a:ext cx="8929255" cy="4079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 conocimiento se genera a través de la información organizada, conectada y contextualizada.</a:t>
            </a:r>
          </a:p>
          <a:p>
            <a:pPr algn="just"/>
            <a:endParaRPr lang="es-E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 objetivo de generar conocimiento es obtener entendimiento y aprendizaje.</a:t>
            </a:r>
          </a:p>
          <a:p>
            <a:pPr algn="just"/>
            <a:endParaRPr lang="es-E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Solo con el conocimiento se responde la pregunta ¿Cómo?</a:t>
            </a:r>
          </a:p>
          <a:p>
            <a:pPr algn="just"/>
            <a:endParaRPr lang="es-E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 conocimiento permite entender la razón por la cual la organización se encuentra en la posición actual.</a:t>
            </a:r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402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Sabiduría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body" idx="1"/>
          </p:nvPr>
        </p:nvSpPr>
        <p:spPr>
          <a:xfrm>
            <a:off x="131617" y="1063499"/>
            <a:ext cx="8929255" cy="4079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indent="0" algn="just">
              <a:buNone/>
            </a:pPr>
            <a:r>
              <a:rPr lang="es-E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 sabiduría es la generación de estrategias a partir del conocimiento que obtuvimos.</a:t>
            </a:r>
          </a:p>
          <a:p>
            <a:pPr marL="50800" indent="0" algn="just">
              <a:buNone/>
            </a:pPr>
            <a:endParaRPr lang="es-E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800" indent="0" algn="just">
              <a:buNone/>
            </a:pPr>
            <a:r>
              <a:rPr lang="es-E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 estrategia se consigue a través de la aplicación de experiencias, creencias y valores al conocimiento.</a:t>
            </a:r>
          </a:p>
          <a:p>
            <a:pPr marL="50800" indent="0" algn="just">
              <a:buNone/>
            </a:pPr>
            <a:endParaRPr lang="es-E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800" indent="0" algn="just">
              <a:buNone/>
            </a:pPr>
            <a:endParaRPr lang="es-E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800" indent="0" algn="just">
              <a:buNone/>
            </a:pPr>
            <a:r>
              <a:rPr lang="es-E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 la sabiduría se puede cambiar el rumbo de una organización.</a:t>
            </a:r>
          </a:p>
          <a:p>
            <a:pPr marL="50800" indent="0" algn="just">
              <a:buNone/>
            </a:pPr>
            <a:endParaRPr lang="es-E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5424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Aplicación</a:t>
            </a:r>
            <a:endParaRPr dirty="0"/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B3F32B7-5078-9EE9-9938-544E02B61E47}"/>
              </a:ext>
            </a:extLst>
          </p:cNvPr>
          <p:cNvGraphicFramePr/>
          <p:nvPr/>
        </p:nvGraphicFramePr>
        <p:xfrm>
          <a:off x="1798350" y="78645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A8C3444B-FD23-F703-C89E-AC5A053C81F0}"/>
              </a:ext>
            </a:extLst>
          </p:cNvPr>
          <p:cNvSpPr/>
          <p:nvPr/>
        </p:nvSpPr>
        <p:spPr>
          <a:xfrm rot="18867218">
            <a:off x="1793349" y="3476068"/>
            <a:ext cx="997650" cy="519661"/>
          </a:xfrm>
          <a:prstGeom prst="curved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80"/>
              </a:highlight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726064EB-806E-2AC1-9FEC-705D14A4BC46}"/>
              </a:ext>
            </a:extLst>
          </p:cNvPr>
          <p:cNvSpPr/>
          <p:nvPr/>
        </p:nvSpPr>
        <p:spPr>
          <a:xfrm rot="18867218">
            <a:off x="2512768" y="2558621"/>
            <a:ext cx="997650" cy="519661"/>
          </a:xfrm>
          <a:prstGeom prst="curved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80"/>
              </a:highlight>
            </a:endParaRP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4D4BDC7C-A0F3-3333-7ABF-62AA5F732BC6}"/>
              </a:ext>
            </a:extLst>
          </p:cNvPr>
          <p:cNvSpPr/>
          <p:nvPr/>
        </p:nvSpPr>
        <p:spPr>
          <a:xfrm rot="18384924">
            <a:off x="3241941" y="1553498"/>
            <a:ext cx="997650" cy="519661"/>
          </a:xfrm>
          <a:prstGeom prst="curved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8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5C962-DDDD-B711-7ABF-2724EE14D346}"/>
              </a:ext>
            </a:extLst>
          </p:cNvPr>
          <p:cNvSpPr txBox="1"/>
          <p:nvPr/>
        </p:nvSpPr>
        <p:spPr>
          <a:xfrm rot="18771073">
            <a:off x="1493818" y="3351956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050" dirty="0"/>
              <a:t>Procesar</a:t>
            </a:r>
            <a:endParaRPr 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C293C-F032-76A5-6E1A-69B33A79C9FE}"/>
              </a:ext>
            </a:extLst>
          </p:cNvPr>
          <p:cNvSpPr txBox="1"/>
          <p:nvPr/>
        </p:nvSpPr>
        <p:spPr>
          <a:xfrm rot="18752591">
            <a:off x="3008517" y="1452594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050" dirty="0"/>
              <a:t>Conectar</a:t>
            </a:r>
            <a:endParaRPr 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137133-DFDF-34CB-B681-350186072506}"/>
              </a:ext>
            </a:extLst>
          </p:cNvPr>
          <p:cNvSpPr txBox="1"/>
          <p:nvPr/>
        </p:nvSpPr>
        <p:spPr>
          <a:xfrm rot="18757973">
            <a:off x="2266199" y="2369735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050" dirty="0"/>
              <a:t>Aplicar</a:t>
            </a:r>
            <a:endParaRPr lang="en-US" sz="1050" dirty="0"/>
          </a:p>
        </p:txBody>
      </p:sp>
      <p:pic>
        <p:nvPicPr>
          <p:cNvPr id="11" name="Picture 2" descr="Resultado de imagen para industria">
            <a:extLst>
              <a:ext uri="{FF2B5EF4-FFF2-40B4-BE49-F238E27FC236}">
                <a16:creationId xmlns:a16="http://schemas.microsoft.com/office/drawing/2014/main" id="{5523D02E-CF34-BB9D-D076-F8AD083CA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041" y="1350840"/>
            <a:ext cx="1648181" cy="9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09C964A7-BB45-A88A-3808-00C9B6A40295}"/>
              </a:ext>
            </a:extLst>
          </p:cNvPr>
          <p:cNvSpPr/>
          <p:nvPr/>
        </p:nvSpPr>
        <p:spPr>
          <a:xfrm>
            <a:off x="5193629" y="610007"/>
            <a:ext cx="2047241" cy="637342"/>
          </a:xfrm>
          <a:prstGeom prst="curved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B7E713-E6AC-12A4-8196-506CFC4C79B8}"/>
              </a:ext>
            </a:extLst>
          </p:cNvPr>
          <p:cNvSpPr txBox="1"/>
          <p:nvPr/>
        </p:nvSpPr>
        <p:spPr>
          <a:xfrm>
            <a:off x="5677189" y="77010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/>
              <a:t>Aplicación</a:t>
            </a:r>
            <a:endParaRPr lang="en-US" sz="1200" dirty="0"/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EE9E82B3-6C19-513A-03CD-2B733923FD8B}"/>
              </a:ext>
            </a:extLst>
          </p:cNvPr>
          <p:cNvSpPr/>
          <p:nvPr/>
        </p:nvSpPr>
        <p:spPr>
          <a:xfrm>
            <a:off x="7528902" y="2280413"/>
            <a:ext cx="725320" cy="2281556"/>
          </a:xfrm>
          <a:prstGeom prst="curved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8B1644-23FF-B2E3-0E1B-18985B2C73EF}"/>
              </a:ext>
            </a:extLst>
          </p:cNvPr>
          <p:cNvSpPr txBox="1"/>
          <p:nvPr/>
        </p:nvSpPr>
        <p:spPr>
          <a:xfrm>
            <a:off x="7351502" y="307705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/>
              <a:t>Retro-</a:t>
            </a:r>
          </a:p>
          <a:p>
            <a:r>
              <a:rPr lang="es-GT" sz="1200" dirty="0"/>
              <a:t>alimentación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741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ntr" presetSubtype="1" fill="hold" grpId="0" nodeType="click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 animBg="1"/>
      <p:bldP spid="8" grpId="0"/>
      <p:bldP spid="9" grpId="0"/>
      <p:bldP spid="10" grpId="0"/>
      <p:bldP spid="12" grpId="0" animBg="1"/>
      <p:bldP spid="13" grpId="0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6122-728B-4C04-8A40-D7343257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ÁREAS DE APLICACIÓN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E1C6E-8CDD-4472-B4BD-8987223B9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1800" dirty="0"/>
              <a:t>En muchas ocasiones se comete el error de pensar que únicamente se deben analizar las ventas de un producto o de una organización.</a:t>
            </a:r>
          </a:p>
          <a:p>
            <a:endParaRPr lang="es-CR" sz="1800" dirty="0"/>
          </a:p>
          <a:p>
            <a:r>
              <a:rPr lang="es-CR" sz="1800" dirty="0"/>
              <a:t>Sin embargo, la aplicación del análisis de datos es prácticamente en cada área de la compañía.</a:t>
            </a:r>
          </a:p>
          <a:p>
            <a:endParaRPr lang="es-CR" sz="1800" dirty="0"/>
          </a:p>
          <a:p>
            <a:r>
              <a:rPr lang="es-CR" sz="1800" dirty="0"/>
              <a:t>El objetivo es poder identificar de manera rápida y sencilla si los procesos sufren cambios en su ejecución o resultado y se pueda mitigar de manera rápida los cambios.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7BEDB-8FF8-4950-BC1F-C1E2DC815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090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834D46-99C5-449B-B0C6-E7BD231815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FA8EA6-6E44-4C66-9EF9-CCB75E5F6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606690"/>
            <a:ext cx="7774677" cy="426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9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834D46-99C5-449B-B0C6-E7BD231815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26" name="Picture 2" descr="Self Service BI - EN - better decisions thanks to data">
            <a:extLst>
              <a:ext uri="{FF2B5EF4-FFF2-40B4-BE49-F238E27FC236}">
                <a16:creationId xmlns:a16="http://schemas.microsoft.com/office/drawing/2014/main" id="{55086817-A0E1-5B24-8B3A-301C232A8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3" y="362382"/>
            <a:ext cx="7626928" cy="429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35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EC7B-7656-4F9A-A5C3-DD3AFA09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VENTAJAS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30221-AD24-4FEE-BA85-D74E5076F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000" dirty="0"/>
              <a:t>Brinda soporte en la toma de decisión</a:t>
            </a:r>
          </a:p>
          <a:p>
            <a:r>
              <a:rPr lang="es-CR" sz="2000" dirty="0"/>
              <a:t>Ayuda a identificar problemas de cumplimiento</a:t>
            </a:r>
          </a:p>
          <a:p>
            <a:r>
              <a:rPr lang="es-CR" sz="2000" dirty="0"/>
              <a:t>Ayuda a identificar variaciones en la ejecución de procesos.</a:t>
            </a:r>
          </a:p>
          <a:p>
            <a:r>
              <a:rPr lang="es-CR" sz="2000" dirty="0"/>
              <a:t>Permite la identificación de áreas de mejora de los procesos.</a:t>
            </a:r>
          </a:p>
          <a:p>
            <a:r>
              <a:rPr lang="es-CR" sz="2000" dirty="0"/>
              <a:t>Permite generar conocimiento de las operaciones.</a:t>
            </a:r>
          </a:p>
          <a:p>
            <a:r>
              <a:rPr lang="es-CR" sz="2000" dirty="0"/>
              <a:t>Gran herramienta para generar estrategia en las organizaciones.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79C32-56EE-40F6-BB33-A170FE7F31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991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ANÁLISIS DE DATOS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0AFA74-A1A5-435A-A0A1-94F63A817A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89068C-AEDC-43A2-8988-156EA4DC55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0775201"/>
              </p:ext>
            </p:extLst>
          </p:nvPr>
        </p:nvGraphicFramePr>
        <p:xfrm>
          <a:off x="1473479" y="1573305"/>
          <a:ext cx="6688884" cy="2744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628">
                  <a:extLst>
                    <a:ext uri="{9D8B030D-6E8A-4147-A177-3AD203B41FA5}">
                      <a16:colId xmlns:a16="http://schemas.microsoft.com/office/drawing/2014/main" val="2000053652"/>
                    </a:ext>
                  </a:extLst>
                </a:gridCol>
                <a:gridCol w="2229628">
                  <a:extLst>
                    <a:ext uri="{9D8B030D-6E8A-4147-A177-3AD203B41FA5}">
                      <a16:colId xmlns:a16="http://schemas.microsoft.com/office/drawing/2014/main" val="729486917"/>
                    </a:ext>
                  </a:extLst>
                </a:gridCol>
                <a:gridCol w="2229628">
                  <a:extLst>
                    <a:ext uri="{9D8B030D-6E8A-4147-A177-3AD203B41FA5}">
                      <a16:colId xmlns:a16="http://schemas.microsoft.com/office/drawing/2014/main" val="3673894098"/>
                    </a:ext>
                  </a:extLst>
                </a:gridCol>
              </a:tblGrid>
              <a:tr h="296752">
                <a:tc>
                  <a:txBody>
                    <a:bodyPr/>
                    <a:lstStyle/>
                    <a:p>
                      <a:r>
                        <a:rPr lang="es-CR" dirty="0"/>
                        <a:t>Tipo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Obtención de Datos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Características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8863"/>
                  </a:ext>
                </a:extLst>
              </a:tr>
              <a:tr h="1219863">
                <a:tc>
                  <a:txBody>
                    <a:bodyPr/>
                    <a:lstStyle/>
                    <a:p>
                      <a:r>
                        <a:rPr lang="es-CR" dirty="0"/>
                        <a:t>Cualitativo</a:t>
                      </a:r>
                    </a:p>
                    <a:p>
                      <a:endParaRPr lang="es-CR" dirty="0"/>
                    </a:p>
                    <a:p>
                      <a:r>
                        <a:rPr lang="es-CR" dirty="0"/>
                        <a:t>¿Por qué? ¿Cómo?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CR" dirty="0"/>
                        <a:t>Observaciones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R" dirty="0"/>
                        <a:t>Entrevistas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R" dirty="0"/>
                        <a:t>Encuestas abiertas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R" dirty="0"/>
                        <a:t>Focus </a:t>
                      </a:r>
                      <a:r>
                        <a:rPr lang="es-CR" dirty="0" err="1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CR" dirty="0"/>
                        <a:t>Mayor volumen de datos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R" dirty="0"/>
                        <a:t>Análisis estadístico no siempre posible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721743"/>
                  </a:ext>
                </a:extLst>
              </a:tr>
              <a:tr h="1219863">
                <a:tc>
                  <a:txBody>
                    <a:bodyPr/>
                    <a:lstStyle/>
                    <a:p>
                      <a:r>
                        <a:rPr lang="es-CR" dirty="0"/>
                        <a:t>Cuantitativo</a:t>
                      </a:r>
                    </a:p>
                    <a:p>
                      <a:endParaRPr lang="es-CR" dirty="0"/>
                    </a:p>
                    <a:p>
                      <a:r>
                        <a:rPr lang="es-CR" dirty="0"/>
                        <a:t>¿Cuántos? ¿Cuándo?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CR" dirty="0"/>
                        <a:t>Encuestas especificas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R" dirty="0"/>
                        <a:t>Ejecución de procesos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CR" dirty="0"/>
                        <a:t>Menor volumen de datos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R" dirty="0"/>
                        <a:t>Análisis estadístico obligatorio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83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823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PASOS PARA ANALIZAR DATOS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9168792"/>
      </p:ext>
    </p:extLst>
  </p:cSld>
  <p:clrMapOvr>
    <a:masterClrMapping/>
  </p:clrMapOvr>
</p:sld>
</file>

<file path=ppt/theme/theme1.xml><?xml version="1.0" encoding="utf-8"?>
<a:theme xmlns:a="http://schemas.openxmlformats.org/drawingml/2006/main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3717</TotalTime>
  <Words>787</Words>
  <Application>Microsoft Office PowerPoint</Application>
  <PresentationFormat>On-screen Show (16:9)</PresentationFormat>
  <Paragraphs>150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Titillium Web</vt:lpstr>
      <vt:lpstr>Arial</vt:lpstr>
      <vt:lpstr>Titillium Web Light</vt:lpstr>
      <vt:lpstr>Calibri</vt:lpstr>
      <vt:lpstr>Donalbain template</vt:lpstr>
      <vt:lpstr>ANÁLISIS DE DATOS</vt:lpstr>
      <vt:lpstr>ANÁLISIS DE DATOS</vt:lpstr>
      <vt:lpstr>ÁREAS DE APLICACIÓN</vt:lpstr>
      <vt:lpstr>PowerPoint Presentation</vt:lpstr>
      <vt:lpstr>PowerPoint Presentation</vt:lpstr>
      <vt:lpstr>VENTAJAS</vt:lpstr>
      <vt:lpstr>TIPOS DE ANÁLISIS DE DATOS</vt:lpstr>
      <vt:lpstr>PowerPoint Presentation</vt:lpstr>
      <vt:lpstr>PASOS PARA ANALIZAR DATOS</vt:lpstr>
      <vt:lpstr>1. Definición</vt:lpstr>
      <vt:lpstr>2. Establecer las Prioridades</vt:lpstr>
      <vt:lpstr>3. Recolectar los datos</vt:lpstr>
      <vt:lpstr>4. Analizar los datos</vt:lpstr>
      <vt:lpstr>5. Interpretación de Resultados</vt:lpstr>
      <vt:lpstr>Recomendaciones</vt:lpstr>
      <vt:lpstr>PIRÁMIDE  DE LA INFORMACIÓN</vt:lpstr>
      <vt:lpstr>Concepto</vt:lpstr>
      <vt:lpstr>Pirámide de la información</vt:lpstr>
      <vt:lpstr>Datos</vt:lpstr>
      <vt:lpstr>Información</vt:lpstr>
      <vt:lpstr>Conocimiento</vt:lpstr>
      <vt:lpstr>Sabiduría</vt:lpstr>
      <vt:lpstr>Aplicación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</dc:title>
  <dc:creator>César Rojas</dc:creator>
  <cp:lastModifiedBy>ROJAS ARGUETA, CESAR SALVADOR</cp:lastModifiedBy>
  <cp:revision>8</cp:revision>
  <dcterms:modified xsi:type="dcterms:W3CDTF">2024-01-31T19:44:44Z</dcterms:modified>
</cp:coreProperties>
</file>