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9"/>
  </p:notesMasterIdLst>
  <p:sldIdLst>
    <p:sldId id="256" r:id="rId2"/>
    <p:sldId id="305" r:id="rId3"/>
    <p:sldId id="353" r:id="rId4"/>
    <p:sldId id="303" r:id="rId5"/>
    <p:sldId id="366" r:id="rId6"/>
    <p:sldId id="301" r:id="rId7"/>
    <p:sldId id="355" r:id="rId8"/>
    <p:sldId id="356" r:id="rId9"/>
    <p:sldId id="367" r:id="rId10"/>
    <p:sldId id="357" r:id="rId11"/>
    <p:sldId id="364" r:id="rId12"/>
    <p:sldId id="359" r:id="rId13"/>
    <p:sldId id="361" r:id="rId14"/>
    <p:sldId id="363" r:id="rId15"/>
    <p:sldId id="365" r:id="rId16"/>
    <p:sldId id="362" r:id="rId17"/>
    <p:sldId id="295" r:id="rId18"/>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ge rolando rodriguez castañeda" initials="jrrc" lastIdx="1" clrIdx="0">
    <p:extLst>
      <p:ext uri="{19B8F6BF-5375-455C-9EA6-DF929625EA0E}">
        <p15:presenceInfo xmlns:p15="http://schemas.microsoft.com/office/powerpoint/2012/main" userId="afb4cf547c5a7e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3A7A5-B27C-0841-9A28-CF701143DB3A}" v="26" dt="2023-02-10T23:50:04.222"/>
    <p1510:client id="{BB34C77F-19E8-B638-2F7F-4381D7CECBD4}" v="8" dt="2023-08-10T22:33:14.70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87"/>
  </p:normalViewPr>
  <p:slideViewPr>
    <p:cSldViewPr snapToGrid="0">
      <p:cViewPr varScale="1">
        <p:scale>
          <a:sx n="60" d="100"/>
          <a:sy n="60" d="100"/>
        </p:scale>
        <p:origin x="9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ROLANDO RODRIGUEZ CASTANEDA" userId="S::jrrodriguezc@correo.url.edu.gt::4863539d-5666-4a8e-b043-1d0219cc113a" providerId="AD" clId="Web-{04906010-21D5-E620-DD83-48F6E46CF0FF}"/>
    <pc:docChg chg="modSld">
      <pc:chgData name="JORGE ROLANDO RODRIGUEZ CASTANEDA" userId="S::jrrodriguezc@correo.url.edu.gt::4863539d-5666-4a8e-b043-1d0219cc113a" providerId="AD" clId="Web-{04906010-21D5-E620-DD83-48F6E46CF0FF}" dt="2022-01-25T00:53:28.608" v="32"/>
      <pc:docMkLst>
        <pc:docMk/>
      </pc:docMkLst>
      <pc:sldChg chg="addSp delSp modSp">
        <pc:chgData name="JORGE ROLANDO RODRIGUEZ CASTANEDA" userId="S::jrrodriguezc@correo.url.edu.gt::4863539d-5666-4a8e-b043-1d0219cc113a" providerId="AD" clId="Web-{04906010-21D5-E620-DD83-48F6E46CF0FF}" dt="2022-01-25T00:42:54.453" v="20" actId="1076"/>
        <pc:sldMkLst>
          <pc:docMk/>
          <pc:sldMk cId="762226403" sldId="304"/>
        </pc:sldMkLst>
        <pc:spChg chg="add mod">
          <ac:chgData name="JORGE ROLANDO RODRIGUEZ CASTANEDA" userId="S::jrrodriguezc@correo.url.edu.gt::4863539d-5666-4a8e-b043-1d0219cc113a" providerId="AD" clId="Web-{04906010-21D5-E620-DD83-48F6E46CF0FF}" dt="2022-01-25T00:24:21.337" v="10" actId="20577"/>
          <ac:spMkLst>
            <pc:docMk/>
            <pc:sldMk cId="762226403" sldId="304"/>
            <ac:spMk id="5" creationId="{DF763274-78BA-459C-913E-A18E32CB6859}"/>
          </ac:spMkLst>
        </pc:spChg>
        <pc:picChg chg="add mod">
          <ac:chgData name="JORGE ROLANDO RODRIGUEZ CASTANEDA" userId="S::jrrodriguezc@correo.url.edu.gt::4863539d-5666-4a8e-b043-1d0219cc113a" providerId="AD" clId="Web-{04906010-21D5-E620-DD83-48F6E46CF0FF}" dt="2022-01-25T00:24:26.884" v="11" actId="1076"/>
          <ac:picMkLst>
            <pc:docMk/>
            <pc:sldMk cId="762226403" sldId="304"/>
            <ac:picMk id="4" creationId="{1277EC3A-EA7E-422D-84ED-CB1DF2759C37}"/>
          </ac:picMkLst>
        </pc:picChg>
        <pc:picChg chg="add del mod">
          <ac:chgData name="JORGE ROLANDO RODRIGUEZ CASTANEDA" userId="S::jrrodriguezc@correo.url.edu.gt::4863539d-5666-4a8e-b043-1d0219cc113a" providerId="AD" clId="Web-{04906010-21D5-E620-DD83-48F6E46CF0FF}" dt="2022-01-25T00:42:48.093" v="16"/>
          <ac:picMkLst>
            <pc:docMk/>
            <pc:sldMk cId="762226403" sldId="304"/>
            <ac:picMk id="6" creationId="{2300096B-8856-4974-AF6E-A1CFDF7885BC}"/>
          </ac:picMkLst>
        </pc:picChg>
        <pc:picChg chg="add mod">
          <ac:chgData name="JORGE ROLANDO RODRIGUEZ CASTANEDA" userId="S::jrrodriguezc@correo.url.edu.gt::4863539d-5666-4a8e-b043-1d0219cc113a" providerId="AD" clId="Web-{04906010-21D5-E620-DD83-48F6E46CF0FF}" dt="2022-01-25T00:42:54.453" v="20" actId="1076"/>
          <ac:picMkLst>
            <pc:docMk/>
            <pc:sldMk cId="762226403" sldId="304"/>
            <ac:picMk id="7" creationId="{3DE3055B-6EA6-4983-884A-DDED4CF27C2D}"/>
          </ac:picMkLst>
        </pc:picChg>
        <pc:picChg chg="del">
          <ac:chgData name="JORGE ROLANDO RODRIGUEZ CASTANEDA" userId="S::jrrodriguezc@correo.url.edu.gt::4863539d-5666-4a8e-b043-1d0219cc113a" providerId="AD" clId="Web-{04906010-21D5-E620-DD83-48F6E46CF0FF}" dt="2022-01-25T00:22:39.163" v="1"/>
          <ac:picMkLst>
            <pc:docMk/>
            <pc:sldMk cId="762226403" sldId="304"/>
            <ac:picMk id="1028" creationId="{8A225AEC-40C8-1243-927D-84FFF1F2D48F}"/>
          </ac:picMkLst>
        </pc:picChg>
        <pc:picChg chg="del">
          <ac:chgData name="JORGE ROLANDO RODRIGUEZ CASTANEDA" userId="S::jrrodriguezc@correo.url.edu.gt::4863539d-5666-4a8e-b043-1d0219cc113a" providerId="AD" clId="Web-{04906010-21D5-E620-DD83-48F6E46CF0FF}" dt="2022-01-25T00:22:37.788" v="0"/>
          <ac:picMkLst>
            <pc:docMk/>
            <pc:sldMk cId="762226403" sldId="304"/>
            <ac:picMk id="1030" creationId="{839BA934-A003-514C-B70D-2EFF4DCD7C0E}"/>
          </ac:picMkLst>
        </pc:picChg>
      </pc:sldChg>
      <pc:sldChg chg="addSp delSp modSp mod setBg">
        <pc:chgData name="JORGE ROLANDO RODRIGUEZ CASTANEDA" userId="S::jrrodriguezc@correo.url.edu.gt::4863539d-5666-4a8e-b043-1d0219cc113a" providerId="AD" clId="Web-{04906010-21D5-E620-DD83-48F6E46CF0FF}" dt="2022-01-25T00:46:28.661" v="24" actId="20577"/>
        <pc:sldMkLst>
          <pc:docMk/>
          <pc:sldMk cId="568709192" sldId="355"/>
        </pc:sldMkLst>
        <pc:spChg chg="mod">
          <ac:chgData name="JORGE ROLANDO RODRIGUEZ CASTANEDA" userId="S::jrrodriguezc@correo.url.edu.gt::4863539d-5666-4a8e-b043-1d0219cc113a" providerId="AD" clId="Web-{04906010-21D5-E620-DD83-48F6E46CF0FF}" dt="2022-01-25T00:46:16.489" v="23"/>
          <ac:spMkLst>
            <pc:docMk/>
            <pc:sldMk cId="568709192" sldId="355"/>
            <ac:spMk id="2" creationId="{8108E274-A437-174D-9083-1BF9F4F04612}"/>
          </ac:spMkLst>
        </pc:spChg>
        <pc:spChg chg="mod ord">
          <ac:chgData name="JORGE ROLANDO RODRIGUEZ CASTANEDA" userId="S::jrrodriguezc@correo.url.edu.gt::4863539d-5666-4a8e-b043-1d0219cc113a" providerId="AD" clId="Web-{04906010-21D5-E620-DD83-48F6E46CF0FF}" dt="2022-01-25T00:46:28.661" v="24" actId="20577"/>
          <ac:spMkLst>
            <pc:docMk/>
            <pc:sldMk cId="568709192" sldId="355"/>
            <ac:spMk id="3" creationId="{2AB9D472-EA21-6A4C-83F1-E48BDA484282}"/>
          </ac:spMkLst>
        </pc:spChg>
        <pc:spChg chg="add">
          <ac:chgData name="JORGE ROLANDO RODRIGUEZ CASTANEDA" userId="S::jrrodriguezc@correo.url.edu.gt::4863539d-5666-4a8e-b043-1d0219cc113a" providerId="AD" clId="Web-{04906010-21D5-E620-DD83-48F6E46CF0FF}" dt="2022-01-25T00:46:16.489" v="23"/>
          <ac:spMkLst>
            <pc:docMk/>
            <pc:sldMk cId="568709192" sldId="355"/>
            <ac:spMk id="9" creationId="{873ECEC8-0F24-45B8-950F-35FC94BCEAC8}"/>
          </ac:spMkLst>
        </pc:spChg>
        <pc:spChg chg="add">
          <ac:chgData name="JORGE ROLANDO RODRIGUEZ CASTANEDA" userId="S::jrrodriguezc@correo.url.edu.gt::4863539d-5666-4a8e-b043-1d0219cc113a" providerId="AD" clId="Web-{04906010-21D5-E620-DD83-48F6E46CF0FF}" dt="2022-01-25T00:46:16.489" v="23"/>
          <ac:spMkLst>
            <pc:docMk/>
            <pc:sldMk cId="568709192" sldId="355"/>
            <ac:spMk id="13" creationId="{7D417315-0A35-4882-ABD2-ABE3C89E5DCF}"/>
          </ac:spMkLst>
        </pc:spChg>
        <pc:spChg chg="add">
          <ac:chgData name="JORGE ROLANDO RODRIGUEZ CASTANEDA" userId="S::jrrodriguezc@correo.url.edu.gt::4863539d-5666-4a8e-b043-1d0219cc113a" providerId="AD" clId="Web-{04906010-21D5-E620-DD83-48F6E46CF0FF}" dt="2022-01-25T00:46:16.489" v="23"/>
          <ac:spMkLst>
            <pc:docMk/>
            <pc:sldMk cId="568709192" sldId="355"/>
            <ac:spMk id="15" creationId="{8B53612E-ADB2-4457-9688-89506397AF28}"/>
          </ac:spMkLst>
        </pc:spChg>
        <pc:picChg chg="add mod">
          <ac:chgData name="JORGE ROLANDO RODRIGUEZ CASTANEDA" userId="S::jrrodriguezc@correo.url.edu.gt::4863539d-5666-4a8e-b043-1d0219cc113a" providerId="AD" clId="Web-{04906010-21D5-E620-DD83-48F6E46CF0FF}" dt="2022-01-25T00:46:16.489" v="23"/>
          <ac:picMkLst>
            <pc:docMk/>
            <pc:sldMk cId="568709192" sldId="355"/>
            <ac:picMk id="4" creationId="{0022FB79-3975-4493-A2D8-41FE0820C5AC}"/>
          </ac:picMkLst>
        </pc:picChg>
        <pc:picChg chg="del">
          <ac:chgData name="JORGE ROLANDO RODRIGUEZ CASTANEDA" userId="S::jrrodriguezc@correo.url.edu.gt::4863539d-5666-4a8e-b043-1d0219cc113a" providerId="AD" clId="Web-{04906010-21D5-E620-DD83-48F6E46CF0FF}" dt="2022-01-25T00:46:10.535" v="21"/>
          <ac:picMkLst>
            <pc:docMk/>
            <pc:sldMk cId="568709192" sldId="355"/>
            <ac:picMk id="4098" creationId="{BB3CCCA1-2C08-F74A-9C77-66882ABE9177}"/>
          </ac:picMkLst>
        </pc:picChg>
        <pc:cxnChg chg="add">
          <ac:chgData name="JORGE ROLANDO RODRIGUEZ CASTANEDA" userId="S::jrrodriguezc@correo.url.edu.gt::4863539d-5666-4a8e-b043-1d0219cc113a" providerId="AD" clId="Web-{04906010-21D5-E620-DD83-48F6E46CF0FF}" dt="2022-01-25T00:46:16.489" v="23"/>
          <ac:cxnSpMkLst>
            <pc:docMk/>
            <pc:sldMk cId="568709192" sldId="355"/>
            <ac:cxnSpMk id="11" creationId="{89EB8C68-FF1B-4849-867B-32D29B19F102}"/>
          </ac:cxnSpMkLst>
        </pc:cxnChg>
      </pc:sldChg>
      <pc:sldChg chg="addSp delSp modSp">
        <pc:chgData name="JORGE ROLANDO RODRIGUEZ CASTANEDA" userId="S::jrrodriguezc@correo.url.edu.gt::4863539d-5666-4a8e-b043-1d0219cc113a" providerId="AD" clId="Web-{04906010-21D5-E620-DD83-48F6E46CF0FF}" dt="2022-01-25T00:48:39.101" v="28" actId="1076"/>
        <pc:sldMkLst>
          <pc:docMk/>
          <pc:sldMk cId="2827584610" sldId="356"/>
        </pc:sldMkLst>
        <pc:spChg chg="add del mod">
          <ac:chgData name="JORGE ROLANDO RODRIGUEZ CASTANEDA" userId="S::jrrodriguezc@correo.url.edu.gt::4863539d-5666-4a8e-b043-1d0219cc113a" providerId="AD" clId="Web-{04906010-21D5-E620-DD83-48F6E46CF0FF}" dt="2022-01-25T00:48:34.633" v="26"/>
          <ac:spMkLst>
            <pc:docMk/>
            <pc:sldMk cId="2827584610" sldId="356"/>
            <ac:spMk id="4" creationId="{F5C90A69-8C7F-44AF-B438-4159CEDE6015}"/>
          </ac:spMkLst>
        </pc:spChg>
        <pc:picChg chg="add mod ord">
          <ac:chgData name="JORGE ROLANDO RODRIGUEZ CASTANEDA" userId="S::jrrodriguezc@correo.url.edu.gt::4863539d-5666-4a8e-b043-1d0219cc113a" providerId="AD" clId="Web-{04906010-21D5-E620-DD83-48F6E46CF0FF}" dt="2022-01-25T00:48:39.101" v="28" actId="1076"/>
          <ac:picMkLst>
            <pc:docMk/>
            <pc:sldMk cId="2827584610" sldId="356"/>
            <ac:picMk id="5" creationId="{C3568825-CA5B-4C88-8C49-62FE4A800202}"/>
          </ac:picMkLst>
        </pc:picChg>
        <pc:picChg chg="del">
          <ac:chgData name="JORGE ROLANDO RODRIGUEZ CASTANEDA" userId="S::jrrodriguezc@correo.url.edu.gt::4863539d-5666-4a8e-b043-1d0219cc113a" providerId="AD" clId="Web-{04906010-21D5-E620-DD83-48F6E46CF0FF}" dt="2022-01-25T00:48:33.101" v="25"/>
          <ac:picMkLst>
            <pc:docMk/>
            <pc:sldMk cId="2827584610" sldId="356"/>
            <ac:picMk id="5122" creationId="{CDFEBB09-529A-FD4C-A09C-F79230CA8302}"/>
          </ac:picMkLst>
        </pc:picChg>
      </pc:sldChg>
      <pc:sldChg chg="modNotes">
        <pc:chgData name="JORGE ROLANDO RODRIGUEZ CASTANEDA" userId="S::jrrodriguezc@correo.url.edu.gt::4863539d-5666-4a8e-b043-1d0219cc113a" providerId="AD" clId="Web-{04906010-21D5-E620-DD83-48F6E46CF0FF}" dt="2022-01-25T00:53:28.608" v="32"/>
        <pc:sldMkLst>
          <pc:docMk/>
          <pc:sldMk cId="1790176626" sldId="364"/>
        </pc:sldMkLst>
      </pc:sldChg>
    </pc:docChg>
  </pc:docChgLst>
  <pc:docChgLst>
    <pc:chgData name="JORGE ROLANDO RODRIGUEZ CASTANEDA" userId="4863539d-5666-4a8e-b043-1d0219cc113a" providerId="ADAL" clId="{1753A7A5-B27C-0841-9A28-CF701143DB3A}"/>
    <pc:docChg chg="custSel addSld modSld">
      <pc:chgData name="JORGE ROLANDO RODRIGUEZ CASTANEDA" userId="4863539d-5666-4a8e-b043-1d0219cc113a" providerId="ADAL" clId="{1753A7A5-B27C-0841-9A28-CF701143DB3A}" dt="2023-02-10T23:53:19.533" v="114"/>
      <pc:docMkLst>
        <pc:docMk/>
      </pc:docMkLst>
      <pc:sldChg chg="modSp mod">
        <pc:chgData name="JORGE ROLANDO RODRIGUEZ CASTANEDA" userId="4863539d-5666-4a8e-b043-1d0219cc113a" providerId="ADAL" clId="{1753A7A5-B27C-0841-9A28-CF701143DB3A}" dt="2023-02-10T23:32:43.953" v="1" actId="20577"/>
        <pc:sldMkLst>
          <pc:docMk/>
          <pc:sldMk cId="1267354632" sldId="256"/>
        </pc:sldMkLst>
        <pc:spChg chg="mod">
          <ac:chgData name="JORGE ROLANDO RODRIGUEZ CASTANEDA" userId="4863539d-5666-4a8e-b043-1d0219cc113a" providerId="ADAL" clId="{1753A7A5-B27C-0841-9A28-CF701143DB3A}" dt="2023-02-10T23:32:43.953" v="1" actId="20577"/>
          <ac:spMkLst>
            <pc:docMk/>
            <pc:sldMk cId="1267354632" sldId="256"/>
            <ac:spMk id="3" creationId="{00000000-0000-0000-0000-000000000000}"/>
          </ac:spMkLst>
        </pc:spChg>
      </pc:sldChg>
      <pc:sldChg chg="modSp mod">
        <pc:chgData name="JORGE ROLANDO RODRIGUEZ CASTANEDA" userId="4863539d-5666-4a8e-b043-1d0219cc113a" providerId="ADAL" clId="{1753A7A5-B27C-0841-9A28-CF701143DB3A}" dt="2023-02-10T23:42:08.564" v="31" actId="20577"/>
        <pc:sldMkLst>
          <pc:docMk/>
          <pc:sldMk cId="231512274" sldId="295"/>
        </pc:sldMkLst>
        <pc:spChg chg="mod">
          <ac:chgData name="JORGE ROLANDO RODRIGUEZ CASTANEDA" userId="4863539d-5666-4a8e-b043-1d0219cc113a" providerId="ADAL" clId="{1753A7A5-B27C-0841-9A28-CF701143DB3A}" dt="2023-02-10T23:42:08.564" v="31" actId="20577"/>
          <ac:spMkLst>
            <pc:docMk/>
            <pc:sldMk cId="231512274" sldId="295"/>
            <ac:spMk id="3" creationId="{00000000-0000-0000-0000-000000000000}"/>
          </ac:spMkLst>
        </pc:spChg>
      </pc:sldChg>
      <pc:sldChg chg="addSp delSp mod delAnim">
        <pc:chgData name="JORGE ROLANDO RODRIGUEZ CASTANEDA" userId="4863539d-5666-4a8e-b043-1d0219cc113a" providerId="ADAL" clId="{1753A7A5-B27C-0841-9A28-CF701143DB3A}" dt="2023-02-10T23:38:45.923" v="22" actId="22"/>
        <pc:sldMkLst>
          <pc:docMk/>
          <pc:sldMk cId="2574615773" sldId="301"/>
        </pc:sldMkLst>
        <pc:spChg chg="add">
          <ac:chgData name="JORGE ROLANDO RODRIGUEZ CASTANEDA" userId="4863539d-5666-4a8e-b043-1d0219cc113a" providerId="ADAL" clId="{1753A7A5-B27C-0841-9A28-CF701143DB3A}" dt="2023-02-10T23:38:45.923" v="22" actId="22"/>
          <ac:spMkLst>
            <pc:docMk/>
            <pc:sldMk cId="2574615773" sldId="301"/>
            <ac:spMk id="5" creationId="{D20D6406-BE00-5D5D-722A-0393C0D9E690}"/>
          </ac:spMkLst>
        </pc:spChg>
        <pc:picChg chg="del">
          <ac:chgData name="JORGE ROLANDO RODRIGUEZ CASTANEDA" userId="4863539d-5666-4a8e-b043-1d0219cc113a" providerId="ADAL" clId="{1753A7A5-B27C-0841-9A28-CF701143DB3A}" dt="2023-02-10T23:37:28.202" v="21" actId="478"/>
          <ac:picMkLst>
            <pc:docMk/>
            <pc:sldMk cId="2574615773" sldId="301"/>
            <ac:picMk id="3" creationId="{59D0DC61-F0CF-0641-A5CE-8A3E0CC1FE3E}"/>
          </ac:picMkLst>
        </pc:picChg>
      </pc:sldChg>
      <pc:sldChg chg="addSp delSp modSp mod modShow">
        <pc:chgData name="JORGE ROLANDO RODRIGUEZ CASTANEDA" userId="4863539d-5666-4a8e-b043-1d0219cc113a" providerId="ADAL" clId="{1753A7A5-B27C-0841-9A28-CF701143DB3A}" dt="2023-02-10T23:51:33.222" v="111" actId="729"/>
        <pc:sldMkLst>
          <pc:docMk/>
          <pc:sldMk cId="762226403" sldId="304"/>
        </pc:sldMkLst>
        <pc:spChg chg="mod">
          <ac:chgData name="JORGE ROLANDO RODRIGUEZ CASTANEDA" userId="4863539d-5666-4a8e-b043-1d0219cc113a" providerId="ADAL" clId="{1753A7A5-B27C-0841-9A28-CF701143DB3A}" dt="2023-02-10T23:49:28.074" v="80" actId="20577"/>
          <ac:spMkLst>
            <pc:docMk/>
            <pc:sldMk cId="762226403" sldId="304"/>
            <ac:spMk id="2" creationId="{00000000-0000-0000-0000-000000000000}"/>
          </ac:spMkLst>
        </pc:spChg>
        <pc:spChg chg="del mod">
          <ac:chgData name="JORGE ROLANDO RODRIGUEZ CASTANEDA" userId="4863539d-5666-4a8e-b043-1d0219cc113a" providerId="ADAL" clId="{1753A7A5-B27C-0841-9A28-CF701143DB3A}" dt="2023-02-10T23:49:54.353" v="90"/>
          <ac:spMkLst>
            <pc:docMk/>
            <pc:sldMk cId="762226403" sldId="304"/>
            <ac:spMk id="5" creationId="{DF763274-78BA-459C-913E-A18E32CB6859}"/>
          </ac:spMkLst>
        </pc:spChg>
        <pc:spChg chg="add mod">
          <ac:chgData name="JORGE ROLANDO RODRIGUEZ CASTANEDA" userId="4863539d-5666-4a8e-b043-1d0219cc113a" providerId="ADAL" clId="{1753A7A5-B27C-0841-9A28-CF701143DB3A}" dt="2023-02-10T23:51:25.168" v="110"/>
          <ac:spMkLst>
            <pc:docMk/>
            <pc:sldMk cId="762226403" sldId="304"/>
            <ac:spMk id="6" creationId="{B14FD8D4-41CC-F4B3-EFEB-5F7E47CD1C27}"/>
          </ac:spMkLst>
        </pc:spChg>
        <pc:picChg chg="del">
          <ac:chgData name="JORGE ROLANDO RODRIGUEZ CASTANEDA" userId="4863539d-5666-4a8e-b043-1d0219cc113a" providerId="ADAL" clId="{1753A7A5-B27C-0841-9A28-CF701143DB3A}" dt="2023-02-10T23:49:29.613" v="81" actId="478"/>
          <ac:picMkLst>
            <pc:docMk/>
            <pc:sldMk cId="762226403" sldId="304"/>
            <ac:picMk id="4" creationId="{1277EC3A-EA7E-422D-84ED-CB1DF2759C37}"/>
          </ac:picMkLst>
        </pc:picChg>
        <pc:picChg chg="del">
          <ac:chgData name="JORGE ROLANDO RODRIGUEZ CASTANEDA" userId="4863539d-5666-4a8e-b043-1d0219cc113a" providerId="ADAL" clId="{1753A7A5-B27C-0841-9A28-CF701143DB3A}" dt="2023-02-10T23:49:45.666" v="86" actId="478"/>
          <ac:picMkLst>
            <pc:docMk/>
            <pc:sldMk cId="762226403" sldId="304"/>
            <ac:picMk id="7" creationId="{3DE3055B-6EA6-4983-884A-DDED4CF27C2D}"/>
          </ac:picMkLst>
        </pc:picChg>
        <pc:picChg chg="add mod">
          <ac:chgData name="JORGE ROLANDO RODRIGUEZ CASTANEDA" userId="4863539d-5666-4a8e-b043-1d0219cc113a" providerId="ADAL" clId="{1753A7A5-B27C-0841-9A28-CF701143DB3A}" dt="2023-02-10T23:49:52.843" v="88" actId="14100"/>
          <ac:picMkLst>
            <pc:docMk/>
            <pc:sldMk cId="762226403" sldId="304"/>
            <ac:picMk id="4098" creationId="{DA555B2B-FF81-902C-2AE6-5A704B0A3E40}"/>
          </ac:picMkLst>
        </pc:picChg>
      </pc:sldChg>
      <pc:sldChg chg="addSp delSp modSp">
        <pc:chgData name="JORGE ROLANDO RODRIGUEZ CASTANEDA" userId="4863539d-5666-4a8e-b043-1d0219cc113a" providerId="ADAL" clId="{1753A7A5-B27C-0841-9A28-CF701143DB3A}" dt="2023-02-10T23:33:54.920" v="14" actId="1076"/>
        <pc:sldMkLst>
          <pc:docMk/>
          <pc:sldMk cId="1380798022" sldId="353"/>
        </pc:sldMkLst>
        <pc:picChg chg="add mod">
          <ac:chgData name="JORGE ROLANDO RODRIGUEZ CASTANEDA" userId="4863539d-5666-4a8e-b043-1d0219cc113a" providerId="ADAL" clId="{1753A7A5-B27C-0841-9A28-CF701143DB3A}" dt="2023-02-10T23:33:32.935" v="8" actId="1076"/>
          <ac:picMkLst>
            <pc:docMk/>
            <pc:sldMk cId="1380798022" sldId="353"/>
            <ac:picMk id="1026" creationId="{7D49B3D4-3050-10A5-73BA-5AFA98BA163E}"/>
          </ac:picMkLst>
        </pc:picChg>
        <pc:picChg chg="add mod">
          <ac:chgData name="JORGE ROLANDO RODRIGUEZ CASTANEDA" userId="4863539d-5666-4a8e-b043-1d0219cc113a" providerId="ADAL" clId="{1753A7A5-B27C-0841-9A28-CF701143DB3A}" dt="2023-02-10T23:33:54.920" v="14" actId="1076"/>
          <ac:picMkLst>
            <pc:docMk/>
            <pc:sldMk cId="1380798022" sldId="353"/>
            <ac:picMk id="1028" creationId="{1BF1A81D-1E54-39E8-4268-66E82A51F188}"/>
          </ac:picMkLst>
        </pc:picChg>
        <pc:picChg chg="del">
          <ac:chgData name="JORGE ROLANDO RODRIGUEZ CASTANEDA" userId="4863539d-5666-4a8e-b043-1d0219cc113a" providerId="ADAL" clId="{1753A7A5-B27C-0841-9A28-CF701143DB3A}" dt="2023-02-10T23:33:19.079" v="2" actId="478"/>
          <ac:picMkLst>
            <pc:docMk/>
            <pc:sldMk cId="1380798022" sldId="353"/>
            <ac:picMk id="3074" creationId="{B5186B48-1807-0F45-B0FB-839621E73495}"/>
          </ac:picMkLst>
        </pc:picChg>
        <pc:picChg chg="del">
          <ac:chgData name="JORGE ROLANDO RODRIGUEZ CASTANEDA" userId="4863539d-5666-4a8e-b043-1d0219cc113a" providerId="ADAL" clId="{1753A7A5-B27C-0841-9A28-CF701143DB3A}" dt="2023-02-10T23:33:33.975" v="9" actId="478"/>
          <ac:picMkLst>
            <pc:docMk/>
            <pc:sldMk cId="1380798022" sldId="353"/>
            <ac:picMk id="3080" creationId="{99BFA496-2D6D-8C42-83C3-A6748482AD40}"/>
          </ac:picMkLst>
        </pc:picChg>
      </pc:sldChg>
      <pc:sldChg chg="addSp delSp modSp mod">
        <pc:chgData name="JORGE ROLANDO RODRIGUEZ CASTANEDA" userId="4863539d-5666-4a8e-b043-1d0219cc113a" providerId="ADAL" clId="{1753A7A5-B27C-0841-9A28-CF701143DB3A}" dt="2023-02-10T23:39:55.644" v="27" actId="123"/>
        <pc:sldMkLst>
          <pc:docMk/>
          <pc:sldMk cId="568709192" sldId="355"/>
        </pc:sldMkLst>
        <pc:spChg chg="mod ord">
          <ac:chgData name="JORGE ROLANDO RODRIGUEZ CASTANEDA" userId="4863539d-5666-4a8e-b043-1d0219cc113a" providerId="ADAL" clId="{1753A7A5-B27C-0841-9A28-CF701143DB3A}" dt="2023-02-10T23:39:55.644" v="27" actId="123"/>
          <ac:spMkLst>
            <pc:docMk/>
            <pc:sldMk cId="568709192" sldId="355"/>
            <ac:spMk id="3" creationId="{2AB9D472-EA21-6A4C-83F1-E48BDA484282}"/>
          </ac:spMkLst>
        </pc:spChg>
        <pc:spChg chg="del">
          <ac:chgData name="JORGE ROLANDO RODRIGUEZ CASTANEDA" userId="4863539d-5666-4a8e-b043-1d0219cc113a" providerId="ADAL" clId="{1753A7A5-B27C-0841-9A28-CF701143DB3A}" dt="2023-02-10T23:39:51.857" v="26" actId="26606"/>
          <ac:spMkLst>
            <pc:docMk/>
            <pc:sldMk cId="568709192" sldId="355"/>
            <ac:spMk id="9" creationId="{873ECEC8-0F24-45B8-950F-35FC94BCEAC8}"/>
          </ac:spMkLst>
        </pc:spChg>
        <pc:spChg chg="del">
          <ac:chgData name="JORGE ROLANDO RODRIGUEZ CASTANEDA" userId="4863539d-5666-4a8e-b043-1d0219cc113a" providerId="ADAL" clId="{1753A7A5-B27C-0841-9A28-CF701143DB3A}" dt="2023-02-10T23:39:51.857" v="26" actId="26606"/>
          <ac:spMkLst>
            <pc:docMk/>
            <pc:sldMk cId="568709192" sldId="355"/>
            <ac:spMk id="13" creationId="{7D417315-0A35-4882-ABD2-ABE3C89E5DCF}"/>
          </ac:spMkLst>
        </pc:spChg>
        <pc:spChg chg="del">
          <ac:chgData name="JORGE ROLANDO RODRIGUEZ CASTANEDA" userId="4863539d-5666-4a8e-b043-1d0219cc113a" providerId="ADAL" clId="{1753A7A5-B27C-0841-9A28-CF701143DB3A}" dt="2023-02-10T23:39:51.857" v="26" actId="26606"/>
          <ac:spMkLst>
            <pc:docMk/>
            <pc:sldMk cId="568709192" sldId="355"/>
            <ac:spMk id="15" creationId="{8B53612E-ADB2-4457-9688-89506397AF28}"/>
          </ac:spMkLst>
        </pc:spChg>
        <pc:spChg chg="add">
          <ac:chgData name="JORGE ROLANDO RODRIGUEZ CASTANEDA" userId="4863539d-5666-4a8e-b043-1d0219cc113a" providerId="ADAL" clId="{1753A7A5-B27C-0841-9A28-CF701143DB3A}" dt="2023-02-10T23:39:51.857" v="26" actId="26606"/>
          <ac:spMkLst>
            <pc:docMk/>
            <pc:sldMk cId="568709192" sldId="355"/>
            <ac:spMk id="3079" creationId="{873ECEC8-0F24-45B8-950F-35FC94BCEAC8}"/>
          </ac:spMkLst>
        </pc:spChg>
        <pc:spChg chg="add">
          <ac:chgData name="JORGE ROLANDO RODRIGUEZ CASTANEDA" userId="4863539d-5666-4a8e-b043-1d0219cc113a" providerId="ADAL" clId="{1753A7A5-B27C-0841-9A28-CF701143DB3A}" dt="2023-02-10T23:39:51.857" v="26" actId="26606"/>
          <ac:spMkLst>
            <pc:docMk/>
            <pc:sldMk cId="568709192" sldId="355"/>
            <ac:spMk id="3083" creationId="{7D417315-0A35-4882-ABD2-ABE3C89E5DCF}"/>
          </ac:spMkLst>
        </pc:spChg>
        <pc:spChg chg="add">
          <ac:chgData name="JORGE ROLANDO RODRIGUEZ CASTANEDA" userId="4863539d-5666-4a8e-b043-1d0219cc113a" providerId="ADAL" clId="{1753A7A5-B27C-0841-9A28-CF701143DB3A}" dt="2023-02-10T23:39:51.857" v="26" actId="26606"/>
          <ac:spMkLst>
            <pc:docMk/>
            <pc:sldMk cId="568709192" sldId="355"/>
            <ac:spMk id="3085" creationId="{8B53612E-ADB2-4457-9688-89506397AF28}"/>
          </ac:spMkLst>
        </pc:spChg>
        <pc:picChg chg="del">
          <ac:chgData name="JORGE ROLANDO RODRIGUEZ CASTANEDA" userId="4863539d-5666-4a8e-b043-1d0219cc113a" providerId="ADAL" clId="{1753A7A5-B27C-0841-9A28-CF701143DB3A}" dt="2023-02-10T23:39:48.324" v="23" actId="478"/>
          <ac:picMkLst>
            <pc:docMk/>
            <pc:sldMk cId="568709192" sldId="355"/>
            <ac:picMk id="4" creationId="{0022FB79-3975-4493-A2D8-41FE0820C5AC}"/>
          </ac:picMkLst>
        </pc:picChg>
        <pc:picChg chg="add mod">
          <ac:chgData name="JORGE ROLANDO RODRIGUEZ CASTANEDA" userId="4863539d-5666-4a8e-b043-1d0219cc113a" providerId="ADAL" clId="{1753A7A5-B27C-0841-9A28-CF701143DB3A}" dt="2023-02-10T23:39:51.857" v="26" actId="26606"/>
          <ac:picMkLst>
            <pc:docMk/>
            <pc:sldMk cId="568709192" sldId="355"/>
            <ac:picMk id="3074" creationId="{B66ED32B-A7FF-7AA4-A181-2296A771E1EB}"/>
          </ac:picMkLst>
        </pc:picChg>
        <pc:cxnChg chg="del">
          <ac:chgData name="JORGE ROLANDO RODRIGUEZ CASTANEDA" userId="4863539d-5666-4a8e-b043-1d0219cc113a" providerId="ADAL" clId="{1753A7A5-B27C-0841-9A28-CF701143DB3A}" dt="2023-02-10T23:39:51.857" v="26" actId="26606"/>
          <ac:cxnSpMkLst>
            <pc:docMk/>
            <pc:sldMk cId="568709192" sldId="355"/>
            <ac:cxnSpMk id="11" creationId="{89EB8C68-FF1B-4849-867B-32D29B19F102}"/>
          </ac:cxnSpMkLst>
        </pc:cxnChg>
        <pc:cxnChg chg="add">
          <ac:chgData name="JORGE ROLANDO RODRIGUEZ CASTANEDA" userId="4863539d-5666-4a8e-b043-1d0219cc113a" providerId="ADAL" clId="{1753A7A5-B27C-0841-9A28-CF701143DB3A}" dt="2023-02-10T23:39:51.857" v="26" actId="26606"/>
          <ac:cxnSpMkLst>
            <pc:docMk/>
            <pc:sldMk cId="568709192" sldId="355"/>
            <ac:cxnSpMk id="3081" creationId="{89EB8C68-FF1B-4849-867B-32D29B19F102}"/>
          </ac:cxnSpMkLst>
        </pc:cxnChg>
      </pc:sldChg>
      <pc:sldChg chg="addSp delSp modSp mod modAnim">
        <pc:chgData name="JORGE ROLANDO RODRIGUEZ CASTANEDA" userId="4863539d-5666-4a8e-b043-1d0219cc113a" providerId="ADAL" clId="{1753A7A5-B27C-0841-9A28-CF701143DB3A}" dt="2023-02-10T23:41:46.644" v="29"/>
        <pc:sldMkLst>
          <pc:docMk/>
          <pc:sldMk cId="2827584610" sldId="356"/>
        </pc:sldMkLst>
        <pc:spChg chg="add del mod">
          <ac:chgData name="JORGE ROLANDO RODRIGUEZ CASTANEDA" userId="4863539d-5666-4a8e-b043-1d0219cc113a" providerId="ADAL" clId="{1753A7A5-B27C-0841-9A28-CF701143DB3A}" dt="2023-02-10T23:41:46.644" v="29"/>
          <ac:spMkLst>
            <pc:docMk/>
            <pc:sldMk cId="2827584610" sldId="356"/>
            <ac:spMk id="4" creationId="{DE66B270-ABF5-CF45-C80F-05264A30E12A}"/>
          </ac:spMkLst>
        </pc:spChg>
        <pc:picChg chg="del">
          <ac:chgData name="JORGE ROLANDO RODRIGUEZ CASTANEDA" userId="4863539d-5666-4a8e-b043-1d0219cc113a" providerId="ADAL" clId="{1753A7A5-B27C-0841-9A28-CF701143DB3A}" dt="2023-02-10T23:41:27.117" v="28" actId="478"/>
          <ac:picMkLst>
            <pc:docMk/>
            <pc:sldMk cId="2827584610" sldId="356"/>
            <ac:picMk id="5" creationId="{C3568825-CA5B-4C88-8C49-62FE4A800202}"/>
          </ac:picMkLst>
        </pc:picChg>
        <pc:picChg chg="add mod">
          <ac:chgData name="JORGE ROLANDO RODRIGUEZ CASTANEDA" userId="4863539d-5666-4a8e-b043-1d0219cc113a" providerId="ADAL" clId="{1753A7A5-B27C-0841-9A28-CF701143DB3A}" dt="2023-02-10T23:41:46.644" v="29"/>
          <ac:picMkLst>
            <pc:docMk/>
            <pc:sldMk cId="2827584610" sldId="356"/>
            <ac:picMk id="6" creationId="{01980CC0-9843-0840-790D-0FC55D6AF5C8}"/>
          </ac:picMkLst>
        </pc:picChg>
      </pc:sldChg>
      <pc:sldChg chg="modNotesTx">
        <pc:chgData name="JORGE ROLANDO RODRIGUEZ CASTANEDA" userId="4863539d-5666-4a8e-b043-1d0219cc113a" providerId="ADAL" clId="{1753A7A5-B27C-0841-9A28-CF701143DB3A}" dt="2023-02-10T23:53:19.533" v="114"/>
        <pc:sldMkLst>
          <pc:docMk/>
          <pc:sldMk cId="1790176626" sldId="364"/>
        </pc:sldMkLst>
      </pc:sldChg>
      <pc:sldChg chg="addSp delSp modSp mod">
        <pc:chgData name="JORGE ROLANDO RODRIGUEZ CASTANEDA" userId="4863539d-5666-4a8e-b043-1d0219cc113a" providerId="ADAL" clId="{1753A7A5-B27C-0841-9A28-CF701143DB3A}" dt="2023-02-10T23:35:10.119" v="20" actId="1076"/>
        <pc:sldMkLst>
          <pc:docMk/>
          <pc:sldMk cId="797057872" sldId="366"/>
        </pc:sldMkLst>
        <pc:spChg chg="add mod">
          <ac:chgData name="JORGE ROLANDO RODRIGUEZ CASTANEDA" userId="4863539d-5666-4a8e-b043-1d0219cc113a" providerId="ADAL" clId="{1753A7A5-B27C-0841-9A28-CF701143DB3A}" dt="2023-02-10T23:34:44.925" v="17" actId="1076"/>
          <ac:spMkLst>
            <pc:docMk/>
            <pc:sldMk cId="797057872" sldId="366"/>
            <ac:spMk id="6" creationId="{1808B75A-1B55-0DC3-4A20-595716F20902}"/>
          </ac:spMkLst>
        </pc:spChg>
        <pc:picChg chg="del">
          <ac:chgData name="JORGE ROLANDO RODRIGUEZ CASTANEDA" userId="4863539d-5666-4a8e-b043-1d0219cc113a" providerId="ADAL" clId="{1753A7A5-B27C-0841-9A28-CF701143DB3A}" dt="2023-02-10T23:34:38.808" v="15" actId="478"/>
          <ac:picMkLst>
            <pc:docMk/>
            <pc:sldMk cId="797057872" sldId="366"/>
            <ac:picMk id="5" creationId="{E121258B-F873-3844-83A7-C063CB73C076}"/>
          </ac:picMkLst>
        </pc:picChg>
        <pc:picChg chg="add mod">
          <ac:chgData name="JORGE ROLANDO RODRIGUEZ CASTANEDA" userId="4863539d-5666-4a8e-b043-1d0219cc113a" providerId="ADAL" clId="{1753A7A5-B27C-0841-9A28-CF701143DB3A}" dt="2023-02-10T23:35:10.119" v="20" actId="1076"/>
          <ac:picMkLst>
            <pc:docMk/>
            <pc:sldMk cId="797057872" sldId="366"/>
            <ac:picMk id="2050" creationId="{06FAA19B-6945-1736-4849-EBD83B9E8330}"/>
          </ac:picMkLst>
        </pc:picChg>
      </pc:sldChg>
      <pc:sldChg chg="addSp delSp modSp new mod modAnim">
        <pc:chgData name="JORGE ROLANDO RODRIGUEZ CASTANEDA" userId="4863539d-5666-4a8e-b043-1d0219cc113a" providerId="ADAL" clId="{1753A7A5-B27C-0841-9A28-CF701143DB3A}" dt="2023-02-10T23:47:03.157" v="66"/>
        <pc:sldMkLst>
          <pc:docMk/>
          <pc:sldMk cId="4248923590" sldId="367"/>
        </pc:sldMkLst>
        <pc:spChg chg="mod">
          <ac:chgData name="JORGE ROLANDO RODRIGUEZ CASTANEDA" userId="4863539d-5666-4a8e-b043-1d0219cc113a" providerId="ADAL" clId="{1753A7A5-B27C-0841-9A28-CF701143DB3A}" dt="2023-02-10T23:46:52.389" v="65" actId="20577"/>
          <ac:spMkLst>
            <pc:docMk/>
            <pc:sldMk cId="4248923590" sldId="367"/>
            <ac:spMk id="2" creationId="{3537E511-34DF-431A-4D5D-B8A2E02C9AF0}"/>
          </ac:spMkLst>
        </pc:spChg>
        <pc:spChg chg="del">
          <ac:chgData name="JORGE ROLANDO RODRIGUEZ CASTANEDA" userId="4863539d-5666-4a8e-b043-1d0219cc113a" providerId="ADAL" clId="{1753A7A5-B27C-0841-9A28-CF701143DB3A}" dt="2023-02-10T23:47:03.157" v="66"/>
          <ac:spMkLst>
            <pc:docMk/>
            <pc:sldMk cId="4248923590" sldId="367"/>
            <ac:spMk id="3" creationId="{5541B1DA-7016-5CA0-EB05-1B00BF104389}"/>
          </ac:spMkLst>
        </pc:spChg>
        <pc:picChg chg="add mod">
          <ac:chgData name="JORGE ROLANDO RODRIGUEZ CASTANEDA" userId="4863539d-5666-4a8e-b043-1d0219cc113a" providerId="ADAL" clId="{1753A7A5-B27C-0841-9A28-CF701143DB3A}" dt="2023-02-10T23:47:03.157" v="66"/>
          <ac:picMkLst>
            <pc:docMk/>
            <pc:sldMk cId="4248923590" sldId="367"/>
            <ac:picMk id="4" creationId="{AF8584A0-614A-75EE-0CE6-B90BDDDA982C}"/>
          </ac:picMkLst>
        </pc:picChg>
      </pc:sldChg>
    </pc:docChg>
  </pc:docChgLst>
  <pc:docChgLst>
    <pc:chgData name="JORGE ROLANDO RODRIGUEZ CASTANEDA" userId="S::jrrodriguezc@correo.url.edu.gt::4863539d-5666-4a8e-b043-1d0219cc113a" providerId="AD" clId="Web-{BB34C77F-19E8-B638-2F7F-4381D7CECBD4}"/>
    <pc:docChg chg="delSld modSld">
      <pc:chgData name="JORGE ROLANDO RODRIGUEZ CASTANEDA" userId="S::jrrodriguezc@correo.url.edu.gt::4863539d-5666-4a8e-b043-1d0219cc113a" providerId="AD" clId="Web-{BB34C77F-19E8-B638-2F7F-4381D7CECBD4}" dt="2023-08-10T22:33:14.703" v="4" actId="20577"/>
      <pc:docMkLst>
        <pc:docMk/>
      </pc:docMkLst>
      <pc:sldChg chg="modSp">
        <pc:chgData name="JORGE ROLANDO RODRIGUEZ CASTANEDA" userId="S::jrrodriguezc@correo.url.edu.gt::4863539d-5666-4a8e-b043-1d0219cc113a" providerId="AD" clId="Web-{BB34C77F-19E8-B638-2F7F-4381D7CECBD4}" dt="2023-08-10T22:32:53.046" v="1" actId="20577"/>
        <pc:sldMkLst>
          <pc:docMk/>
          <pc:sldMk cId="1267354632" sldId="256"/>
        </pc:sldMkLst>
        <pc:spChg chg="mod">
          <ac:chgData name="JORGE ROLANDO RODRIGUEZ CASTANEDA" userId="S::jrrodriguezc@correo.url.edu.gt::4863539d-5666-4a8e-b043-1d0219cc113a" providerId="AD" clId="Web-{BB34C77F-19E8-B638-2F7F-4381D7CECBD4}" dt="2023-08-10T22:32:53.046" v="1" actId="20577"/>
          <ac:spMkLst>
            <pc:docMk/>
            <pc:sldMk cId="1267354632" sldId="256"/>
            <ac:spMk id="2" creationId="{00000000-0000-0000-0000-000000000000}"/>
          </ac:spMkLst>
        </pc:spChg>
        <pc:spChg chg="mod">
          <ac:chgData name="JORGE ROLANDO RODRIGUEZ CASTANEDA" userId="S::jrrodriguezc@correo.url.edu.gt::4863539d-5666-4a8e-b043-1d0219cc113a" providerId="AD" clId="Web-{BB34C77F-19E8-B638-2F7F-4381D7CECBD4}" dt="2023-08-10T22:32:48.405" v="0" actId="20577"/>
          <ac:spMkLst>
            <pc:docMk/>
            <pc:sldMk cId="1267354632" sldId="256"/>
            <ac:spMk id="3" creationId="{00000000-0000-0000-0000-000000000000}"/>
          </ac:spMkLst>
        </pc:spChg>
      </pc:sldChg>
      <pc:sldChg chg="modSp">
        <pc:chgData name="JORGE ROLANDO RODRIGUEZ CASTANEDA" userId="S::jrrodriguezc@correo.url.edu.gt::4863539d-5666-4a8e-b043-1d0219cc113a" providerId="AD" clId="Web-{BB34C77F-19E8-B638-2F7F-4381D7CECBD4}" dt="2023-08-10T22:33:14.703" v="4" actId="20577"/>
        <pc:sldMkLst>
          <pc:docMk/>
          <pc:sldMk cId="231512274" sldId="295"/>
        </pc:sldMkLst>
        <pc:spChg chg="mod">
          <ac:chgData name="JORGE ROLANDO RODRIGUEZ CASTANEDA" userId="S::jrrodriguezc@correo.url.edu.gt::4863539d-5666-4a8e-b043-1d0219cc113a" providerId="AD" clId="Web-{BB34C77F-19E8-B638-2F7F-4381D7CECBD4}" dt="2023-08-10T22:33:12.546" v="3" actId="20577"/>
          <ac:spMkLst>
            <pc:docMk/>
            <pc:sldMk cId="231512274" sldId="295"/>
            <ac:spMk id="2" creationId="{00000000-0000-0000-0000-000000000000}"/>
          </ac:spMkLst>
        </pc:spChg>
        <pc:spChg chg="mod">
          <ac:chgData name="JORGE ROLANDO RODRIGUEZ CASTANEDA" userId="S::jrrodriguezc@correo.url.edu.gt::4863539d-5666-4a8e-b043-1d0219cc113a" providerId="AD" clId="Web-{BB34C77F-19E8-B638-2F7F-4381D7CECBD4}" dt="2023-08-10T22:33:14.703" v="4" actId="20577"/>
          <ac:spMkLst>
            <pc:docMk/>
            <pc:sldMk cId="231512274" sldId="295"/>
            <ac:spMk id="3" creationId="{00000000-0000-0000-0000-000000000000}"/>
          </ac:spMkLst>
        </pc:spChg>
      </pc:sldChg>
      <pc:sldChg chg="del">
        <pc:chgData name="JORGE ROLANDO RODRIGUEZ CASTANEDA" userId="S::jrrodriguezc@correo.url.edu.gt::4863539d-5666-4a8e-b043-1d0219cc113a" providerId="AD" clId="Web-{BB34C77F-19E8-B638-2F7F-4381D7CECBD4}" dt="2023-08-10T22:32:55.405" v="2"/>
        <pc:sldMkLst>
          <pc:docMk/>
          <pc:sldMk cId="762226403" sldId="304"/>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1-29T22:35:20.482" idx="1">
    <p:pos x="10" y="10"/>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1C24C-5FD6-4F7F-AA36-0E82D615A5EE}" type="datetimeFigureOut">
              <a:rPr lang="es-GT" smtClean="0"/>
              <a:t>16/07/2024</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A802D-9326-426A-853F-0C4EDCB20703}" type="slidenum">
              <a:rPr lang="es-GT" smtClean="0"/>
              <a:t>‹Nº›</a:t>
            </a:fld>
            <a:endParaRPr lang="es-GT"/>
          </a:p>
        </p:txBody>
      </p:sp>
    </p:spTree>
    <p:extLst>
      <p:ext uri="{BB962C8B-B14F-4D97-AF65-F5344CB8AC3E}">
        <p14:creationId xmlns:p14="http://schemas.microsoft.com/office/powerpoint/2010/main" val="381615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vimeo.com</a:t>
            </a:r>
            <a:r>
              <a:rPr lang="en-US" dirty="0"/>
              <a:t>/46519813</a:t>
            </a:r>
            <a:endParaRPr lang="en-GT" dirty="0"/>
          </a:p>
        </p:txBody>
      </p:sp>
      <p:sp>
        <p:nvSpPr>
          <p:cNvPr id="4" name="Slide Number Placeholder 3"/>
          <p:cNvSpPr>
            <a:spLocks noGrp="1"/>
          </p:cNvSpPr>
          <p:nvPr>
            <p:ph type="sldNum" sz="quarter" idx="5"/>
          </p:nvPr>
        </p:nvSpPr>
        <p:spPr/>
        <p:txBody>
          <a:bodyPr/>
          <a:lstStyle/>
          <a:p>
            <a:fld id="{411A802D-9326-426A-853F-0C4EDCB20703}" type="slidenum">
              <a:rPr lang="es-GT" smtClean="0"/>
              <a:t>3</a:t>
            </a:fld>
            <a:endParaRPr lang="es-GT"/>
          </a:p>
        </p:txBody>
      </p:sp>
    </p:spTree>
    <p:extLst>
      <p:ext uri="{BB962C8B-B14F-4D97-AF65-F5344CB8AC3E}">
        <p14:creationId xmlns:p14="http://schemas.microsoft.com/office/powerpoint/2010/main" val="1611853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=KEC5DQqCykI</a:t>
            </a:r>
            <a:endParaRPr lang="en-GT" dirty="0"/>
          </a:p>
        </p:txBody>
      </p:sp>
      <p:sp>
        <p:nvSpPr>
          <p:cNvPr id="4" name="Slide Number Placeholder 3"/>
          <p:cNvSpPr>
            <a:spLocks noGrp="1"/>
          </p:cNvSpPr>
          <p:nvPr>
            <p:ph type="sldNum" sz="quarter" idx="5"/>
          </p:nvPr>
        </p:nvSpPr>
        <p:spPr/>
        <p:txBody>
          <a:bodyPr/>
          <a:lstStyle/>
          <a:p>
            <a:fld id="{411A802D-9326-426A-853F-0C4EDCB20703}" type="slidenum">
              <a:rPr lang="es-GT" smtClean="0"/>
              <a:t>6</a:t>
            </a:fld>
            <a:endParaRPr lang="es-GT"/>
          </a:p>
        </p:txBody>
      </p:sp>
    </p:spTree>
    <p:extLst>
      <p:ext uri="{BB962C8B-B14F-4D97-AF65-F5344CB8AC3E}">
        <p14:creationId xmlns:p14="http://schemas.microsoft.com/office/powerpoint/2010/main" val="1968589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www.tesla.com</a:t>
            </a:r>
            <a:r>
              <a:rPr lang="en-US" dirty="0"/>
              <a:t>/model3/</a:t>
            </a:r>
            <a:r>
              <a:rPr lang="en-US" dirty="0" err="1"/>
              <a:t>design#overview</a:t>
            </a:r>
            <a:endParaRPr lang="en-US" dirty="0"/>
          </a:p>
          <a:p>
            <a:r>
              <a:rPr lang="en-US" dirty="0"/>
              <a:t>https://</a:t>
            </a:r>
            <a:r>
              <a:rPr lang="en-US" dirty="0" err="1"/>
              <a:t>es.ford.com</a:t>
            </a:r>
            <a:r>
              <a:rPr lang="en-US" dirty="0"/>
              <a:t>/</a:t>
            </a:r>
            <a:r>
              <a:rPr lang="en-US" dirty="0" err="1"/>
              <a:t>sdshop</a:t>
            </a:r>
            <a:r>
              <a:rPr lang="en-US" dirty="0"/>
              <a:t>/configure/</a:t>
            </a:r>
            <a:r>
              <a:rPr lang="en-US" dirty="0" err="1"/>
              <a:t>broncosport</a:t>
            </a:r>
            <a:r>
              <a:rPr lang="en-US"/>
              <a:t>/model/customize/base</a:t>
            </a:r>
            <a:endParaRPr lang="en-US" dirty="0">
              <a:cs typeface="Calibri"/>
            </a:endParaRPr>
          </a:p>
        </p:txBody>
      </p:sp>
      <p:sp>
        <p:nvSpPr>
          <p:cNvPr id="4" name="Slide Number Placeholder 3"/>
          <p:cNvSpPr>
            <a:spLocks noGrp="1"/>
          </p:cNvSpPr>
          <p:nvPr>
            <p:ph type="sldNum" sz="quarter" idx="5"/>
          </p:nvPr>
        </p:nvSpPr>
        <p:spPr/>
        <p:txBody>
          <a:bodyPr/>
          <a:lstStyle/>
          <a:p>
            <a:fld id="{411A802D-9326-426A-853F-0C4EDCB20703}" type="slidenum">
              <a:rPr lang="es-GT" smtClean="0"/>
              <a:t>11</a:t>
            </a:fld>
            <a:endParaRPr lang="es-GT"/>
          </a:p>
        </p:txBody>
      </p:sp>
    </p:spTree>
    <p:extLst>
      <p:ext uri="{BB962C8B-B14F-4D97-AF65-F5344CB8AC3E}">
        <p14:creationId xmlns:p14="http://schemas.microsoft.com/office/powerpoint/2010/main" val="2771935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www.youtube.com</a:t>
            </a:r>
            <a:r>
              <a:rPr lang="en-US" dirty="0"/>
              <a:t>/</a:t>
            </a:r>
            <a:r>
              <a:rPr lang="en-US" dirty="0" err="1"/>
              <a:t>watch?v</a:t>
            </a:r>
            <a:r>
              <a:rPr lang="en-US" dirty="0"/>
              <a:t>=</a:t>
            </a:r>
            <a:r>
              <a:rPr lang="en-US" dirty="0" err="1"/>
              <a:t>GfwIPQDGvyw</a:t>
            </a:r>
            <a:endParaRPr lang="en-GT" dirty="0"/>
          </a:p>
        </p:txBody>
      </p:sp>
      <p:sp>
        <p:nvSpPr>
          <p:cNvPr id="4" name="Slide Number Placeholder 3"/>
          <p:cNvSpPr>
            <a:spLocks noGrp="1"/>
          </p:cNvSpPr>
          <p:nvPr>
            <p:ph type="sldNum" sz="quarter" idx="5"/>
          </p:nvPr>
        </p:nvSpPr>
        <p:spPr/>
        <p:txBody>
          <a:bodyPr/>
          <a:lstStyle/>
          <a:p>
            <a:fld id="{411A802D-9326-426A-853F-0C4EDCB20703}" type="slidenum">
              <a:rPr lang="es-GT" smtClean="0"/>
              <a:t>13</a:t>
            </a:fld>
            <a:endParaRPr lang="es-GT"/>
          </a:p>
        </p:txBody>
      </p:sp>
    </p:spTree>
    <p:extLst>
      <p:ext uri="{BB962C8B-B14F-4D97-AF65-F5344CB8AC3E}">
        <p14:creationId xmlns:p14="http://schemas.microsoft.com/office/powerpoint/2010/main" val="607454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16/07/2024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41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16/07/2024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487779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16/07/2024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19607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16/07/2024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667092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66C46035-0C1F-4358-AC87-7593A30C26EC}" type="datetimeFigureOut">
              <a:rPr lang="es-GT" smtClean="0"/>
              <a:t>16/07/2024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358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6C46035-0C1F-4358-AC87-7593A30C26EC}" type="datetimeFigureOut">
              <a:rPr lang="es-GT" smtClean="0"/>
              <a:t>16/07/2024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1700557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6C46035-0C1F-4358-AC87-7593A30C26EC}" type="datetimeFigureOut">
              <a:rPr lang="es-GT" smtClean="0"/>
              <a:t>16/07/2024</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0977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6C46035-0C1F-4358-AC87-7593A30C26EC}" type="datetimeFigureOut">
              <a:rPr lang="es-GT" smtClean="0"/>
              <a:t>16/07/2024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33202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C46035-0C1F-4358-AC87-7593A30C26EC}" type="datetimeFigureOut">
              <a:rPr lang="es-GT" smtClean="0"/>
              <a:t>16/07/2024</a:t>
            </a:fld>
            <a:endParaRPr lang="es-G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20847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C46035-0C1F-4358-AC87-7593A30C26EC}" type="datetimeFigureOut">
              <a:rPr lang="es-GT" smtClean="0"/>
              <a:t>16/07/2024</a:t>
            </a:fld>
            <a:endParaRPr lang="es-G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G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C5AED9-68C5-493E-B325-2410F1CD8EA0}" type="slidenum">
              <a:rPr lang="es-GT" smtClean="0"/>
              <a:t>‹Nº›</a:t>
            </a:fld>
            <a:endParaRPr lang="es-GT"/>
          </a:p>
        </p:txBody>
      </p:sp>
    </p:spTree>
    <p:extLst>
      <p:ext uri="{BB962C8B-B14F-4D97-AF65-F5344CB8AC3E}">
        <p14:creationId xmlns:p14="http://schemas.microsoft.com/office/powerpoint/2010/main" val="154403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66C46035-0C1F-4358-AC87-7593A30C26EC}" type="datetimeFigureOut">
              <a:rPr lang="es-GT" smtClean="0"/>
              <a:t>16/07/2024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75493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C46035-0C1F-4358-AC87-7593A30C26EC}" type="datetimeFigureOut">
              <a:rPr lang="es-GT" smtClean="0"/>
              <a:t>16/07/2024</a:t>
            </a:fld>
            <a:endParaRPr lang="es-G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G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C5AED9-68C5-493E-B325-2410F1CD8EA0}" type="slidenum">
              <a:rPr lang="es-GT" smtClean="0"/>
              <a:t>‹Nº›</a:t>
            </a:fld>
            <a:endParaRPr lang="es-G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05385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ideo" Target="https://www.youtube.com/embed/GfwIPQDGvyw?feature=oembed" TargetMode="Externa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ideo" Target="https://www.youtube.com/embed/P9juShVgZdk?feature=oembe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g2-ZQCtJF_Y?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54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6AFC-606D-0C44-AC2A-3C9BA89F1E3A}"/>
              </a:ext>
            </a:extLst>
          </p:cNvPr>
          <p:cNvSpPr>
            <a:spLocks noGrp="1"/>
          </p:cNvSpPr>
          <p:nvPr>
            <p:ph type="title"/>
          </p:nvPr>
        </p:nvSpPr>
        <p:spPr/>
        <p:txBody>
          <a:bodyPr/>
          <a:lstStyle/>
          <a:p>
            <a:r>
              <a:rPr lang="en-GT" dirty="0"/>
              <a:t>Personalización a gran escala:</a:t>
            </a:r>
          </a:p>
        </p:txBody>
      </p:sp>
      <p:sp>
        <p:nvSpPr>
          <p:cNvPr id="3" name="Content Placeholder 2">
            <a:extLst>
              <a:ext uri="{FF2B5EF4-FFF2-40B4-BE49-F238E27FC236}">
                <a16:creationId xmlns:a16="http://schemas.microsoft.com/office/drawing/2014/main" id="{B5808688-D4D3-3F45-8201-70EB5605B16B}"/>
              </a:ext>
            </a:extLst>
          </p:cNvPr>
          <p:cNvSpPr>
            <a:spLocks noGrp="1"/>
          </p:cNvSpPr>
          <p:nvPr>
            <p:ph idx="1"/>
          </p:nvPr>
        </p:nvSpPr>
        <p:spPr/>
        <p:txBody>
          <a:bodyPr/>
          <a:lstStyle/>
          <a:p>
            <a:pPr marL="0" indent="0" algn="just">
              <a:buNone/>
            </a:pPr>
            <a:r>
              <a:rPr lang="es-ES_tradnl" dirty="0"/>
              <a:t>Desde el momento en que empezamos a pensar en el mundo como en un mercado, se hacen patentes las diferencias individuales. Las diferencias culturales, que están compuestas de diferencias individuales, ejercen una fuerte presión sobre la empresa para que proporcione respuestas satisfactorias, en un mundo cada vez más consciente de las posibilidades existentes. </a:t>
            </a:r>
          </a:p>
          <a:p>
            <a:pPr marL="0" indent="0" algn="just">
              <a:buNone/>
            </a:pPr>
            <a:r>
              <a:rPr lang="es-ES_tradnl" dirty="0"/>
              <a:t>Los directores de operaciones están respondiendo con procesos de producción que son lo suficientemente flexibles para satisfacer los caprichos individuales de los consumidores. El objetivo es elaborar productos individuales donde y cuando se necesiten.</a:t>
            </a:r>
          </a:p>
          <a:p>
            <a:pPr algn="just"/>
            <a:endParaRPr lang="es-ES_tradnl" dirty="0"/>
          </a:p>
        </p:txBody>
      </p:sp>
    </p:spTree>
    <p:extLst>
      <p:ext uri="{BB962C8B-B14F-4D97-AF65-F5344CB8AC3E}">
        <p14:creationId xmlns:p14="http://schemas.microsoft.com/office/powerpoint/2010/main" val="1517979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549E-662D-8B46-9471-EB3F03FC78E6}"/>
              </a:ext>
            </a:extLst>
          </p:cNvPr>
          <p:cNvSpPr>
            <a:spLocks noGrp="1"/>
          </p:cNvSpPr>
          <p:nvPr>
            <p:ph type="title"/>
          </p:nvPr>
        </p:nvSpPr>
        <p:spPr/>
        <p:txBody>
          <a:bodyPr/>
          <a:lstStyle/>
          <a:p>
            <a:r>
              <a:rPr lang="en-GT" dirty="0"/>
              <a:t>Personalización a gran escala:</a:t>
            </a:r>
          </a:p>
        </p:txBody>
      </p:sp>
      <p:pic>
        <p:nvPicPr>
          <p:cNvPr id="6146" name="Picture 2">
            <a:extLst>
              <a:ext uri="{FF2B5EF4-FFF2-40B4-BE49-F238E27FC236}">
                <a16:creationId xmlns:a16="http://schemas.microsoft.com/office/drawing/2014/main" id="{E724AF86-ECB7-4E45-8C4B-8D2D5DC544C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7280" y="2815071"/>
            <a:ext cx="46482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El significado del logotipo de Tesla">
            <a:extLst>
              <a:ext uri="{FF2B5EF4-FFF2-40B4-BE49-F238E27FC236}">
                <a16:creationId xmlns:a16="http://schemas.microsoft.com/office/drawing/2014/main" id="{983AC9B2-67FA-D845-8675-86A81AFC66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4560" y="2459471"/>
            <a:ext cx="3289300" cy="246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176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FCD4-A571-A041-BC56-51A544816541}"/>
              </a:ext>
            </a:extLst>
          </p:cNvPr>
          <p:cNvSpPr>
            <a:spLocks noGrp="1"/>
          </p:cNvSpPr>
          <p:nvPr>
            <p:ph type="title"/>
          </p:nvPr>
        </p:nvSpPr>
        <p:spPr/>
        <p:txBody>
          <a:bodyPr/>
          <a:lstStyle/>
          <a:p>
            <a:r>
              <a:rPr lang="en-GT" dirty="0"/>
              <a:t>Potenciación</a:t>
            </a:r>
          </a:p>
        </p:txBody>
      </p:sp>
      <p:sp>
        <p:nvSpPr>
          <p:cNvPr id="3" name="Content Placeholder 2">
            <a:extLst>
              <a:ext uri="{FF2B5EF4-FFF2-40B4-BE49-F238E27FC236}">
                <a16:creationId xmlns:a16="http://schemas.microsoft.com/office/drawing/2014/main" id="{8165FFB1-2800-AE42-8141-6D794437B41E}"/>
              </a:ext>
            </a:extLst>
          </p:cNvPr>
          <p:cNvSpPr>
            <a:spLocks noGrp="1"/>
          </p:cNvSpPr>
          <p:nvPr>
            <p:ph idx="1"/>
          </p:nvPr>
        </p:nvSpPr>
        <p:spPr>
          <a:xfrm>
            <a:off x="1097280" y="1845734"/>
            <a:ext cx="10196154" cy="873715"/>
          </a:xfrm>
        </p:spPr>
        <p:txBody>
          <a:bodyPr>
            <a:normAutofit lnSpcReduction="10000"/>
          </a:bodyPr>
          <a:lstStyle/>
          <a:p>
            <a:pPr marL="0" indent="0" algn="just">
              <a:buNone/>
            </a:pPr>
            <a:r>
              <a:rPr lang="es-ES_tradnl" dirty="0"/>
              <a:t>La explosión de conocimientos, junto con un entorno de trabajo cada vez más tecnificado, exigen una mayor competencia en el puesto de trabajo. Los directores de operaciones han reaccionado trasladando parte de la toma de decisiones al trabajador individual.</a:t>
            </a:r>
          </a:p>
          <a:p>
            <a:pPr marL="0" indent="0" algn="just">
              <a:buNone/>
            </a:pPr>
            <a:endParaRPr lang="en-US" dirty="0"/>
          </a:p>
          <a:p>
            <a:pPr marL="0" indent="0" algn="just">
              <a:buNone/>
            </a:pPr>
            <a:endParaRPr lang="en-US" dirty="0"/>
          </a:p>
          <a:p>
            <a:endParaRPr lang="en-GT" dirty="0"/>
          </a:p>
        </p:txBody>
      </p:sp>
      <p:pic>
        <p:nvPicPr>
          <p:cNvPr id="7170" name="Picture 2" descr="Administración Para Informática : Empowerment">
            <a:extLst>
              <a:ext uri="{FF2B5EF4-FFF2-40B4-BE49-F238E27FC236}">
                <a16:creationId xmlns:a16="http://schemas.microsoft.com/office/drawing/2014/main" id="{A8005DB8-EA79-6043-A611-E3BD2F063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504" y="2827823"/>
            <a:ext cx="3270992" cy="3285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40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0F28B-DCA8-014B-9FC3-D3FD3957E5EE}"/>
              </a:ext>
            </a:extLst>
          </p:cNvPr>
          <p:cNvSpPr>
            <a:spLocks noGrp="1"/>
          </p:cNvSpPr>
          <p:nvPr>
            <p:ph type="title"/>
          </p:nvPr>
        </p:nvSpPr>
        <p:spPr/>
        <p:txBody>
          <a:bodyPr/>
          <a:lstStyle/>
          <a:p>
            <a:r>
              <a:rPr lang="en-GT" dirty="0"/>
              <a:t>Producción Amigable ambientalmente</a:t>
            </a:r>
          </a:p>
        </p:txBody>
      </p:sp>
      <p:sp>
        <p:nvSpPr>
          <p:cNvPr id="3" name="Content Placeholder 2">
            <a:extLst>
              <a:ext uri="{FF2B5EF4-FFF2-40B4-BE49-F238E27FC236}">
                <a16:creationId xmlns:a16="http://schemas.microsoft.com/office/drawing/2014/main" id="{9A87EE07-AE96-6F46-9284-CA935C54301C}"/>
              </a:ext>
            </a:extLst>
          </p:cNvPr>
          <p:cNvSpPr>
            <a:spLocks noGrp="1"/>
          </p:cNvSpPr>
          <p:nvPr>
            <p:ph idx="1"/>
          </p:nvPr>
        </p:nvSpPr>
        <p:spPr/>
        <p:txBody>
          <a:bodyPr/>
          <a:lstStyle/>
          <a:p>
            <a:pPr algn="just"/>
            <a:r>
              <a:rPr lang="es-ES_tradnl" dirty="0"/>
              <a:t>La continua batalla del director de operaciones para aumentar la productividad está cada vez más afectada por el diseño de productos y procesos que respeten el medio ambiente. Esto significa que hay que diseñar productos que son biodegradables, o componentes del automóvil que se pueden volver a utilizar o reciclar, o hacer que el empaquetado sea más eficiente.</a:t>
            </a:r>
          </a:p>
          <a:p>
            <a:pPr algn="just">
              <a:buFont typeface="Wingdings" pitchFamily="2" charset="2"/>
              <a:buChar char="Ø"/>
            </a:pPr>
            <a:endParaRPr lang="es-ES_tradnl" dirty="0"/>
          </a:p>
          <a:p>
            <a:pPr algn="just"/>
            <a:endParaRPr lang="es-ES_tradnl" dirty="0"/>
          </a:p>
        </p:txBody>
      </p:sp>
      <p:pic>
        <p:nvPicPr>
          <p:cNvPr id="4" name="Online Media 3" descr="Cambio de Emisiones Euro 5">
            <a:hlinkClick r:id="" action="ppaction://media"/>
            <a:extLst>
              <a:ext uri="{FF2B5EF4-FFF2-40B4-BE49-F238E27FC236}">
                <a16:creationId xmlns:a16="http://schemas.microsoft.com/office/drawing/2014/main" id="{5FB3F80C-2457-774A-A76B-52392BC138E4}"/>
              </a:ext>
            </a:extLst>
          </p:cNvPr>
          <p:cNvPicPr>
            <a:picLocks noRot="1" noChangeAspect="1"/>
          </p:cNvPicPr>
          <p:nvPr>
            <a:videoFile r:link="rId1"/>
          </p:nvPr>
        </p:nvPicPr>
        <p:blipFill>
          <a:blip r:embed="rId4"/>
          <a:stretch>
            <a:fillRect/>
          </a:stretch>
        </p:blipFill>
        <p:spPr>
          <a:xfrm>
            <a:off x="3360892" y="3284149"/>
            <a:ext cx="4575124" cy="2584945"/>
          </a:xfrm>
          <a:prstGeom prst="rect">
            <a:avLst/>
          </a:prstGeom>
        </p:spPr>
      </p:pic>
    </p:spTree>
    <p:extLst>
      <p:ext uri="{BB962C8B-B14F-4D97-AF65-F5344CB8AC3E}">
        <p14:creationId xmlns:p14="http://schemas.microsoft.com/office/powerpoint/2010/main" val="193991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A3E9-06E7-F04C-99F2-132D8B2CB2DB}"/>
              </a:ext>
            </a:extLst>
          </p:cNvPr>
          <p:cNvSpPr>
            <a:spLocks noGrp="1"/>
          </p:cNvSpPr>
          <p:nvPr>
            <p:ph type="title"/>
          </p:nvPr>
        </p:nvSpPr>
        <p:spPr/>
        <p:txBody>
          <a:bodyPr/>
          <a:lstStyle/>
          <a:p>
            <a:r>
              <a:rPr lang="en-GT" dirty="0"/>
              <a:t>Ética</a:t>
            </a:r>
          </a:p>
        </p:txBody>
      </p:sp>
      <p:sp>
        <p:nvSpPr>
          <p:cNvPr id="3" name="Content Placeholder 2">
            <a:extLst>
              <a:ext uri="{FF2B5EF4-FFF2-40B4-BE49-F238E27FC236}">
                <a16:creationId xmlns:a16="http://schemas.microsoft.com/office/drawing/2014/main" id="{0501EFB5-4706-F445-B723-4BA963C0ED71}"/>
              </a:ext>
            </a:extLst>
          </p:cNvPr>
          <p:cNvSpPr>
            <a:spLocks noGrp="1"/>
          </p:cNvSpPr>
          <p:nvPr>
            <p:ph idx="1"/>
          </p:nvPr>
        </p:nvSpPr>
        <p:spPr/>
        <p:txBody>
          <a:bodyPr/>
          <a:lstStyle/>
          <a:p>
            <a:pPr>
              <a:buFont typeface="Wingdings" pitchFamily="2" charset="2"/>
              <a:buChar char="Ø"/>
            </a:pPr>
            <a:r>
              <a:rPr lang="es-ES_tradnl" dirty="0"/>
              <a:t>Los directores de operaciones están asumiendo su papel en el continuo reto de mejorar el comportamiento ético.</a:t>
            </a:r>
          </a:p>
          <a:p>
            <a:pPr marL="0" indent="0">
              <a:buNone/>
            </a:pPr>
            <a:endParaRPr lang="es-ES_tradnl" dirty="0"/>
          </a:p>
        </p:txBody>
      </p:sp>
    </p:spTree>
    <p:extLst>
      <p:ext uri="{BB962C8B-B14F-4D97-AF65-F5344CB8AC3E}">
        <p14:creationId xmlns:p14="http://schemas.microsoft.com/office/powerpoint/2010/main" val="1333696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43A5FB-8024-4D49-AFC5-52285EA43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758" y="0"/>
            <a:ext cx="8146483" cy="6450525"/>
          </a:xfrm>
          <a:prstGeom prst="rect">
            <a:avLst/>
          </a:prstGeom>
        </p:spPr>
      </p:pic>
    </p:spTree>
    <p:extLst>
      <p:ext uri="{BB962C8B-B14F-4D97-AF65-F5344CB8AC3E}">
        <p14:creationId xmlns:p14="http://schemas.microsoft.com/office/powerpoint/2010/main" val="1890069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3070-BBED-8643-BC5D-29049BF4775D}"/>
              </a:ext>
            </a:extLst>
          </p:cNvPr>
          <p:cNvSpPr>
            <a:spLocks noGrp="1"/>
          </p:cNvSpPr>
          <p:nvPr>
            <p:ph type="title"/>
          </p:nvPr>
        </p:nvSpPr>
        <p:spPr/>
        <p:txBody>
          <a:bodyPr/>
          <a:lstStyle/>
          <a:p>
            <a:r>
              <a:rPr lang="en-GT" dirty="0"/>
              <a:t>En resumen</a:t>
            </a:r>
          </a:p>
        </p:txBody>
      </p:sp>
      <p:pic>
        <p:nvPicPr>
          <p:cNvPr id="7" name="Content Placeholder 6">
            <a:extLst>
              <a:ext uri="{FF2B5EF4-FFF2-40B4-BE49-F238E27FC236}">
                <a16:creationId xmlns:a16="http://schemas.microsoft.com/office/drawing/2014/main" id="{2356A8B9-EFA6-9142-9944-791681834D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9406" y="1846263"/>
            <a:ext cx="7103367" cy="4455420"/>
          </a:xfrm>
        </p:spPr>
      </p:pic>
    </p:spTree>
    <p:extLst>
      <p:ext uri="{BB962C8B-B14F-4D97-AF65-F5344CB8AC3E}">
        <p14:creationId xmlns:p14="http://schemas.microsoft.com/office/powerpoint/2010/main" val="2205920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Visión Global de las Operaciones</a:t>
            </a:r>
          </a:p>
        </p:txBody>
      </p:sp>
      <p:sp>
        <p:nvSpPr>
          <p:cNvPr id="3" name="Marcador de contenido 2"/>
          <p:cNvSpPr>
            <a:spLocks noGrp="1"/>
          </p:cNvSpPr>
          <p:nvPr>
            <p:ph idx="1"/>
          </p:nvPr>
        </p:nvSpPr>
        <p:spPr>
          <a:xfrm>
            <a:off x="1097279" y="1845734"/>
            <a:ext cx="10146453" cy="1966246"/>
          </a:xfrm>
        </p:spPr>
        <p:txBody>
          <a:bodyPr>
            <a:noAutofit/>
          </a:bodyPr>
          <a:lstStyle/>
          <a:p>
            <a:pPr algn="just">
              <a:buFont typeface="Wingdings" pitchFamily="2" charset="2"/>
              <a:buChar char="Ø"/>
            </a:pPr>
            <a:r>
              <a:rPr lang="en-US" dirty="0" err="1"/>
              <a:t>Existen</a:t>
            </a:r>
            <a:r>
              <a:rPr lang="en-US" dirty="0"/>
              <a:t> </a:t>
            </a:r>
            <a:r>
              <a:rPr lang="en-US" dirty="0" err="1"/>
              <a:t>muchas</a:t>
            </a:r>
            <a:r>
              <a:rPr lang="en-US" dirty="0"/>
              <a:t> </a:t>
            </a:r>
            <a:r>
              <a:rPr lang="en-US" dirty="0" err="1"/>
              <a:t>razones</a:t>
            </a:r>
            <a:r>
              <a:rPr lang="en-US" dirty="0"/>
              <a:t> por las que las </a:t>
            </a:r>
            <a:r>
              <a:rPr lang="en-US" dirty="0" err="1"/>
              <a:t>operaciones</a:t>
            </a:r>
            <a:r>
              <a:rPr lang="en-US" dirty="0"/>
              <a:t> de los </a:t>
            </a:r>
            <a:r>
              <a:rPr lang="en-US" dirty="0" err="1"/>
              <a:t>negocios</a:t>
            </a:r>
            <a:r>
              <a:rPr lang="en-US" dirty="0"/>
              <a:t> </a:t>
            </a:r>
            <a:r>
              <a:rPr lang="en-US" dirty="0" err="1"/>
              <a:t>nacionales</a:t>
            </a:r>
            <a:r>
              <a:rPr lang="en-US" dirty="0"/>
              <a:t> </a:t>
            </a:r>
            <a:r>
              <a:rPr lang="en-US" dirty="0" err="1"/>
              <a:t>deciden</a:t>
            </a:r>
            <a:r>
              <a:rPr lang="en-US" dirty="0"/>
              <a:t> </a:t>
            </a:r>
            <a:r>
              <a:rPr lang="en-US" dirty="0" err="1"/>
              <a:t>cambiar</a:t>
            </a:r>
            <a:r>
              <a:rPr lang="en-US" dirty="0"/>
              <a:t> a </a:t>
            </a:r>
            <a:r>
              <a:rPr lang="en-US" dirty="0" err="1"/>
              <a:t>alguna</a:t>
            </a:r>
            <a:r>
              <a:rPr lang="en-US" dirty="0"/>
              <a:t> forma de </a:t>
            </a:r>
            <a:r>
              <a:rPr lang="en-US" dirty="0" err="1"/>
              <a:t>operación</a:t>
            </a:r>
            <a:r>
              <a:rPr lang="en-US" dirty="0"/>
              <a:t> </a:t>
            </a:r>
            <a:r>
              <a:rPr lang="en-US" dirty="0" err="1"/>
              <a:t>internacional</a:t>
            </a:r>
            <a:r>
              <a:rPr lang="en-US" dirty="0"/>
              <a:t>.</a:t>
            </a:r>
          </a:p>
          <a:p>
            <a:pPr algn="just">
              <a:buFont typeface="Wingdings" pitchFamily="2" charset="2"/>
              <a:buChar char="Ø"/>
            </a:pPr>
            <a:r>
              <a:rPr lang="en-US" b="1" dirty="0" err="1"/>
              <a:t>Reducir</a:t>
            </a:r>
            <a:r>
              <a:rPr lang="en-US" b="1" dirty="0"/>
              <a:t> </a:t>
            </a:r>
            <a:r>
              <a:rPr lang="en-US" b="1" dirty="0" err="1"/>
              <a:t>costes</a:t>
            </a:r>
            <a:r>
              <a:rPr lang="en-US" b="1" dirty="0"/>
              <a:t>: </a:t>
            </a:r>
            <a:r>
              <a:rPr lang="en-US" dirty="0" err="1"/>
              <a:t>Muchas</a:t>
            </a:r>
            <a:r>
              <a:rPr lang="en-US" dirty="0"/>
              <a:t> </a:t>
            </a:r>
            <a:r>
              <a:rPr lang="en-US" dirty="0" err="1"/>
              <a:t>operaciones</a:t>
            </a:r>
            <a:r>
              <a:rPr lang="en-US" dirty="0"/>
              <a:t> </a:t>
            </a:r>
            <a:r>
              <a:rPr lang="en-US" dirty="0" err="1"/>
              <a:t>internacionales</a:t>
            </a:r>
            <a:r>
              <a:rPr lang="en-US" dirty="0"/>
              <a:t> </a:t>
            </a:r>
            <a:r>
              <a:rPr lang="en-US" dirty="0" err="1"/>
              <a:t>buscan</a:t>
            </a:r>
            <a:r>
              <a:rPr lang="en-US" dirty="0"/>
              <a:t> </a:t>
            </a:r>
            <a:r>
              <a:rPr lang="en-US" dirty="0" err="1"/>
              <a:t>aprovechar</a:t>
            </a:r>
            <a:r>
              <a:rPr lang="en-US" dirty="0"/>
              <a:t> </a:t>
            </a:r>
            <a:r>
              <a:rPr lang="en-US" dirty="0" err="1"/>
              <a:t>oportunidades</a:t>
            </a:r>
            <a:r>
              <a:rPr lang="en-US" dirty="0"/>
              <a:t> tangibles para </a:t>
            </a:r>
            <a:r>
              <a:rPr lang="en-US" dirty="0" err="1"/>
              <a:t>reducir</a:t>
            </a:r>
            <a:r>
              <a:rPr lang="en-US" dirty="0"/>
              <a:t> sus </a:t>
            </a:r>
            <a:r>
              <a:rPr lang="en-US" dirty="0" err="1"/>
              <a:t>costes</a:t>
            </a:r>
            <a:r>
              <a:rPr lang="en-US" dirty="0"/>
              <a:t>. Las </a:t>
            </a:r>
            <a:r>
              <a:rPr lang="en-US" dirty="0" err="1"/>
              <a:t>localizaciones</a:t>
            </a:r>
            <a:r>
              <a:rPr lang="en-US" dirty="0"/>
              <a:t> </a:t>
            </a:r>
            <a:r>
              <a:rPr lang="en-US" dirty="0" err="1"/>
              <a:t>en</a:t>
            </a:r>
            <a:r>
              <a:rPr lang="en-US" dirty="0"/>
              <a:t> el </a:t>
            </a:r>
            <a:r>
              <a:rPr lang="en-US" dirty="0" err="1"/>
              <a:t>extranjero</a:t>
            </a:r>
            <a:r>
              <a:rPr lang="en-US" dirty="0"/>
              <a:t> con </a:t>
            </a:r>
            <a:r>
              <a:rPr lang="en-US" dirty="0" err="1"/>
              <a:t>salarios</a:t>
            </a:r>
            <a:r>
              <a:rPr lang="en-US" dirty="0"/>
              <a:t> </a:t>
            </a:r>
            <a:r>
              <a:rPr lang="en-US" dirty="0" err="1"/>
              <a:t>más</a:t>
            </a:r>
            <a:r>
              <a:rPr lang="en-US" dirty="0"/>
              <a:t> </a:t>
            </a:r>
            <a:r>
              <a:rPr lang="en-US" dirty="0" err="1"/>
              <a:t>bajos</a:t>
            </a:r>
            <a:r>
              <a:rPr lang="en-US" dirty="0"/>
              <a:t> </a:t>
            </a:r>
            <a:r>
              <a:rPr lang="en-US" dirty="0" err="1"/>
              <a:t>pueden</a:t>
            </a:r>
            <a:r>
              <a:rPr lang="en-US" dirty="0"/>
              <a:t> </a:t>
            </a:r>
            <a:r>
              <a:rPr lang="en-US" dirty="0" err="1"/>
              <a:t>contribuir</a:t>
            </a:r>
            <a:r>
              <a:rPr lang="en-US" dirty="0"/>
              <a:t> a </a:t>
            </a:r>
            <a:r>
              <a:rPr lang="en-US" dirty="0" err="1"/>
              <a:t>disminuir</a:t>
            </a:r>
            <a:r>
              <a:rPr lang="en-US" dirty="0"/>
              <a:t> tanto los </a:t>
            </a:r>
            <a:r>
              <a:rPr lang="en-US" dirty="0" err="1"/>
              <a:t>costes</a:t>
            </a:r>
            <a:r>
              <a:rPr lang="en-US" dirty="0"/>
              <a:t> </a:t>
            </a:r>
            <a:r>
              <a:rPr lang="en-US" dirty="0" err="1"/>
              <a:t>directos</a:t>
            </a:r>
            <a:r>
              <a:rPr lang="en-US" dirty="0"/>
              <a:t> </a:t>
            </a:r>
            <a:r>
              <a:rPr lang="en-US" dirty="0" err="1"/>
              <a:t>como</a:t>
            </a:r>
            <a:r>
              <a:rPr lang="en-US" dirty="0"/>
              <a:t> los </a:t>
            </a:r>
            <a:r>
              <a:rPr lang="en-US" dirty="0" err="1"/>
              <a:t>indirectos</a:t>
            </a:r>
            <a:endParaRPr lang="en-US" dirty="0"/>
          </a:p>
          <a:p>
            <a:pPr marL="0" indent="0">
              <a:buNone/>
            </a:pPr>
            <a:endParaRPr lang="en-US" dirty="0"/>
          </a:p>
          <a:p>
            <a:pPr marL="0" indent="0" algn="just">
              <a:buNone/>
            </a:pPr>
            <a:endParaRPr lang="es-ES_tradnl" dirty="0"/>
          </a:p>
          <a:p>
            <a:pPr marL="0" indent="0" algn="just">
              <a:buNone/>
            </a:pPr>
            <a:endParaRPr lang="es-ES_tradnl" dirty="0"/>
          </a:p>
          <a:p>
            <a:endParaRPr lang="es-ES_tradnl" dirty="0"/>
          </a:p>
        </p:txBody>
      </p:sp>
      <p:pic>
        <p:nvPicPr>
          <p:cNvPr id="2050" name="Picture 2" descr="Resultado de imagen para telus">
            <a:extLst>
              <a:ext uri="{FF2B5EF4-FFF2-40B4-BE49-F238E27FC236}">
                <a16:creationId xmlns:a16="http://schemas.microsoft.com/office/drawing/2014/main" id="{91556EAF-D15A-0146-8A74-8107521CA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609" y="3811980"/>
            <a:ext cx="4597400" cy="1765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alorica">
            <a:extLst>
              <a:ext uri="{FF2B5EF4-FFF2-40B4-BE49-F238E27FC236}">
                <a16:creationId xmlns:a16="http://schemas.microsoft.com/office/drawing/2014/main" id="{28930B49-8903-F447-9EB4-1E4FB1F7DC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534" y="3247900"/>
            <a:ext cx="4051465" cy="303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511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FD7BD-A632-EF4E-85D3-AFC3F4A4449C}"/>
              </a:ext>
            </a:extLst>
          </p:cNvPr>
          <p:cNvSpPr>
            <a:spLocks noGrp="1"/>
          </p:cNvSpPr>
          <p:nvPr>
            <p:ph type="title"/>
          </p:nvPr>
        </p:nvSpPr>
        <p:spPr/>
        <p:txBody>
          <a:bodyPr/>
          <a:lstStyle/>
          <a:p>
            <a:r>
              <a:rPr lang="en-GT" dirty="0"/>
              <a:t>Enfoque Global</a:t>
            </a:r>
          </a:p>
        </p:txBody>
      </p:sp>
      <p:sp>
        <p:nvSpPr>
          <p:cNvPr id="3" name="Content Placeholder 2">
            <a:extLst>
              <a:ext uri="{FF2B5EF4-FFF2-40B4-BE49-F238E27FC236}">
                <a16:creationId xmlns:a16="http://schemas.microsoft.com/office/drawing/2014/main" id="{C1602C56-50B4-0143-A927-45B59C56A1B8}"/>
              </a:ext>
            </a:extLst>
          </p:cNvPr>
          <p:cNvSpPr>
            <a:spLocks noGrp="1"/>
          </p:cNvSpPr>
          <p:nvPr>
            <p:ph idx="1"/>
          </p:nvPr>
        </p:nvSpPr>
        <p:spPr>
          <a:xfrm>
            <a:off x="1097280" y="1845734"/>
            <a:ext cx="10058400" cy="2013747"/>
          </a:xfrm>
        </p:spPr>
        <p:txBody>
          <a:bodyPr>
            <a:normAutofit fontScale="92500" lnSpcReduction="20000"/>
          </a:bodyPr>
          <a:lstStyle/>
          <a:p>
            <a:pPr algn="just">
              <a:buFont typeface="Wingdings" pitchFamily="2" charset="2"/>
              <a:buChar char="Ø"/>
            </a:pPr>
            <a:r>
              <a:rPr lang="es-ES_tradnl" b="1" dirty="0"/>
              <a:t>Mejorar la cadena de suministros </a:t>
            </a:r>
          </a:p>
          <a:p>
            <a:pPr algn="just">
              <a:buFont typeface="Wingdings" pitchFamily="2" charset="2"/>
              <a:buChar char="Ø"/>
            </a:pPr>
            <a:r>
              <a:rPr lang="es-ES_tradnl" dirty="0"/>
              <a:t>A menudo es posible mejorar la cadena de suministros situando las instalaciones en los países en los que existen recursos únicos. Estos recursos pueden ser experiencia y conocimientos, mano de obra o materias primas. </a:t>
            </a:r>
          </a:p>
          <a:p>
            <a:pPr algn="just">
              <a:buFont typeface="Wingdings" pitchFamily="2" charset="2"/>
              <a:buChar char="Ø"/>
            </a:pPr>
            <a:r>
              <a:rPr lang="es-ES_tradnl" dirty="0"/>
              <a:t>Por ejemplo, los estudios de diseño de automóviles de todo el mundo están emigrando a la meca del automóvil en el Sur de California, para garantizarse el disponer de la experiencia y conocimientos en el actual diseño de automóviles.</a:t>
            </a:r>
          </a:p>
          <a:p>
            <a:pPr marL="0" indent="0">
              <a:buNone/>
            </a:pPr>
            <a:endParaRPr lang="es-ES_tradnl" dirty="0"/>
          </a:p>
        </p:txBody>
      </p:sp>
      <p:pic>
        <p:nvPicPr>
          <p:cNvPr id="1026" name="Picture 2" descr="Honda HR-V 2023, todo crece">
            <a:extLst>
              <a:ext uri="{FF2B5EF4-FFF2-40B4-BE49-F238E27FC236}">
                <a16:creationId xmlns:a16="http://schemas.microsoft.com/office/drawing/2014/main" id="{7D49B3D4-3050-10A5-73BA-5AFA98BA1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0148" y="3812688"/>
            <a:ext cx="4096886" cy="23044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ste: Honda HR-V 1.5 turbo Touring 2023">
            <a:extLst>
              <a:ext uri="{FF2B5EF4-FFF2-40B4-BE49-F238E27FC236}">
                <a16:creationId xmlns:a16="http://schemas.microsoft.com/office/drawing/2014/main" id="{1BF1A81D-1E54-39E8-4268-66E82A51F18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619" y="3812687"/>
            <a:ext cx="4096886" cy="2304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798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Enfoque Global</a:t>
            </a:r>
          </a:p>
        </p:txBody>
      </p:sp>
      <p:sp>
        <p:nvSpPr>
          <p:cNvPr id="4" name="Content Placeholder 3">
            <a:extLst>
              <a:ext uri="{FF2B5EF4-FFF2-40B4-BE49-F238E27FC236}">
                <a16:creationId xmlns:a16="http://schemas.microsoft.com/office/drawing/2014/main" id="{8DB1FC9A-6B3B-5747-91E1-62DCC112D018}"/>
              </a:ext>
            </a:extLst>
          </p:cNvPr>
          <p:cNvSpPr>
            <a:spLocks noGrp="1"/>
          </p:cNvSpPr>
          <p:nvPr>
            <p:ph idx="1"/>
          </p:nvPr>
        </p:nvSpPr>
        <p:spPr>
          <a:xfrm>
            <a:off x="1097280" y="1845734"/>
            <a:ext cx="10058400" cy="2144375"/>
          </a:xfrm>
        </p:spPr>
        <p:txBody>
          <a:bodyPr/>
          <a:lstStyle/>
          <a:p>
            <a:pPr algn="just">
              <a:buFont typeface="Wingdings" pitchFamily="2" charset="2"/>
              <a:buChar char="Ø"/>
            </a:pPr>
            <a:r>
              <a:rPr lang="en-US" b="1" dirty="0" err="1"/>
              <a:t>Proporcionar</a:t>
            </a:r>
            <a:r>
              <a:rPr lang="en-US" b="1" dirty="0"/>
              <a:t> </a:t>
            </a:r>
            <a:r>
              <a:rPr lang="en-US" b="1" dirty="0" err="1"/>
              <a:t>mejores</a:t>
            </a:r>
            <a:r>
              <a:rPr lang="en-US" b="1" dirty="0"/>
              <a:t> </a:t>
            </a:r>
            <a:r>
              <a:rPr lang="en-US" b="1" dirty="0" err="1"/>
              <a:t>bienes</a:t>
            </a:r>
            <a:r>
              <a:rPr lang="en-US" b="1" dirty="0"/>
              <a:t> y </a:t>
            </a:r>
            <a:r>
              <a:rPr lang="en-US" b="1" dirty="0" err="1"/>
              <a:t>servicios</a:t>
            </a:r>
            <a:r>
              <a:rPr lang="en-US" b="1" dirty="0"/>
              <a:t> </a:t>
            </a:r>
          </a:p>
          <a:p>
            <a:pPr algn="just">
              <a:buFont typeface="Wingdings" pitchFamily="2" charset="2"/>
              <a:buChar char="Ø"/>
            </a:pPr>
            <a:r>
              <a:rPr lang="en-US" dirty="0" err="1"/>
              <a:t>Aunque</a:t>
            </a:r>
            <a:r>
              <a:rPr lang="en-US" dirty="0"/>
              <a:t> las </a:t>
            </a:r>
            <a:r>
              <a:rPr lang="en-US" dirty="0" err="1"/>
              <a:t>características</a:t>
            </a:r>
            <a:r>
              <a:rPr lang="en-US" dirty="0"/>
              <a:t> de los </a:t>
            </a:r>
            <a:r>
              <a:rPr lang="en-US" dirty="0" err="1"/>
              <a:t>bienes</a:t>
            </a:r>
            <a:r>
              <a:rPr lang="en-US" dirty="0"/>
              <a:t> y </a:t>
            </a:r>
            <a:r>
              <a:rPr lang="en-US" dirty="0" err="1"/>
              <a:t>servicios</a:t>
            </a:r>
            <a:r>
              <a:rPr lang="en-US" dirty="0"/>
              <a:t> </a:t>
            </a:r>
            <a:r>
              <a:rPr lang="en-US" dirty="0" err="1"/>
              <a:t>pueden</a:t>
            </a:r>
            <a:r>
              <a:rPr lang="en-US" dirty="0"/>
              <a:t> ser </a:t>
            </a:r>
            <a:r>
              <a:rPr lang="en-US" dirty="0" err="1"/>
              <a:t>objetivas</a:t>
            </a:r>
            <a:r>
              <a:rPr lang="en-US" dirty="0"/>
              <a:t> y </a:t>
            </a:r>
            <a:r>
              <a:rPr lang="en-US" dirty="0" err="1"/>
              <a:t>cuantificables</a:t>
            </a:r>
            <a:r>
              <a:rPr lang="en-US" dirty="0"/>
              <a:t> (por </a:t>
            </a:r>
            <a:r>
              <a:rPr lang="en-US" dirty="0" err="1"/>
              <a:t>ejemplo</a:t>
            </a:r>
            <a:r>
              <a:rPr lang="en-US" dirty="0"/>
              <a:t>, </a:t>
            </a:r>
            <a:r>
              <a:rPr lang="en-US" dirty="0" err="1"/>
              <a:t>número</a:t>
            </a:r>
            <a:r>
              <a:rPr lang="en-US" dirty="0"/>
              <a:t> de </a:t>
            </a:r>
            <a:r>
              <a:rPr lang="en-US" dirty="0" err="1"/>
              <a:t>entregas</a:t>
            </a:r>
            <a:r>
              <a:rPr lang="en-US" dirty="0"/>
              <a:t> </a:t>
            </a:r>
            <a:r>
              <a:rPr lang="en-US" dirty="0" err="1"/>
              <a:t>realizadas</a:t>
            </a:r>
            <a:r>
              <a:rPr lang="en-US" dirty="0"/>
              <a:t> </a:t>
            </a:r>
            <a:r>
              <a:rPr lang="en-US" dirty="0" err="1"/>
              <a:t>puntualmente</a:t>
            </a:r>
            <a:r>
              <a:rPr lang="en-US" dirty="0"/>
              <a:t>), </a:t>
            </a:r>
            <a:r>
              <a:rPr lang="en-US" dirty="0" err="1"/>
              <a:t>también</a:t>
            </a:r>
            <a:r>
              <a:rPr lang="en-US" dirty="0"/>
              <a:t> </a:t>
            </a:r>
            <a:r>
              <a:rPr lang="en-US" dirty="0" err="1"/>
              <a:t>pueden</a:t>
            </a:r>
            <a:r>
              <a:rPr lang="en-US" dirty="0"/>
              <a:t> ser </a:t>
            </a:r>
            <a:r>
              <a:rPr lang="en-US" dirty="0" err="1"/>
              <a:t>subjetivas</a:t>
            </a:r>
            <a:r>
              <a:rPr lang="en-US" dirty="0"/>
              <a:t> y </a:t>
            </a:r>
            <a:r>
              <a:rPr lang="en-US" dirty="0" err="1"/>
              <a:t>menos</a:t>
            </a:r>
            <a:r>
              <a:rPr lang="en-US" dirty="0"/>
              <a:t> </a:t>
            </a:r>
            <a:r>
              <a:rPr lang="en-US" dirty="0" err="1"/>
              <a:t>cuantificables</a:t>
            </a:r>
            <a:r>
              <a:rPr lang="en-US" dirty="0"/>
              <a:t> (por </a:t>
            </a:r>
            <a:r>
              <a:rPr lang="en-US" dirty="0" err="1"/>
              <a:t>ejemplo</a:t>
            </a:r>
            <a:r>
              <a:rPr lang="en-US" dirty="0"/>
              <a:t>, la </a:t>
            </a:r>
            <a:r>
              <a:rPr lang="en-US" dirty="0" err="1"/>
              <a:t>sensibilidad</a:t>
            </a:r>
            <a:r>
              <a:rPr lang="en-US" dirty="0"/>
              <a:t> a la </a:t>
            </a:r>
            <a:r>
              <a:rPr lang="en-US" dirty="0" err="1"/>
              <a:t>cultura</a:t>
            </a:r>
            <a:r>
              <a:rPr lang="en-US" dirty="0"/>
              <a:t>). </a:t>
            </a:r>
          </a:p>
          <a:p>
            <a:pPr algn="just">
              <a:buFont typeface="Wingdings" pitchFamily="2" charset="2"/>
              <a:buChar char="Ø"/>
            </a:pPr>
            <a:r>
              <a:rPr lang="en-US" dirty="0"/>
              <a:t>Se </a:t>
            </a:r>
            <a:r>
              <a:rPr lang="en-US" dirty="0" err="1"/>
              <a:t>necesita</a:t>
            </a:r>
            <a:r>
              <a:rPr lang="en-US" dirty="0"/>
              <a:t> un </a:t>
            </a:r>
            <a:r>
              <a:rPr lang="en-US" dirty="0" err="1"/>
              <a:t>conocimiento</a:t>
            </a:r>
            <a:r>
              <a:rPr lang="en-US" dirty="0"/>
              <a:t> </a:t>
            </a:r>
            <a:r>
              <a:rPr lang="en-US" dirty="0" err="1"/>
              <a:t>aún</a:t>
            </a:r>
            <a:r>
              <a:rPr lang="en-US" dirty="0"/>
              <a:t> </a:t>
            </a:r>
            <a:r>
              <a:rPr lang="en-US" dirty="0" err="1"/>
              <a:t>mejor</a:t>
            </a:r>
            <a:r>
              <a:rPr lang="en-US" dirty="0"/>
              <a:t> de las </a:t>
            </a:r>
            <a:r>
              <a:rPr lang="en-US" dirty="0" err="1"/>
              <a:t>diferencias</a:t>
            </a:r>
            <a:r>
              <a:rPr lang="en-US" dirty="0"/>
              <a:t> </a:t>
            </a:r>
            <a:r>
              <a:rPr lang="en-US" dirty="0" err="1"/>
              <a:t>culturales</a:t>
            </a:r>
            <a:r>
              <a:rPr lang="en-US" dirty="0"/>
              <a:t> y de la forma </a:t>
            </a:r>
            <a:r>
              <a:rPr lang="en-US" dirty="0" err="1"/>
              <a:t>en</a:t>
            </a:r>
            <a:r>
              <a:rPr lang="en-US" dirty="0"/>
              <a:t> que se </a:t>
            </a:r>
            <a:r>
              <a:rPr lang="en-US" dirty="0" err="1"/>
              <a:t>hacen</a:t>
            </a:r>
            <a:r>
              <a:rPr lang="en-US" dirty="0"/>
              <a:t> los </a:t>
            </a:r>
            <a:r>
              <a:rPr lang="en-US" dirty="0" err="1"/>
              <a:t>negocios</a:t>
            </a:r>
            <a:r>
              <a:rPr lang="en-US" dirty="0"/>
              <a:t> </a:t>
            </a:r>
            <a:r>
              <a:rPr lang="en-US" dirty="0" err="1"/>
              <a:t>en</a:t>
            </a:r>
            <a:r>
              <a:rPr lang="en-US" dirty="0"/>
              <a:t> los </a:t>
            </a:r>
            <a:r>
              <a:rPr lang="en-US" dirty="0" err="1"/>
              <a:t>distintos</a:t>
            </a:r>
            <a:r>
              <a:rPr lang="en-US" dirty="0"/>
              <a:t> </a:t>
            </a:r>
            <a:r>
              <a:rPr lang="en-US" dirty="0" err="1"/>
              <a:t>países</a:t>
            </a:r>
            <a:r>
              <a:rPr lang="en-US" dirty="0"/>
              <a:t>.</a:t>
            </a:r>
          </a:p>
          <a:p>
            <a:pPr marL="0" indent="0">
              <a:buNone/>
            </a:pPr>
            <a:endParaRPr lang="en-US" dirty="0"/>
          </a:p>
          <a:p>
            <a:pPr marL="0" indent="0">
              <a:buNone/>
            </a:pPr>
            <a:endParaRPr lang="en-GT" dirty="0"/>
          </a:p>
        </p:txBody>
      </p:sp>
      <p:pic>
        <p:nvPicPr>
          <p:cNvPr id="4098" name="Picture 2" descr="Resultado de imagen para mcdonalds en india">
            <a:extLst>
              <a:ext uri="{FF2B5EF4-FFF2-40B4-BE49-F238E27FC236}">
                <a16:creationId xmlns:a16="http://schemas.microsoft.com/office/drawing/2014/main" id="{2536CA67-CDD4-A84B-B39E-25DD4B0A1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833" y="3990109"/>
            <a:ext cx="3286331" cy="2238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230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Enfoque Global</a:t>
            </a:r>
          </a:p>
        </p:txBody>
      </p:sp>
      <p:sp>
        <p:nvSpPr>
          <p:cNvPr id="4" name="Content Placeholder 3">
            <a:extLst>
              <a:ext uri="{FF2B5EF4-FFF2-40B4-BE49-F238E27FC236}">
                <a16:creationId xmlns:a16="http://schemas.microsoft.com/office/drawing/2014/main" id="{8DB1FC9A-6B3B-5747-91E1-62DCC112D018}"/>
              </a:ext>
            </a:extLst>
          </p:cNvPr>
          <p:cNvSpPr>
            <a:spLocks noGrp="1"/>
          </p:cNvSpPr>
          <p:nvPr>
            <p:ph idx="1"/>
          </p:nvPr>
        </p:nvSpPr>
        <p:spPr>
          <a:xfrm>
            <a:off x="1097280" y="1845735"/>
            <a:ext cx="10058400" cy="1583266"/>
          </a:xfrm>
        </p:spPr>
        <p:txBody>
          <a:bodyPr/>
          <a:lstStyle/>
          <a:p>
            <a:pPr marL="0" indent="0">
              <a:buNone/>
            </a:pPr>
            <a:r>
              <a:rPr lang="en-US" b="1" dirty="0" err="1"/>
              <a:t>Comprender</a:t>
            </a:r>
            <a:r>
              <a:rPr lang="en-US" b="1" dirty="0"/>
              <a:t> a los mercados </a:t>
            </a:r>
          </a:p>
          <a:p>
            <a:pPr algn="just">
              <a:buFont typeface="Wingdings" pitchFamily="2" charset="2"/>
              <a:buChar char="Ø"/>
            </a:pPr>
            <a:r>
              <a:rPr lang="en-US" dirty="0"/>
              <a:t>Como las </a:t>
            </a:r>
            <a:r>
              <a:rPr lang="en-US" dirty="0" err="1"/>
              <a:t>operaciones</a:t>
            </a:r>
            <a:r>
              <a:rPr lang="en-US" dirty="0"/>
              <a:t> </a:t>
            </a:r>
            <a:r>
              <a:rPr lang="en-US" dirty="0" err="1"/>
              <a:t>internacionales</a:t>
            </a:r>
            <a:r>
              <a:rPr lang="en-US" dirty="0"/>
              <a:t> </a:t>
            </a:r>
            <a:r>
              <a:rPr lang="en-US" dirty="0" err="1"/>
              <a:t>obligan</a:t>
            </a:r>
            <a:r>
              <a:rPr lang="en-US" dirty="0"/>
              <a:t> a </a:t>
            </a:r>
            <a:r>
              <a:rPr lang="en-US" dirty="0" err="1"/>
              <a:t>interrelacionarse</a:t>
            </a:r>
            <a:r>
              <a:rPr lang="en-US" dirty="0"/>
              <a:t> con </a:t>
            </a:r>
            <a:r>
              <a:rPr lang="en-US" dirty="0" err="1"/>
              <a:t>clientes</a:t>
            </a:r>
            <a:r>
              <a:rPr lang="en-US" dirty="0"/>
              <a:t>, </a:t>
            </a:r>
            <a:r>
              <a:rPr lang="en-US" dirty="0" err="1"/>
              <a:t>proveedores</a:t>
            </a:r>
            <a:r>
              <a:rPr lang="en-US" dirty="0"/>
              <a:t> y </a:t>
            </a:r>
            <a:r>
              <a:rPr lang="en-US" dirty="0" err="1"/>
              <a:t>empresas</a:t>
            </a:r>
            <a:r>
              <a:rPr lang="en-US" dirty="0"/>
              <a:t> </a:t>
            </a:r>
            <a:r>
              <a:rPr lang="en-US" dirty="0" err="1"/>
              <a:t>competidoras</a:t>
            </a:r>
            <a:r>
              <a:rPr lang="en-US" dirty="0"/>
              <a:t> </a:t>
            </a:r>
            <a:r>
              <a:rPr lang="en-US" dirty="0" err="1"/>
              <a:t>extranjeras</a:t>
            </a:r>
            <a:r>
              <a:rPr lang="en-US" dirty="0"/>
              <a:t>, las </a:t>
            </a:r>
            <a:r>
              <a:rPr lang="en-US" dirty="0" err="1"/>
              <a:t>empresas</a:t>
            </a:r>
            <a:r>
              <a:rPr lang="en-US" dirty="0"/>
              <a:t> </a:t>
            </a:r>
            <a:r>
              <a:rPr lang="en-US" dirty="0" err="1"/>
              <a:t>internacionales</a:t>
            </a:r>
            <a:r>
              <a:rPr lang="en-US" dirty="0"/>
              <a:t> se dan </a:t>
            </a:r>
            <a:r>
              <a:rPr lang="en-US" dirty="0" err="1"/>
              <a:t>cuenta</a:t>
            </a:r>
            <a:r>
              <a:rPr lang="en-US" dirty="0"/>
              <a:t> de la </a:t>
            </a:r>
            <a:r>
              <a:rPr lang="en-US" dirty="0" err="1"/>
              <a:t>existencia</a:t>
            </a:r>
            <a:r>
              <a:rPr lang="en-US" dirty="0"/>
              <a:t> </a:t>
            </a:r>
            <a:r>
              <a:rPr lang="en-US" dirty="0" err="1"/>
              <a:t>oportunidades</a:t>
            </a:r>
            <a:r>
              <a:rPr lang="en-US" dirty="0"/>
              <a:t> para </a:t>
            </a:r>
            <a:r>
              <a:rPr lang="en-US" dirty="0" err="1"/>
              <a:t>productos</a:t>
            </a:r>
            <a:r>
              <a:rPr lang="en-US" dirty="0"/>
              <a:t> y </a:t>
            </a:r>
            <a:r>
              <a:rPr lang="en-US" dirty="0" err="1"/>
              <a:t>servicios</a:t>
            </a:r>
            <a:r>
              <a:rPr lang="en-US" dirty="0"/>
              <a:t>.</a:t>
            </a:r>
          </a:p>
          <a:p>
            <a:pPr marL="0" indent="0">
              <a:buNone/>
            </a:pPr>
            <a:endParaRPr lang="en-US" dirty="0"/>
          </a:p>
          <a:p>
            <a:pPr marL="0" indent="0">
              <a:buNone/>
            </a:pPr>
            <a:endParaRPr lang="en-GT" dirty="0"/>
          </a:p>
        </p:txBody>
      </p:sp>
      <p:sp>
        <p:nvSpPr>
          <p:cNvPr id="6" name="TextBox 5">
            <a:extLst>
              <a:ext uri="{FF2B5EF4-FFF2-40B4-BE49-F238E27FC236}">
                <a16:creationId xmlns:a16="http://schemas.microsoft.com/office/drawing/2014/main" id="{1808B75A-1B55-0DC3-4A20-595716F20902}"/>
              </a:ext>
            </a:extLst>
          </p:cNvPr>
          <p:cNvSpPr txBox="1"/>
          <p:nvPr/>
        </p:nvSpPr>
        <p:spPr>
          <a:xfrm>
            <a:off x="1282156" y="4335246"/>
            <a:ext cx="6098344" cy="369332"/>
          </a:xfrm>
          <a:prstGeom prst="rect">
            <a:avLst/>
          </a:prstGeom>
          <a:noFill/>
        </p:spPr>
        <p:txBody>
          <a:bodyPr wrap="square">
            <a:spAutoFit/>
          </a:bodyPr>
          <a:lstStyle/>
          <a:p>
            <a:r>
              <a:rPr lang="es-GT" dirty="0"/>
              <a:t>https://www.tecnofacil.com.gt/celulares/liberados/oppo</a:t>
            </a:r>
            <a:endParaRPr lang="en-GT" dirty="0"/>
          </a:p>
        </p:txBody>
      </p:sp>
      <p:pic>
        <p:nvPicPr>
          <p:cNvPr id="2050" name="Picture 2" descr="Oppo Logo | significado del logotipo, png, vector">
            <a:extLst>
              <a:ext uri="{FF2B5EF4-FFF2-40B4-BE49-F238E27FC236}">
                <a16:creationId xmlns:a16="http://schemas.microsoft.com/office/drawing/2014/main" id="{06FAA19B-6945-1736-4849-EBD83B9E83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85829" y="3619007"/>
            <a:ext cx="3169851" cy="1801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05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Asociaciones en la cadena de suministros</a:t>
            </a:r>
          </a:p>
        </p:txBody>
      </p:sp>
      <p:sp>
        <p:nvSpPr>
          <p:cNvPr id="5" name="TextBox 4">
            <a:extLst>
              <a:ext uri="{FF2B5EF4-FFF2-40B4-BE49-F238E27FC236}">
                <a16:creationId xmlns:a16="http://schemas.microsoft.com/office/drawing/2014/main" id="{D20D6406-BE00-5D5D-722A-0393C0D9E690}"/>
              </a:ext>
            </a:extLst>
          </p:cNvPr>
          <p:cNvSpPr txBox="1"/>
          <p:nvPr/>
        </p:nvSpPr>
        <p:spPr>
          <a:xfrm>
            <a:off x="3049030" y="3244334"/>
            <a:ext cx="6098058" cy="369332"/>
          </a:xfrm>
          <a:prstGeom prst="rect">
            <a:avLst/>
          </a:prstGeom>
          <a:noFill/>
        </p:spPr>
        <p:txBody>
          <a:bodyPr wrap="square">
            <a:spAutoFit/>
          </a:bodyPr>
          <a:lstStyle/>
          <a:p>
            <a:r>
              <a:rPr lang="en-GT" dirty="0"/>
              <a:t>https://youtube.com/shorts/3WkQEjv6C1U?feature=share</a:t>
            </a:r>
          </a:p>
        </p:txBody>
      </p:sp>
    </p:spTree>
    <p:extLst>
      <p:ext uri="{BB962C8B-B14F-4D97-AF65-F5344CB8AC3E}">
        <p14:creationId xmlns:p14="http://schemas.microsoft.com/office/powerpoint/2010/main" val="2574615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8E274-A437-174D-9083-1BF9F4F04612}"/>
              </a:ext>
            </a:extLst>
          </p:cNvPr>
          <p:cNvSpPr>
            <a:spLocks noGrp="1"/>
          </p:cNvSpPr>
          <p:nvPr>
            <p:ph type="title"/>
          </p:nvPr>
        </p:nvSpPr>
        <p:spPr>
          <a:xfrm>
            <a:off x="7859485" y="634946"/>
            <a:ext cx="3690257" cy="1450757"/>
          </a:xfrm>
        </p:spPr>
        <p:txBody>
          <a:bodyPr>
            <a:normAutofit/>
          </a:bodyPr>
          <a:lstStyle/>
          <a:p>
            <a:r>
              <a:rPr lang="en-GT" sz="3700"/>
              <a:t>Rápido desarrollo del producto.</a:t>
            </a:r>
          </a:p>
        </p:txBody>
      </p:sp>
      <p:cxnSp>
        <p:nvCxnSpPr>
          <p:cNvPr id="3081" name="Straight Connector 3080">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B9D472-EA21-6A4C-83F1-E48BDA484282}"/>
              </a:ext>
            </a:extLst>
          </p:cNvPr>
          <p:cNvSpPr>
            <a:spLocks noGrp="1"/>
          </p:cNvSpPr>
          <p:nvPr>
            <p:ph idx="1"/>
          </p:nvPr>
        </p:nvSpPr>
        <p:spPr>
          <a:xfrm>
            <a:off x="7859485" y="2198914"/>
            <a:ext cx="3690257" cy="3670180"/>
          </a:xfrm>
        </p:spPr>
        <p:txBody>
          <a:bodyPr vert="horz" lIns="0" tIns="45720" rIns="0" bIns="45720" rtlCol="0">
            <a:normAutofit/>
          </a:bodyPr>
          <a:lstStyle/>
          <a:p>
            <a:pPr marL="0" indent="0" algn="just">
              <a:buNone/>
            </a:pPr>
            <a:r>
              <a:rPr lang="es-ES_tradnl" dirty="0"/>
              <a:t>La rápida comunicación internacional de las noticias, del ocio y de los nuevos estilos de vida están reduciendo drásticamente la vida de los productos. Los directivos de operaciones vienen reaccionando con estructuras de gestión y tecnología que son más rápidas, y alianzas (socios) que son más eficaces.</a:t>
            </a:r>
            <a:endParaRPr lang="es-ES_tradnl" dirty="0">
              <a:cs typeface="Calibri" panose="020F0502020204030204"/>
            </a:endParaRPr>
          </a:p>
          <a:p>
            <a:endParaRPr lang="en-GT" dirty="0"/>
          </a:p>
        </p:txBody>
      </p:sp>
      <p:sp>
        <p:nvSpPr>
          <p:cNvPr id="3083" name="Rectangle 3082">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
        <p:nvSpPr>
          <p:cNvPr id="3085" name="Rectangle 3084">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pic>
        <p:nvPicPr>
          <p:cNvPr id="2050" name="Picture 2" descr="Evolution of Samsung Galaxy S series 2010 - 2024">
            <a:extLst>
              <a:ext uri="{FF2B5EF4-FFF2-40B4-BE49-F238E27FC236}">
                <a16:creationId xmlns:a16="http://schemas.microsoft.com/office/drawing/2014/main" id="{32E3E5D0-8207-2234-DDC6-253669D23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93" y="856094"/>
            <a:ext cx="7233911" cy="406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709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CA2E-6EA1-A84F-BFCE-F0E1E7A3E0A8}"/>
              </a:ext>
            </a:extLst>
          </p:cNvPr>
          <p:cNvSpPr>
            <a:spLocks noGrp="1"/>
          </p:cNvSpPr>
          <p:nvPr>
            <p:ph type="title"/>
          </p:nvPr>
        </p:nvSpPr>
        <p:spPr/>
        <p:txBody>
          <a:bodyPr/>
          <a:lstStyle/>
          <a:p>
            <a:r>
              <a:rPr lang="en-GT" dirty="0"/>
              <a:t>Rápido desarrollo del producto</a:t>
            </a:r>
          </a:p>
        </p:txBody>
      </p:sp>
      <p:pic>
        <p:nvPicPr>
          <p:cNvPr id="6" name="Online Media 5" descr="Desarrollo de Producto   STEVE JOBS">
            <a:hlinkClick r:id="" action="ppaction://media"/>
            <a:extLst>
              <a:ext uri="{FF2B5EF4-FFF2-40B4-BE49-F238E27FC236}">
                <a16:creationId xmlns:a16="http://schemas.microsoft.com/office/drawing/2014/main" id="{01980CC0-9843-0840-790D-0FC55D6AF5C8}"/>
              </a:ext>
            </a:extLst>
          </p:cNvPr>
          <p:cNvPicPr>
            <a:picLocks noGrp="1" noRot="1" noChangeAspect="1"/>
          </p:cNvPicPr>
          <p:nvPr>
            <p:ph idx="1"/>
            <a:videoFile r:link="rId1"/>
          </p:nvPr>
        </p:nvPicPr>
        <p:blipFill>
          <a:blip r:embed="rId3"/>
          <a:stretch>
            <a:fillRect/>
          </a:stretch>
        </p:blipFill>
        <p:spPr>
          <a:xfrm>
            <a:off x="3444875" y="1846263"/>
            <a:ext cx="5364163" cy="4022725"/>
          </a:xfrm>
          <a:prstGeom prst="rect">
            <a:avLst/>
          </a:prstGeom>
        </p:spPr>
      </p:pic>
    </p:spTree>
    <p:extLst>
      <p:ext uri="{BB962C8B-B14F-4D97-AF65-F5344CB8AC3E}">
        <p14:creationId xmlns:p14="http://schemas.microsoft.com/office/powerpoint/2010/main" val="282758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7E511-34DF-431A-4D5D-B8A2E02C9AF0}"/>
              </a:ext>
            </a:extLst>
          </p:cNvPr>
          <p:cNvSpPr>
            <a:spLocks noGrp="1"/>
          </p:cNvSpPr>
          <p:nvPr>
            <p:ph type="title"/>
          </p:nvPr>
        </p:nvSpPr>
        <p:spPr/>
        <p:txBody>
          <a:bodyPr/>
          <a:lstStyle/>
          <a:p>
            <a:r>
              <a:rPr lang="en-GT" dirty="0"/>
              <a:t>Rápido desarrolo de Producto</a:t>
            </a:r>
          </a:p>
        </p:txBody>
      </p:sp>
      <p:pic>
        <p:nvPicPr>
          <p:cNvPr id="4" name="Online Media 3" descr="Nueva Batería De Iones De Sodio Que Revolucionará Toda La Industria De La Electrónica">
            <a:hlinkClick r:id="" action="ppaction://media"/>
            <a:extLst>
              <a:ext uri="{FF2B5EF4-FFF2-40B4-BE49-F238E27FC236}">
                <a16:creationId xmlns:a16="http://schemas.microsoft.com/office/drawing/2014/main" id="{AF8584A0-614A-75EE-0CE6-B90BDDDA982C}"/>
              </a:ext>
            </a:extLst>
          </p:cNvPr>
          <p:cNvPicPr>
            <a:picLocks noGrp="1" noRot="1" noChangeAspect="1"/>
          </p:cNvPicPr>
          <p:nvPr>
            <p:ph idx="1"/>
            <a:videoFile r:link="rId1"/>
          </p:nvPr>
        </p:nvPicPr>
        <p:blipFill>
          <a:blip r:embed="rId3"/>
          <a:stretch>
            <a:fillRect/>
          </a:stretch>
        </p:blipFill>
        <p:spPr>
          <a:xfrm>
            <a:off x="2566988" y="1846263"/>
            <a:ext cx="7119937" cy="4022725"/>
          </a:xfrm>
          <a:prstGeom prst="rect">
            <a:avLst/>
          </a:prstGeom>
        </p:spPr>
      </p:pic>
    </p:spTree>
    <p:extLst>
      <p:ext uri="{BB962C8B-B14F-4D97-AF65-F5344CB8AC3E}">
        <p14:creationId xmlns:p14="http://schemas.microsoft.com/office/powerpoint/2010/main" val="424892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Retrospección">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TM02900722[[fn=Sala de juntas (ion)]]</Template>
  <TotalTime>13557</TotalTime>
  <Words>684</Words>
  <Application>Microsoft Office PowerPoint</Application>
  <PresentationFormat>Panorámica</PresentationFormat>
  <Paragraphs>52</Paragraphs>
  <Slides>17</Slides>
  <Notes>4</Notes>
  <HiddenSlides>0</HiddenSlides>
  <MMClips>3</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Calibri</vt:lpstr>
      <vt:lpstr>Calibri Light</vt:lpstr>
      <vt:lpstr>Wingdings</vt:lpstr>
      <vt:lpstr>Retrospección</vt:lpstr>
      <vt:lpstr>Producción &amp; Operaciones I</vt:lpstr>
      <vt:lpstr>Visión Global de las Operaciones</vt:lpstr>
      <vt:lpstr>Enfoque Global</vt:lpstr>
      <vt:lpstr>Enfoque Global</vt:lpstr>
      <vt:lpstr>Enfoque Global</vt:lpstr>
      <vt:lpstr>Asociaciones en la cadena de suministros</vt:lpstr>
      <vt:lpstr>Rápido desarrollo del producto.</vt:lpstr>
      <vt:lpstr>Rápido desarrollo del producto</vt:lpstr>
      <vt:lpstr>Rápido desarrolo de Producto</vt:lpstr>
      <vt:lpstr>Personalización a gran escala:</vt:lpstr>
      <vt:lpstr>Personalización a gran escala:</vt:lpstr>
      <vt:lpstr>Potenciación</vt:lpstr>
      <vt:lpstr>Producción Amigable ambientalmente</vt:lpstr>
      <vt:lpstr>Ética</vt:lpstr>
      <vt:lpstr>Presentación de PowerPoint</vt:lpstr>
      <vt:lpstr>En resumen</vt:lpstr>
      <vt:lpstr>Producción &amp; Operaciones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de Producción y Operaciones</dc:title>
  <dc:creator>mario vela corona</dc:creator>
  <cp:lastModifiedBy>Jorge Rolando Rodriguez Castañeda</cp:lastModifiedBy>
  <cp:revision>169</cp:revision>
  <dcterms:created xsi:type="dcterms:W3CDTF">2017-08-19T23:17:36Z</dcterms:created>
  <dcterms:modified xsi:type="dcterms:W3CDTF">2024-07-16T23:51:58Z</dcterms:modified>
</cp:coreProperties>
</file>