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370" r:id="rId3"/>
    <p:sldId id="371" r:id="rId4"/>
    <p:sldId id="375" r:id="rId5"/>
    <p:sldId id="372" r:id="rId6"/>
    <p:sldId id="373" r:id="rId7"/>
    <p:sldId id="374" r:id="rId8"/>
    <p:sldId id="376" r:id="rId9"/>
    <p:sldId id="379" r:id="rId10"/>
    <p:sldId id="377" r:id="rId11"/>
    <p:sldId id="378" r:id="rId12"/>
    <p:sldId id="295"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rolando rodriguez castañeda" initials="jrrc" lastIdx="1" clrIdx="0">
    <p:extLst>
      <p:ext uri="{19B8F6BF-5375-455C-9EA6-DF929625EA0E}">
        <p15:presenceInfo xmlns:p15="http://schemas.microsoft.com/office/powerpoint/2012/main" userId="afb4cf547c5a7e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D785B-2BD9-7798-10CC-A71EA6DA8BA4}" v="25" dt="2022-01-27T00:26:43.359"/>
    <p1510:client id="{227B4A31-5B7D-A818-0A9A-9714EC5CDE75}" v="6" dt="2022-01-26T21:39:01.245"/>
    <p1510:client id="{444F9E9A-CA44-DF2E-EFBD-D95EFD66F3DB}" v="16" dt="2023-02-13T21:50:37.70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56"/>
  </p:normalViewPr>
  <p:slideViewPr>
    <p:cSldViewPr snapToGrid="0">
      <p:cViewPr varScale="1">
        <p:scale>
          <a:sx n="60" d="100"/>
          <a:sy n="60" d="100"/>
        </p:scale>
        <p:origin x="1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4863539d-5666-4a8e-b043-1d0219cc113a" providerId="ADAL" clId="{6B711882-F569-4508-9980-32622A2D2091}"/>
    <pc:docChg chg="modSld">
      <pc:chgData name="JORGE ROLANDO RODRIGUEZ CASTANEDA" userId="4863539d-5666-4a8e-b043-1d0219cc113a" providerId="ADAL" clId="{6B711882-F569-4508-9980-32622A2D2091}" dt="2022-01-27T00:49:53.143" v="0" actId="729"/>
      <pc:docMkLst>
        <pc:docMk/>
      </pc:docMkLst>
      <pc:sldChg chg="mod modShow">
        <pc:chgData name="JORGE ROLANDO RODRIGUEZ CASTANEDA" userId="4863539d-5666-4a8e-b043-1d0219cc113a" providerId="ADAL" clId="{6B711882-F569-4508-9980-32622A2D2091}" dt="2022-01-27T00:49:53.143" v="0" actId="729"/>
        <pc:sldMkLst>
          <pc:docMk/>
          <pc:sldMk cId="762226403" sldId="304"/>
        </pc:sldMkLst>
      </pc:sldChg>
    </pc:docChg>
  </pc:docChgLst>
  <pc:docChgLst>
    <pc:chgData name="JORGE ROLANDO RODRIGUEZ CASTANEDA" userId="S::jrrodriguezc@correo.url.edu.gt::4863539d-5666-4a8e-b043-1d0219cc113a" providerId="AD" clId="Web-{1CCD785B-2BD9-7798-10CC-A71EA6DA8BA4}"/>
    <pc:docChg chg="modSld">
      <pc:chgData name="JORGE ROLANDO RODRIGUEZ CASTANEDA" userId="S::jrrodriguezc@correo.url.edu.gt::4863539d-5666-4a8e-b043-1d0219cc113a" providerId="AD" clId="Web-{1CCD785B-2BD9-7798-10CC-A71EA6DA8BA4}" dt="2022-01-27T00:26:43.359" v="20" actId="1076"/>
      <pc:docMkLst>
        <pc:docMk/>
      </pc:docMkLst>
      <pc:sldChg chg="modSp">
        <pc:chgData name="JORGE ROLANDO RODRIGUEZ CASTANEDA" userId="S::jrrodriguezc@correo.url.edu.gt::4863539d-5666-4a8e-b043-1d0219cc113a" providerId="AD" clId="Web-{1CCD785B-2BD9-7798-10CC-A71EA6DA8BA4}" dt="2022-01-27T00:21:11.366" v="0" actId="20577"/>
        <pc:sldMkLst>
          <pc:docMk/>
          <pc:sldMk cId="1267354632" sldId="256"/>
        </pc:sldMkLst>
        <pc:spChg chg="mod">
          <ac:chgData name="JORGE ROLANDO RODRIGUEZ CASTANEDA" userId="S::jrrodriguezc@correo.url.edu.gt::4863539d-5666-4a8e-b043-1d0219cc113a" providerId="AD" clId="Web-{1CCD785B-2BD9-7798-10CC-A71EA6DA8BA4}" dt="2022-01-27T00:21:11.366" v="0" actId="20577"/>
          <ac:spMkLst>
            <pc:docMk/>
            <pc:sldMk cId="1267354632" sldId="256"/>
            <ac:spMk id="3" creationId="{00000000-0000-0000-0000-000000000000}"/>
          </ac:spMkLst>
        </pc:spChg>
      </pc:sldChg>
      <pc:sldChg chg="addSp delSp modSp">
        <pc:chgData name="JORGE ROLANDO RODRIGUEZ CASTANEDA" userId="S::jrrodriguezc@correo.url.edu.gt::4863539d-5666-4a8e-b043-1d0219cc113a" providerId="AD" clId="Web-{1CCD785B-2BD9-7798-10CC-A71EA6DA8BA4}" dt="2022-01-27T00:26:43.359" v="20" actId="1076"/>
        <pc:sldMkLst>
          <pc:docMk/>
          <pc:sldMk cId="762226403" sldId="304"/>
        </pc:sldMkLst>
        <pc:spChg chg="add mod">
          <ac:chgData name="JORGE ROLANDO RODRIGUEZ CASTANEDA" userId="S::jrrodriguezc@correo.url.edu.gt::4863539d-5666-4a8e-b043-1d0219cc113a" providerId="AD" clId="Web-{1CCD785B-2BD9-7798-10CC-A71EA6DA8BA4}" dt="2022-01-27T00:26:14.030" v="16" actId="20577"/>
          <ac:spMkLst>
            <pc:docMk/>
            <pc:sldMk cId="762226403" sldId="304"/>
            <ac:spMk id="4" creationId="{DD7F937D-A16D-4E10-817F-629420378F37}"/>
          </ac:spMkLst>
        </pc:spChg>
        <pc:picChg chg="add mod">
          <ac:chgData name="JORGE ROLANDO RODRIGUEZ CASTANEDA" userId="S::jrrodriguezc@correo.url.edu.gt::4863539d-5666-4a8e-b043-1d0219cc113a" providerId="AD" clId="Web-{1CCD785B-2BD9-7798-10CC-A71EA6DA8BA4}" dt="2022-01-27T00:26:43.359" v="20" actId="1076"/>
          <ac:picMkLst>
            <pc:docMk/>
            <pc:sldMk cId="762226403" sldId="304"/>
            <ac:picMk id="5" creationId="{8D8E644C-01CE-42B9-A258-0C947B45295B}"/>
          </ac:picMkLst>
        </pc:picChg>
        <pc:picChg chg="del">
          <ac:chgData name="JORGE ROLANDO RODRIGUEZ CASTANEDA" userId="S::jrrodriguezc@correo.url.edu.gt::4863539d-5666-4a8e-b043-1d0219cc113a" providerId="AD" clId="Web-{1CCD785B-2BD9-7798-10CC-A71EA6DA8BA4}" dt="2022-01-27T00:25:24.591" v="1"/>
          <ac:picMkLst>
            <pc:docMk/>
            <pc:sldMk cId="762226403" sldId="304"/>
            <ac:picMk id="1028" creationId="{8A225AEC-40C8-1243-927D-84FFF1F2D48F}"/>
          </ac:picMkLst>
        </pc:picChg>
        <pc:picChg chg="del">
          <ac:chgData name="JORGE ROLANDO RODRIGUEZ CASTANEDA" userId="S::jrrodriguezc@correo.url.edu.gt::4863539d-5666-4a8e-b043-1d0219cc113a" providerId="AD" clId="Web-{1CCD785B-2BD9-7798-10CC-A71EA6DA8BA4}" dt="2022-01-27T00:25:25.763" v="2"/>
          <ac:picMkLst>
            <pc:docMk/>
            <pc:sldMk cId="762226403" sldId="304"/>
            <ac:picMk id="1030" creationId="{839BA934-A003-514C-B70D-2EFF4DCD7C0E}"/>
          </ac:picMkLst>
        </pc:picChg>
      </pc:sldChg>
    </pc:docChg>
  </pc:docChgLst>
  <pc:docChgLst>
    <pc:chgData name="JORGE ROLANDO RODRIGUEZ CASTANEDA" userId="S::jrrodriguezc@correo.url.edu.gt::4863539d-5666-4a8e-b043-1d0219cc113a" providerId="AD" clId="Web-{86BA1064-1E1F-AD4A-3230-04CFB47A089E}"/>
    <pc:docChg chg="modSld">
      <pc:chgData name="JORGE ROLANDO RODRIGUEZ CASTANEDA" userId="S::jrrodriguezc@correo.url.edu.gt::4863539d-5666-4a8e-b043-1d0219cc113a" providerId="AD" clId="Web-{86BA1064-1E1F-AD4A-3230-04CFB47A089E}" dt="2022-01-25T00:44:49.090" v="0"/>
      <pc:docMkLst>
        <pc:docMk/>
      </pc:docMkLst>
      <pc:sldChg chg="mod modShow">
        <pc:chgData name="JORGE ROLANDO RODRIGUEZ CASTANEDA" userId="S::jrrodriguezc@correo.url.edu.gt::4863539d-5666-4a8e-b043-1d0219cc113a" providerId="AD" clId="Web-{86BA1064-1E1F-AD4A-3230-04CFB47A089E}" dt="2022-01-25T00:44:49.090" v="0"/>
        <pc:sldMkLst>
          <pc:docMk/>
          <pc:sldMk cId="762226403" sldId="304"/>
        </pc:sldMkLst>
      </pc:sldChg>
    </pc:docChg>
  </pc:docChgLst>
  <pc:docChgLst>
    <pc:chgData name="JORGE ROLANDO RODRIGUEZ CASTANEDA" userId="S::jrrodriguezc@correo.url.edu.gt::4863539d-5666-4a8e-b043-1d0219cc113a" providerId="AD" clId="Web-{227B4A31-5B7D-A818-0A9A-9714EC5CDE75}"/>
    <pc:docChg chg="delSld">
      <pc:chgData name="JORGE ROLANDO RODRIGUEZ CASTANEDA" userId="S::jrrodriguezc@correo.url.edu.gt::4863539d-5666-4a8e-b043-1d0219cc113a" providerId="AD" clId="Web-{227B4A31-5B7D-A818-0A9A-9714EC5CDE75}" dt="2022-01-26T21:39:01.245" v="5"/>
      <pc:docMkLst>
        <pc:docMk/>
      </pc:docMkLst>
      <pc:sldChg chg="del">
        <pc:chgData name="JORGE ROLANDO RODRIGUEZ CASTANEDA" userId="S::jrrodriguezc@correo.url.edu.gt::4863539d-5666-4a8e-b043-1d0219cc113a" providerId="AD" clId="Web-{227B4A31-5B7D-A818-0A9A-9714EC5CDE75}" dt="2022-01-26T21:39:01.245" v="3"/>
        <pc:sldMkLst>
          <pc:docMk/>
          <pc:sldMk cId="4001230089" sldId="303"/>
        </pc:sldMkLst>
      </pc:sldChg>
      <pc:sldChg chg="del">
        <pc:chgData name="JORGE ROLANDO RODRIGUEZ CASTANEDA" userId="S::jrrodriguezc@correo.url.edu.gt::4863539d-5666-4a8e-b043-1d0219cc113a" providerId="AD" clId="Web-{227B4A31-5B7D-A818-0A9A-9714EC5CDE75}" dt="2022-01-26T21:39:01.245" v="5"/>
        <pc:sldMkLst>
          <pc:docMk/>
          <pc:sldMk cId="2520511529" sldId="305"/>
        </pc:sldMkLst>
      </pc:sldChg>
      <pc:sldChg chg="del">
        <pc:chgData name="JORGE ROLANDO RODRIGUEZ CASTANEDA" userId="S::jrrodriguezc@correo.url.edu.gt::4863539d-5666-4a8e-b043-1d0219cc113a" providerId="AD" clId="Web-{227B4A31-5B7D-A818-0A9A-9714EC5CDE75}" dt="2022-01-26T21:39:01.245" v="4"/>
        <pc:sldMkLst>
          <pc:docMk/>
          <pc:sldMk cId="1380798022" sldId="353"/>
        </pc:sldMkLst>
      </pc:sldChg>
      <pc:sldChg chg="del">
        <pc:chgData name="JORGE ROLANDO RODRIGUEZ CASTANEDA" userId="S::jrrodriguezc@correo.url.edu.gt::4863539d-5666-4a8e-b043-1d0219cc113a" providerId="AD" clId="Web-{227B4A31-5B7D-A818-0A9A-9714EC5CDE75}" dt="2022-01-26T21:39:01.245" v="2"/>
        <pc:sldMkLst>
          <pc:docMk/>
          <pc:sldMk cId="797057872" sldId="366"/>
        </pc:sldMkLst>
      </pc:sldChg>
      <pc:sldChg chg="del">
        <pc:chgData name="JORGE ROLANDO RODRIGUEZ CASTANEDA" userId="S::jrrodriguezc@correo.url.edu.gt::4863539d-5666-4a8e-b043-1d0219cc113a" providerId="AD" clId="Web-{227B4A31-5B7D-A818-0A9A-9714EC5CDE75}" dt="2022-01-26T21:39:01.245" v="1"/>
        <pc:sldMkLst>
          <pc:docMk/>
          <pc:sldMk cId="616171660" sldId="368"/>
        </pc:sldMkLst>
      </pc:sldChg>
      <pc:sldChg chg="del">
        <pc:chgData name="JORGE ROLANDO RODRIGUEZ CASTANEDA" userId="S::jrrodriguezc@correo.url.edu.gt::4863539d-5666-4a8e-b043-1d0219cc113a" providerId="AD" clId="Web-{227B4A31-5B7D-A818-0A9A-9714EC5CDE75}" dt="2022-01-26T21:39:01.245" v="0"/>
        <pc:sldMkLst>
          <pc:docMk/>
          <pc:sldMk cId="3487323608" sldId="369"/>
        </pc:sldMkLst>
      </pc:sldChg>
    </pc:docChg>
  </pc:docChgLst>
  <pc:docChgLst>
    <pc:chgData name="JORGE ROLANDO RODRIGUEZ CASTANEDA" userId="S::jrrodriguezc@correo.url.edu.gt::4863539d-5666-4a8e-b043-1d0219cc113a" providerId="AD" clId="Web-{444F9E9A-CA44-DF2E-EFBD-D95EFD66F3DB}"/>
    <pc:docChg chg="modSld">
      <pc:chgData name="JORGE ROLANDO RODRIGUEZ CASTANEDA" userId="S::jrrodriguezc@correo.url.edu.gt::4863539d-5666-4a8e-b043-1d0219cc113a" providerId="AD" clId="Web-{444F9E9A-CA44-DF2E-EFBD-D95EFD66F3DB}" dt="2023-02-13T21:50:37.707" v="11" actId="20577"/>
      <pc:docMkLst>
        <pc:docMk/>
      </pc:docMkLst>
      <pc:sldChg chg="modSp">
        <pc:chgData name="JORGE ROLANDO RODRIGUEZ CASTANEDA" userId="S::jrrodriguezc@correo.url.edu.gt::4863539d-5666-4a8e-b043-1d0219cc113a" providerId="AD" clId="Web-{444F9E9A-CA44-DF2E-EFBD-D95EFD66F3DB}" dt="2023-02-13T21:46:04.229" v="1" actId="20577"/>
        <pc:sldMkLst>
          <pc:docMk/>
          <pc:sldMk cId="1267354632" sldId="256"/>
        </pc:sldMkLst>
        <pc:spChg chg="mod">
          <ac:chgData name="JORGE ROLANDO RODRIGUEZ CASTANEDA" userId="S::jrrodriguezc@correo.url.edu.gt::4863539d-5666-4a8e-b043-1d0219cc113a" providerId="AD" clId="Web-{444F9E9A-CA44-DF2E-EFBD-D95EFD66F3DB}" dt="2023-02-13T21:46:04.229" v="1" actId="20577"/>
          <ac:spMkLst>
            <pc:docMk/>
            <pc:sldMk cId="1267354632" sldId="256"/>
            <ac:spMk id="3" creationId="{00000000-0000-0000-0000-000000000000}"/>
          </ac:spMkLst>
        </pc:spChg>
      </pc:sldChg>
      <pc:sldChg chg="addSp delSp modSp">
        <pc:chgData name="JORGE ROLANDO RODRIGUEZ CASTANEDA" userId="S::jrrodriguezc@correo.url.edu.gt::4863539d-5666-4a8e-b043-1d0219cc113a" providerId="AD" clId="Web-{444F9E9A-CA44-DF2E-EFBD-D95EFD66F3DB}" dt="2023-02-13T21:50:14.769" v="9" actId="1076"/>
        <pc:sldMkLst>
          <pc:docMk/>
          <pc:sldMk cId="762226403" sldId="304"/>
        </pc:sldMkLst>
        <pc:spChg chg="mod">
          <ac:chgData name="JORGE ROLANDO RODRIGUEZ CASTANEDA" userId="S::jrrodriguezc@correo.url.edu.gt::4863539d-5666-4a8e-b043-1d0219cc113a" providerId="AD" clId="Web-{444F9E9A-CA44-DF2E-EFBD-D95EFD66F3DB}" dt="2023-02-13T21:50:09.331" v="7" actId="20577"/>
          <ac:spMkLst>
            <pc:docMk/>
            <pc:sldMk cId="762226403" sldId="304"/>
            <ac:spMk id="4" creationId="{DD7F937D-A16D-4E10-817F-629420378F37}"/>
          </ac:spMkLst>
        </pc:spChg>
        <pc:picChg chg="del">
          <ac:chgData name="JORGE ROLANDO RODRIGUEZ CASTANEDA" userId="S::jrrodriguezc@correo.url.edu.gt::4863539d-5666-4a8e-b043-1d0219cc113a" providerId="AD" clId="Web-{444F9E9A-CA44-DF2E-EFBD-D95EFD66F3DB}" dt="2023-02-13T21:46:07.182" v="2"/>
          <ac:picMkLst>
            <pc:docMk/>
            <pc:sldMk cId="762226403" sldId="304"/>
            <ac:picMk id="5" creationId="{8D8E644C-01CE-42B9-A258-0C947B45295B}"/>
          </ac:picMkLst>
        </pc:picChg>
        <pc:picChg chg="add mod">
          <ac:chgData name="JORGE ROLANDO RODRIGUEZ CASTANEDA" userId="S::jrrodriguezc@correo.url.edu.gt::4863539d-5666-4a8e-b043-1d0219cc113a" providerId="AD" clId="Web-{444F9E9A-CA44-DF2E-EFBD-D95EFD66F3DB}" dt="2023-02-13T21:50:14.769" v="9" actId="1076"/>
          <ac:picMkLst>
            <pc:docMk/>
            <pc:sldMk cId="762226403" sldId="304"/>
            <ac:picMk id="6" creationId="{11039332-1F62-902C-551E-9980B366CAC8}"/>
          </ac:picMkLst>
        </pc:picChg>
      </pc:sldChg>
      <pc:sldChg chg="modSp">
        <pc:chgData name="JORGE ROLANDO RODRIGUEZ CASTANEDA" userId="S::jrrodriguezc@correo.url.edu.gt::4863539d-5666-4a8e-b043-1d0219cc113a" providerId="AD" clId="Web-{444F9E9A-CA44-DF2E-EFBD-D95EFD66F3DB}" dt="2023-02-13T21:50:37.707" v="11" actId="20577"/>
        <pc:sldMkLst>
          <pc:docMk/>
          <pc:sldMk cId="3046528204" sldId="376"/>
        </pc:sldMkLst>
        <pc:spChg chg="mod">
          <ac:chgData name="JORGE ROLANDO RODRIGUEZ CASTANEDA" userId="S::jrrodriguezc@correo.url.edu.gt::4863539d-5666-4a8e-b043-1d0219cc113a" providerId="AD" clId="Web-{444F9E9A-CA44-DF2E-EFBD-D95EFD66F3DB}" dt="2023-02-13T21:50:37.707" v="11" actId="20577"/>
          <ac:spMkLst>
            <pc:docMk/>
            <pc:sldMk cId="3046528204" sldId="376"/>
            <ac:spMk id="3" creationId="{9BEEE505-51CF-4141-87FF-3A3A2ED70B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23/07/2024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23/07/2024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1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23/07/2024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48777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23/07/2024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1960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23/07/2024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6670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6C46035-0C1F-4358-AC87-7593A30C26EC}" type="datetimeFigureOut">
              <a:rPr lang="es-GT" smtClean="0"/>
              <a:t>23/07/2024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5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23/07/2024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70055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23/07/2024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097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23/07/2024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3320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23/07/2024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0847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23/07/2024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15440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C46035-0C1F-4358-AC87-7593A30C26EC}" type="datetimeFigureOut">
              <a:rPr lang="es-GT" smtClean="0"/>
              <a:t>23/07/2024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754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23/07/2024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538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DEA2-8346-3A41-AE3C-479A2B5B7047}"/>
              </a:ext>
            </a:extLst>
          </p:cNvPr>
          <p:cNvSpPr>
            <a:spLocks noGrp="1"/>
          </p:cNvSpPr>
          <p:nvPr>
            <p:ph type="title"/>
          </p:nvPr>
        </p:nvSpPr>
        <p:spPr/>
        <p:txBody>
          <a:bodyPr/>
          <a:lstStyle/>
          <a:p>
            <a:r>
              <a:rPr lang="en-GT" dirty="0"/>
              <a:t>Estrategias</a:t>
            </a:r>
          </a:p>
        </p:txBody>
      </p:sp>
      <p:sp>
        <p:nvSpPr>
          <p:cNvPr id="3" name="Content Placeholder 2">
            <a:extLst>
              <a:ext uri="{FF2B5EF4-FFF2-40B4-BE49-F238E27FC236}">
                <a16:creationId xmlns:a16="http://schemas.microsoft.com/office/drawing/2014/main" id="{734D24A6-8DD8-384E-B460-A8CCE2ACF876}"/>
              </a:ext>
            </a:extLst>
          </p:cNvPr>
          <p:cNvSpPr>
            <a:spLocks noGrp="1"/>
          </p:cNvSpPr>
          <p:nvPr>
            <p:ph idx="1"/>
          </p:nvPr>
        </p:nvSpPr>
        <p:spPr>
          <a:xfrm>
            <a:off x="1097280" y="1845734"/>
            <a:ext cx="10058400" cy="469954"/>
          </a:xfrm>
        </p:spPr>
        <p:txBody>
          <a:bodyPr/>
          <a:lstStyle/>
          <a:p>
            <a:r>
              <a:rPr lang="en-US" dirty="0"/>
              <a:t>https://</a:t>
            </a:r>
            <a:r>
              <a:rPr lang="en-US" dirty="0" err="1"/>
              <a:t>www.hapag-lloyd.com</a:t>
            </a:r>
            <a:r>
              <a:rPr lang="en-US" dirty="0"/>
              <a:t>/es/about-us/our-</a:t>
            </a:r>
            <a:r>
              <a:rPr lang="en-US" dirty="0" err="1"/>
              <a:t>strategy.html</a:t>
            </a:r>
            <a:endParaRPr lang="en-GT" dirty="0"/>
          </a:p>
        </p:txBody>
      </p:sp>
      <p:pic>
        <p:nvPicPr>
          <p:cNvPr id="5" name="Picture 4">
            <a:extLst>
              <a:ext uri="{FF2B5EF4-FFF2-40B4-BE49-F238E27FC236}">
                <a16:creationId xmlns:a16="http://schemas.microsoft.com/office/drawing/2014/main" id="{EECD18CF-C420-8340-8E01-097DA51BE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786" y="2700081"/>
            <a:ext cx="3714338" cy="3449028"/>
          </a:xfrm>
          <a:prstGeom prst="rect">
            <a:avLst/>
          </a:prstGeom>
        </p:spPr>
      </p:pic>
    </p:spTree>
    <p:extLst>
      <p:ext uri="{BB962C8B-B14F-4D97-AF65-F5344CB8AC3E}">
        <p14:creationId xmlns:p14="http://schemas.microsoft.com/office/powerpoint/2010/main" val="399733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5D95-AC0D-8C4A-BA03-5527CCC49205}"/>
              </a:ext>
            </a:extLst>
          </p:cNvPr>
          <p:cNvSpPr>
            <a:spLocks noGrp="1"/>
          </p:cNvSpPr>
          <p:nvPr>
            <p:ph type="title"/>
          </p:nvPr>
        </p:nvSpPr>
        <p:spPr/>
        <p:txBody>
          <a:bodyPr/>
          <a:lstStyle/>
          <a:p>
            <a:r>
              <a:rPr lang="en-GT" dirty="0"/>
              <a:t>Estrategias genéricas</a:t>
            </a:r>
          </a:p>
        </p:txBody>
      </p:sp>
      <p:sp>
        <p:nvSpPr>
          <p:cNvPr id="3" name="Content Placeholder 2">
            <a:extLst>
              <a:ext uri="{FF2B5EF4-FFF2-40B4-BE49-F238E27FC236}">
                <a16:creationId xmlns:a16="http://schemas.microsoft.com/office/drawing/2014/main" id="{9FB41D33-1278-DC4D-9CDB-55BD67FA4932}"/>
              </a:ext>
            </a:extLst>
          </p:cNvPr>
          <p:cNvSpPr>
            <a:spLocks noGrp="1"/>
          </p:cNvSpPr>
          <p:nvPr>
            <p:ph idx="1"/>
          </p:nvPr>
        </p:nvSpPr>
        <p:spPr/>
        <p:txBody>
          <a:bodyPr/>
          <a:lstStyle/>
          <a:p>
            <a:pPr algn="just">
              <a:buFont typeface="Wingdings" pitchFamily="2" charset="2"/>
              <a:buChar char="Ø"/>
            </a:pPr>
            <a:r>
              <a:rPr lang="en-US" dirty="0"/>
              <a:t>Las </a:t>
            </a:r>
            <a:r>
              <a:rPr lang="en-US" dirty="0" err="1"/>
              <a:t>empresas</a:t>
            </a:r>
            <a:r>
              <a:rPr lang="en-US" dirty="0"/>
              <a:t> </a:t>
            </a:r>
            <a:r>
              <a:rPr lang="en-US" dirty="0" err="1"/>
              <a:t>logran</a:t>
            </a:r>
            <a:r>
              <a:rPr lang="en-US" dirty="0"/>
              <a:t> sus </a:t>
            </a:r>
            <a:r>
              <a:rPr lang="en-US" dirty="0" err="1"/>
              <a:t>misiones</a:t>
            </a:r>
            <a:r>
              <a:rPr lang="en-US" dirty="0"/>
              <a:t> de </a:t>
            </a:r>
            <a:r>
              <a:rPr lang="en-US" dirty="0" err="1"/>
              <a:t>tres</a:t>
            </a:r>
            <a:r>
              <a:rPr lang="en-US" dirty="0"/>
              <a:t> </a:t>
            </a:r>
            <a:r>
              <a:rPr lang="en-US" dirty="0" err="1"/>
              <a:t>vías</a:t>
            </a:r>
            <a:r>
              <a:rPr lang="en-US" dirty="0"/>
              <a:t> </a:t>
            </a:r>
            <a:r>
              <a:rPr lang="en-US" dirty="0" err="1"/>
              <a:t>conceptuales</a:t>
            </a:r>
            <a:r>
              <a:rPr lang="en-US" dirty="0"/>
              <a:t>: </a:t>
            </a:r>
          </a:p>
          <a:p>
            <a:pPr marL="457200" indent="-457200" algn="just">
              <a:buFont typeface="+mj-lt"/>
              <a:buAutoNum type="arabicPeriod"/>
            </a:pPr>
            <a:r>
              <a:rPr lang="en-US" dirty="0" err="1"/>
              <a:t>diferenciación</a:t>
            </a:r>
            <a:endParaRPr lang="en-US" dirty="0"/>
          </a:p>
          <a:p>
            <a:pPr marL="457200" indent="-457200" algn="just">
              <a:buFont typeface="+mj-lt"/>
              <a:buAutoNum type="arabicPeriod"/>
            </a:pPr>
            <a:r>
              <a:rPr lang="en-US" dirty="0" err="1"/>
              <a:t>liderazgo</a:t>
            </a:r>
            <a:r>
              <a:rPr lang="en-US" dirty="0"/>
              <a:t> </a:t>
            </a:r>
            <a:r>
              <a:rPr lang="en-US" dirty="0" err="1"/>
              <a:t>en</a:t>
            </a:r>
            <a:r>
              <a:rPr lang="en-US" dirty="0"/>
              <a:t> </a:t>
            </a:r>
            <a:r>
              <a:rPr lang="en-US" dirty="0" err="1"/>
              <a:t>costes</a:t>
            </a:r>
            <a:r>
              <a:rPr lang="en-US" dirty="0"/>
              <a:t> </a:t>
            </a:r>
          </a:p>
          <a:p>
            <a:pPr marL="457200" indent="-457200" algn="just">
              <a:buFont typeface="+mj-lt"/>
              <a:buAutoNum type="arabicPeriod"/>
            </a:pPr>
            <a:r>
              <a:rPr lang="en-US" dirty="0" err="1"/>
              <a:t>capacidad</a:t>
            </a:r>
            <a:r>
              <a:rPr lang="en-US" dirty="0"/>
              <a:t> de </a:t>
            </a:r>
            <a:r>
              <a:rPr lang="en-US" dirty="0" err="1"/>
              <a:t>respuesta</a:t>
            </a:r>
            <a:endParaRPr lang="en-US" dirty="0"/>
          </a:p>
          <a:p>
            <a:pPr marL="0" indent="0" algn="just">
              <a:buNone/>
            </a:pPr>
            <a:endParaRPr lang="en-US" dirty="0"/>
          </a:p>
          <a:p>
            <a:pPr algn="just">
              <a:buFont typeface="Wingdings" pitchFamily="2" charset="2"/>
              <a:buChar char="Ø"/>
            </a:pPr>
            <a:r>
              <a:rPr lang="en-US" dirty="0" err="1"/>
              <a:t>Esto</a:t>
            </a:r>
            <a:r>
              <a:rPr lang="en-US" dirty="0"/>
              <a:t> </a:t>
            </a:r>
            <a:r>
              <a:rPr lang="en-US" dirty="0" err="1"/>
              <a:t>significa</a:t>
            </a:r>
            <a:r>
              <a:rPr lang="en-US" dirty="0"/>
              <a:t> que los </a:t>
            </a:r>
            <a:r>
              <a:rPr lang="en-US" dirty="0" err="1"/>
              <a:t>directores</a:t>
            </a:r>
            <a:r>
              <a:rPr lang="en-US" dirty="0"/>
              <a:t> de </a:t>
            </a:r>
            <a:r>
              <a:rPr lang="en-US" dirty="0" err="1"/>
              <a:t>operaciones</a:t>
            </a:r>
            <a:r>
              <a:rPr lang="en-US" dirty="0"/>
              <a:t> </a:t>
            </a:r>
            <a:r>
              <a:rPr lang="en-US" dirty="0" err="1"/>
              <a:t>deben</a:t>
            </a:r>
            <a:r>
              <a:rPr lang="en-US" dirty="0"/>
              <a:t> </a:t>
            </a:r>
            <a:r>
              <a:rPr lang="en-US" dirty="0" err="1"/>
              <a:t>ofrecer</a:t>
            </a:r>
            <a:r>
              <a:rPr lang="en-US" dirty="0"/>
              <a:t> </a:t>
            </a:r>
            <a:r>
              <a:rPr lang="en-US" dirty="0" err="1"/>
              <a:t>bienes</a:t>
            </a:r>
            <a:r>
              <a:rPr lang="en-US" dirty="0"/>
              <a:t> y </a:t>
            </a:r>
            <a:r>
              <a:rPr lang="en-US" dirty="0" err="1"/>
              <a:t>servicios</a:t>
            </a:r>
            <a:r>
              <a:rPr lang="en-US" dirty="0"/>
              <a:t> que </a:t>
            </a:r>
            <a:r>
              <a:rPr lang="en-US" dirty="0" err="1"/>
              <a:t>sean</a:t>
            </a:r>
            <a:r>
              <a:rPr lang="en-US" dirty="0"/>
              <a:t>  </a:t>
            </a:r>
            <a:r>
              <a:rPr lang="en-US" dirty="0" err="1"/>
              <a:t>mejores</a:t>
            </a:r>
            <a:r>
              <a:rPr lang="en-US" dirty="0"/>
              <a:t> o, al </a:t>
            </a:r>
            <a:r>
              <a:rPr lang="en-US" dirty="0" err="1"/>
              <a:t>menos</a:t>
            </a:r>
            <a:r>
              <a:rPr lang="en-US" dirty="0"/>
              <a:t>, </a:t>
            </a:r>
            <a:r>
              <a:rPr lang="en-US" dirty="0" err="1"/>
              <a:t>diferentes</a:t>
            </a:r>
            <a:r>
              <a:rPr lang="en-US" dirty="0"/>
              <a:t>, </a:t>
            </a:r>
            <a:r>
              <a:rPr lang="en-US" dirty="0" err="1"/>
              <a:t>más</a:t>
            </a:r>
            <a:r>
              <a:rPr lang="en-US" dirty="0"/>
              <a:t> </a:t>
            </a:r>
            <a:r>
              <a:rPr lang="en-US" dirty="0" err="1"/>
              <a:t>baratos</a:t>
            </a:r>
            <a:r>
              <a:rPr lang="en-US" dirty="0"/>
              <a:t> y con una </a:t>
            </a:r>
            <a:r>
              <a:rPr lang="en-US" dirty="0" err="1"/>
              <a:t>respuesta</a:t>
            </a:r>
            <a:r>
              <a:rPr lang="en-US" dirty="0"/>
              <a:t> </a:t>
            </a:r>
            <a:r>
              <a:rPr lang="en-US" dirty="0" err="1"/>
              <a:t>más</a:t>
            </a:r>
            <a:r>
              <a:rPr lang="en-US" dirty="0"/>
              <a:t> </a:t>
            </a:r>
            <a:r>
              <a:rPr lang="en-US" dirty="0" err="1"/>
              <a:t>rápida</a:t>
            </a:r>
            <a:r>
              <a:rPr lang="en-US" dirty="0"/>
              <a:t>, </a:t>
            </a:r>
            <a:r>
              <a:rPr lang="en-US" dirty="0" err="1"/>
              <a:t>fiable</a:t>
            </a:r>
            <a:r>
              <a:rPr lang="en-US" dirty="0"/>
              <a:t> y flexible</a:t>
            </a:r>
          </a:p>
          <a:p>
            <a:endParaRPr lang="en-GT" dirty="0"/>
          </a:p>
        </p:txBody>
      </p:sp>
    </p:spTree>
    <p:extLst>
      <p:ext uri="{BB962C8B-B14F-4D97-AF65-F5344CB8AC3E}">
        <p14:creationId xmlns:p14="http://schemas.microsoft.com/office/powerpoint/2010/main" val="37963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a:t>
            </a:r>
            <a:r>
              <a:rPr lang="es-GT"/>
              <a:t>Operaciones I</a:t>
            </a:r>
            <a:endParaRPr lang="es-GT" dirty="0"/>
          </a:p>
        </p:txBody>
      </p:sp>
      <p:sp>
        <p:nvSpPr>
          <p:cNvPr id="3" name="Subtítulo 2"/>
          <p:cNvSpPr>
            <a:spLocks noGrp="1"/>
          </p:cNvSpPr>
          <p:nvPr>
            <p:ph type="subTitle" idx="1"/>
          </p:nvPr>
        </p:nvSpPr>
        <p:spPr>
          <a:xfrm>
            <a:off x="1100051" y="4665171"/>
            <a:ext cx="10058400" cy="1143000"/>
          </a:xfrm>
        </p:spPr>
        <p:txBody>
          <a:bodyPr>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Desarrollo de Misiones y Estrategias</a:t>
            </a:r>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a:xfrm>
            <a:off x="1097280" y="1845734"/>
            <a:ext cx="10058400" cy="1966245"/>
          </a:xfrm>
        </p:spPr>
        <p:txBody>
          <a:bodyPr>
            <a:normAutofit/>
          </a:bodyPr>
          <a:lstStyle/>
          <a:p>
            <a:pPr marL="0" indent="0">
              <a:buNone/>
            </a:pPr>
            <a:endParaRPr lang="es-ES_tradnl" dirty="0"/>
          </a:p>
          <a:p>
            <a:pPr marL="0" indent="0">
              <a:buNone/>
            </a:pPr>
            <a:endParaRPr lang="es-ES_tradnl" dirty="0"/>
          </a:p>
        </p:txBody>
      </p:sp>
      <p:sp>
        <p:nvSpPr>
          <p:cNvPr id="5" name="Content Placeholder 3">
            <a:extLst>
              <a:ext uri="{FF2B5EF4-FFF2-40B4-BE49-F238E27FC236}">
                <a16:creationId xmlns:a16="http://schemas.microsoft.com/office/drawing/2014/main" id="{F465D204-4566-F241-B438-84D732964D32}"/>
              </a:ext>
            </a:extLst>
          </p:cNvPr>
          <p:cNvSpPr txBox="1">
            <a:spLocks/>
          </p:cNvSpPr>
          <p:nvPr/>
        </p:nvSpPr>
        <p:spPr>
          <a:xfrm>
            <a:off x="1097280" y="1845734"/>
            <a:ext cx="10058400" cy="19662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s-ES_tradnl" dirty="0"/>
          </a:p>
          <a:p>
            <a:pPr marL="0" indent="0">
              <a:buFont typeface="Calibri" panose="020F0502020204030204" pitchFamily="34" charset="0"/>
              <a:buNone/>
            </a:pPr>
            <a:endParaRPr lang="es-ES_tradnl" dirty="0"/>
          </a:p>
        </p:txBody>
      </p:sp>
      <p:sp>
        <p:nvSpPr>
          <p:cNvPr id="7" name="Content Placeholder 3">
            <a:extLst>
              <a:ext uri="{FF2B5EF4-FFF2-40B4-BE49-F238E27FC236}">
                <a16:creationId xmlns:a16="http://schemas.microsoft.com/office/drawing/2014/main" id="{A043D931-F32C-3446-A9ED-F81FC168D8D0}"/>
              </a:ext>
            </a:extLst>
          </p:cNvPr>
          <p:cNvSpPr txBox="1">
            <a:spLocks/>
          </p:cNvSpPr>
          <p:nvPr/>
        </p:nvSpPr>
        <p:spPr>
          <a:xfrm>
            <a:off x="1249680" y="1998134"/>
            <a:ext cx="10058400" cy="19662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s-ES_tradnl" dirty="0"/>
              <a:t>Un acción eficaz de dirección de operaciones debe tener una misión, es decir, saber adónde se va, y una estrategia, es decir, saber cómo llegar hasta allí.</a:t>
            </a:r>
          </a:p>
          <a:p>
            <a:pPr marL="0" indent="0">
              <a:buFont typeface="Calibri" panose="020F0502020204030204" pitchFamily="34" charset="0"/>
              <a:buNone/>
            </a:pPr>
            <a:endParaRPr lang="es-ES_tradnl" dirty="0"/>
          </a:p>
          <a:p>
            <a:pPr marL="0" indent="0">
              <a:buFont typeface="Calibri" panose="020F0502020204030204" pitchFamily="34" charset="0"/>
              <a:buNone/>
            </a:pPr>
            <a:endParaRPr lang="es-ES_tradnl" dirty="0"/>
          </a:p>
        </p:txBody>
      </p:sp>
    </p:spTree>
    <p:extLst>
      <p:ext uri="{BB962C8B-B14F-4D97-AF65-F5344CB8AC3E}">
        <p14:creationId xmlns:p14="http://schemas.microsoft.com/office/powerpoint/2010/main" val="139983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Misión</a:t>
            </a:r>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a:xfrm>
            <a:off x="1097280" y="1845734"/>
            <a:ext cx="10058400" cy="1966245"/>
          </a:xfrm>
        </p:spPr>
        <p:txBody>
          <a:bodyPr>
            <a:normAutofit/>
          </a:bodyPr>
          <a:lstStyle/>
          <a:p>
            <a:pPr marL="0" indent="0">
              <a:buNone/>
            </a:pPr>
            <a:endParaRPr lang="es-ES_tradnl" dirty="0"/>
          </a:p>
          <a:p>
            <a:pPr marL="0" indent="0">
              <a:buNone/>
            </a:pPr>
            <a:endParaRPr lang="es-ES_tradnl" dirty="0"/>
          </a:p>
        </p:txBody>
      </p:sp>
      <p:sp>
        <p:nvSpPr>
          <p:cNvPr id="5" name="Content Placeholder 3">
            <a:extLst>
              <a:ext uri="{FF2B5EF4-FFF2-40B4-BE49-F238E27FC236}">
                <a16:creationId xmlns:a16="http://schemas.microsoft.com/office/drawing/2014/main" id="{F465D204-4566-F241-B438-84D732964D32}"/>
              </a:ext>
            </a:extLst>
          </p:cNvPr>
          <p:cNvSpPr txBox="1">
            <a:spLocks/>
          </p:cNvSpPr>
          <p:nvPr/>
        </p:nvSpPr>
        <p:spPr>
          <a:xfrm>
            <a:off x="1097280" y="1845734"/>
            <a:ext cx="10058400" cy="19662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s-ES_tradnl" dirty="0"/>
          </a:p>
          <a:p>
            <a:pPr marL="0" indent="0">
              <a:buFont typeface="Calibri" panose="020F0502020204030204" pitchFamily="34" charset="0"/>
              <a:buNone/>
            </a:pPr>
            <a:endParaRPr lang="es-ES_tradnl" dirty="0"/>
          </a:p>
        </p:txBody>
      </p:sp>
      <p:sp>
        <p:nvSpPr>
          <p:cNvPr id="7" name="Content Placeholder 3">
            <a:extLst>
              <a:ext uri="{FF2B5EF4-FFF2-40B4-BE49-F238E27FC236}">
                <a16:creationId xmlns:a16="http://schemas.microsoft.com/office/drawing/2014/main" id="{A043D931-F32C-3446-A9ED-F81FC168D8D0}"/>
              </a:ext>
            </a:extLst>
          </p:cNvPr>
          <p:cNvSpPr txBox="1">
            <a:spLocks/>
          </p:cNvSpPr>
          <p:nvPr/>
        </p:nvSpPr>
        <p:spPr>
          <a:xfrm>
            <a:off x="1249680" y="1998134"/>
            <a:ext cx="10058400" cy="33695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itchFamily="2" charset="2"/>
              <a:buChar char="Ø"/>
            </a:pPr>
            <a:r>
              <a:rPr lang="es-ES_tradnl" dirty="0"/>
              <a:t>El éxito económico, e incluso la supervivencia, son el resultado de definir misiones para satisfacer las necesidades y deseos del mercado. </a:t>
            </a:r>
          </a:p>
          <a:p>
            <a:pPr algn="just">
              <a:buFont typeface="Wingdings" pitchFamily="2" charset="2"/>
              <a:buChar char="Ø"/>
            </a:pPr>
            <a:r>
              <a:rPr lang="es-ES_tradnl" dirty="0"/>
              <a:t>Definimos como misión de la organización su razón de ser, lo que aportará a la sociedad. </a:t>
            </a:r>
          </a:p>
          <a:p>
            <a:pPr algn="just">
              <a:buFont typeface="Wingdings" pitchFamily="2" charset="2"/>
              <a:buChar char="Ø"/>
            </a:pPr>
            <a:r>
              <a:rPr lang="es-ES_tradnl" dirty="0"/>
              <a:t>La definición de una misión proporciona límites y enfoque para una organización y el concepto en torno al cual se cohesiona la empresa. </a:t>
            </a:r>
          </a:p>
          <a:p>
            <a:pPr algn="just">
              <a:buFont typeface="Wingdings" pitchFamily="2" charset="2"/>
              <a:buChar char="Ø"/>
            </a:pPr>
            <a:r>
              <a:rPr lang="es-ES_tradnl" dirty="0"/>
              <a:t>La misión expresa la razón de existencia de la organización. Es difícil desarrollar una buena estrategia, pero se hace más fácil si se ha definido bien la misión.</a:t>
            </a:r>
          </a:p>
          <a:p>
            <a:pPr marL="0" indent="0">
              <a:buFont typeface="Calibri" panose="020F0502020204030204" pitchFamily="34" charset="0"/>
              <a:buNone/>
            </a:pPr>
            <a:endParaRPr lang="es-ES_tradnl" dirty="0"/>
          </a:p>
          <a:p>
            <a:pPr marL="0" indent="0">
              <a:buFont typeface="Calibri" panose="020F0502020204030204" pitchFamily="34" charset="0"/>
              <a:buNone/>
            </a:pPr>
            <a:endParaRPr lang="es-ES_tradnl" dirty="0"/>
          </a:p>
        </p:txBody>
      </p:sp>
    </p:spTree>
    <p:extLst>
      <p:ext uri="{BB962C8B-B14F-4D97-AF65-F5344CB8AC3E}">
        <p14:creationId xmlns:p14="http://schemas.microsoft.com/office/powerpoint/2010/main" val="61440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D8A5-CE7A-3E4C-A40E-67D7E01E9C6D}"/>
              </a:ext>
            </a:extLst>
          </p:cNvPr>
          <p:cNvSpPr>
            <a:spLocks noGrp="1"/>
          </p:cNvSpPr>
          <p:nvPr>
            <p:ph type="title"/>
          </p:nvPr>
        </p:nvSpPr>
        <p:spPr/>
        <p:txBody>
          <a:bodyPr/>
          <a:lstStyle/>
          <a:p>
            <a:r>
              <a:rPr lang="en-GT" dirty="0"/>
              <a:t>Misión</a:t>
            </a:r>
          </a:p>
        </p:txBody>
      </p:sp>
      <p:pic>
        <p:nvPicPr>
          <p:cNvPr id="5" name="Content Placeholder 4">
            <a:extLst>
              <a:ext uri="{FF2B5EF4-FFF2-40B4-BE49-F238E27FC236}">
                <a16:creationId xmlns:a16="http://schemas.microsoft.com/office/drawing/2014/main" id="{91FFC826-7CB1-5545-BD93-C9B5FD446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0190" y="1737360"/>
            <a:ext cx="5603809" cy="4503392"/>
          </a:xfrm>
        </p:spPr>
      </p:pic>
    </p:spTree>
    <p:extLst>
      <p:ext uri="{BB962C8B-B14F-4D97-AF65-F5344CB8AC3E}">
        <p14:creationId xmlns:p14="http://schemas.microsoft.com/office/powerpoint/2010/main" val="129540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8637-566A-F240-A111-C995313D6D07}"/>
              </a:ext>
            </a:extLst>
          </p:cNvPr>
          <p:cNvSpPr>
            <a:spLocks noGrp="1"/>
          </p:cNvSpPr>
          <p:nvPr>
            <p:ph type="title"/>
          </p:nvPr>
        </p:nvSpPr>
        <p:spPr/>
        <p:txBody>
          <a:bodyPr/>
          <a:lstStyle/>
          <a:p>
            <a:r>
              <a:rPr lang="en-GT" dirty="0"/>
              <a:t>Misión</a:t>
            </a:r>
          </a:p>
        </p:txBody>
      </p:sp>
      <p:pic>
        <p:nvPicPr>
          <p:cNvPr id="5" name="Content Placeholder 4">
            <a:extLst>
              <a:ext uri="{FF2B5EF4-FFF2-40B4-BE49-F238E27FC236}">
                <a16:creationId xmlns:a16="http://schemas.microsoft.com/office/drawing/2014/main" id="{B6A3B718-89FA-3848-BDB2-88BC1598F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681" y="1974850"/>
            <a:ext cx="4479317" cy="1777753"/>
          </a:xfrm>
        </p:spPr>
      </p:pic>
      <p:pic>
        <p:nvPicPr>
          <p:cNvPr id="10242" name="Picture 2" descr="Resultado de imagen para cmi">
            <a:extLst>
              <a:ext uri="{FF2B5EF4-FFF2-40B4-BE49-F238E27FC236}">
                <a16:creationId xmlns:a16="http://schemas.microsoft.com/office/drawing/2014/main" id="{7F5A7C68-7923-B646-94C9-09D782DEF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004" y="1974850"/>
            <a:ext cx="3692165" cy="2141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F348AB-7CBB-5B4E-B17B-24D02275E8E9}"/>
              </a:ext>
            </a:extLst>
          </p:cNvPr>
          <p:cNvSpPr txBox="1"/>
          <p:nvPr/>
        </p:nvSpPr>
        <p:spPr>
          <a:xfrm>
            <a:off x="1097280" y="4353796"/>
            <a:ext cx="7462364" cy="369332"/>
          </a:xfrm>
          <a:prstGeom prst="rect">
            <a:avLst/>
          </a:prstGeom>
          <a:noFill/>
        </p:spPr>
        <p:txBody>
          <a:bodyPr wrap="none" rtlCol="0">
            <a:spAutoFit/>
          </a:bodyPr>
          <a:lstStyle/>
          <a:p>
            <a:r>
              <a:rPr lang="en-US" dirty="0" err="1"/>
              <a:t>Misión</a:t>
            </a:r>
            <a:r>
              <a:rPr lang="en-US" dirty="0"/>
              <a:t>: Ser </a:t>
            </a:r>
            <a:r>
              <a:rPr lang="en-US" dirty="0" err="1"/>
              <a:t>líderes</a:t>
            </a:r>
            <a:r>
              <a:rPr lang="en-US" dirty="0"/>
              <a:t> de </a:t>
            </a:r>
            <a:r>
              <a:rPr lang="en-US" dirty="0" err="1"/>
              <a:t>telecomunicaciones</a:t>
            </a:r>
            <a:r>
              <a:rPr lang="en-US" dirty="0"/>
              <a:t> </a:t>
            </a:r>
            <a:r>
              <a:rPr lang="en-US" dirty="0" err="1"/>
              <a:t>en</a:t>
            </a:r>
            <a:r>
              <a:rPr lang="en-US" dirty="0"/>
              <a:t> </a:t>
            </a:r>
            <a:r>
              <a:rPr lang="en-US" dirty="0" err="1"/>
              <a:t>toda</a:t>
            </a:r>
            <a:r>
              <a:rPr lang="en-US" dirty="0"/>
              <a:t> la </a:t>
            </a:r>
            <a:r>
              <a:rPr lang="en-US" dirty="0" err="1"/>
              <a:t>región</a:t>
            </a:r>
            <a:r>
              <a:rPr lang="en-US" dirty="0"/>
              <a:t> </a:t>
            </a:r>
            <a:r>
              <a:rPr lang="en-US" dirty="0" err="1"/>
              <a:t>centroamericana</a:t>
            </a:r>
            <a:r>
              <a:rPr lang="en-US" dirty="0"/>
              <a:t>.</a:t>
            </a:r>
            <a:endParaRPr lang="en-GT" dirty="0"/>
          </a:p>
        </p:txBody>
      </p:sp>
      <p:pic>
        <p:nvPicPr>
          <p:cNvPr id="10244" name="Picture 4" descr="Resultado de imagen para claro guatemala">
            <a:extLst>
              <a:ext uri="{FF2B5EF4-FFF2-40B4-BE49-F238E27FC236}">
                <a16:creationId xmlns:a16="http://schemas.microsoft.com/office/drawing/2014/main" id="{3BB13C56-A1C3-C84B-9C62-EF0AC0AF3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644" y="4538462"/>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0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641B-2820-5D4B-B377-CA465C400588}"/>
              </a:ext>
            </a:extLst>
          </p:cNvPr>
          <p:cNvSpPr>
            <a:spLocks noGrp="1"/>
          </p:cNvSpPr>
          <p:nvPr>
            <p:ph type="title"/>
          </p:nvPr>
        </p:nvSpPr>
        <p:spPr/>
        <p:txBody>
          <a:bodyPr/>
          <a:lstStyle/>
          <a:p>
            <a:r>
              <a:rPr lang="en-GT" dirty="0"/>
              <a:t>Misión</a:t>
            </a:r>
          </a:p>
        </p:txBody>
      </p:sp>
      <p:sp>
        <p:nvSpPr>
          <p:cNvPr id="3" name="Content Placeholder 2">
            <a:extLst>
              <a:ext uri="{FF2B5EF4-FFF2-40B4-BE49-F238E27FC236}">
                <a16:creationId xmlns:a16="http://schemas.microsoft.com/office/drawing/2014/main" id="{E0ADCF01-3E37-9C49-941D-C5E2BEA55C4E}"/>
              </a:ext>
            </a:extLst>
          </p:cNvPr>
          <p:cNvSpPr>
            <a:spLocks noGrp="1"/>
          </p:cNvSpPr>
          <p:nvPr>
            <p:ph idx="1"/>
          </p:nvPr>
        </p:nvSpPr>
        <p:spPr/>
        <p:txBody>
          <a:bodyPr/>
          <a:lstStyle/>
          <a:p>
            <a:r>
              <a:rPr lang="en-US" dirty="0" err="1"/>
              <a:t>Producimos</a:t>
            </a:r>
            <a:r>
              <a:rPr lang="en-US" dirty="0"/>
              <a:t> y </a:t>
            </a:r>
            <a:r>
              <a:rPr lang="en-US" dirty="0" err="1"/>
              <a:t>comercializamos</a:t>
            </a:r>
            <a:r>
              <a:rPr lang="en-US" dirty="0"/>
              <a:t> </a:t>
            </a:r>
            <a:r>
              <a:rPr lang="en-US" dirty="0" err="1"/>
              <a:t>cemento</a:t>
            </a:r>
            <a:r>
              <a:rPr lang="en-US" dirty="0"/>
              <a:t> y </a:t>
            </a:r>
            <a:r>
              <a:rPr lang="en-US" dirty="0" err="1"/>
              <a:t>otros</a:t>
            </a:r>
            <a:r>
              <a:rPr lang="en-US" dirty="0"/>
              <a:t> </a:t>
            </a:r>
            <a:r>
              <a:rPr lang="en-US" dirty="0" err="1"/>
              <a:t>materiales</a:t>
            </a:r>
            <a:r>
              <a:rPr lang="en-US" dirty="0"/>
              <a:t> para </a:t>
            </a:r>
            <a:r>
              <a:rPr lang="en-US" dirty="0" err="1"/>
              <a:t>construcción</a:t>
            </a:r>
            <a:r>
              <a:rPr lang="en-US" dirty="0"/>
              <a:t> </a:t>
            </a:r>
            <a:r>
              <a:rPr lang="en-US" dirty="0" err="1"/>
              <a:t>acompañados</a:t>
            </a:r>
            <a:r>
              <a:rPr lang="en-US" dirty="0"/>
              <a:t> de </a:t>
            </a:r>
            <a:r>
              <a:rPr lang="en-US" dirty="0" err="1"/>
              <a:t>servicios</a:t>
            </a:r>
            <a:r>
              <a:rPr lang="en-US" dirty="0"/>
              <a:t> de </a:t>
            </a:r>
            <a:r>
              <a:rPr lang="en-US" dirty="0" err="1"/>
              <a:t>alta</a:t>
            </a:r>
            <a:r>
              <a:rPr lang="en-US" dirty="0"/>
              <a:t> </a:t>
            </a:r>
            <a:r>
              <a:rPr lang="en-US" dirty="0" err="1"/>
              <a:t>calidad</a:t>
            </a:r>
            <a:r>
              <a:rPr lang="en-US" dirty="0"/>
              <a:t>. </a:t>
            </a:r>
            <a:endParaRPr lang="en-GT" dirty="0"/>
          </a:p>
        </p:txBody>
      </p:sp>
      <p:pic>
        <p:nvPicPr>
          <p:cNvPr id="11266" name="Picture 2" descr="Resultado de imagen para mision cementos progreso">
            <a:extLst>
              <a:ext uri="{FF2B5EF4-FFF2-40B4-BE49-F238E27FC236}">
                <a16:creationId xmlns:a16="http://schemas.microsoft.com/office/drawing/2014/main" id="{5C1F4BFB-17AD-B44F-9D6F-B0B2B4ED1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242" y="2665268"/>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97D3-8F99-4E48-B7F3-DCBA85917667}"/>
              </a:ext>
            </a:extLst>
          </p:cNvPr>
          <p:cNvSpPr>
            <a:spLocks noGrp="1"/>
          </p:cNvSpPr>
          <p:nvPr>
            <p:ph type="title"/>
          </p:nvPr>
        </p:nvSpPr>
        <p:spPr/>
        <p:txBody>
          <a:bodyPr/>
          <a:lstStyle/>
          <a:p>
            <a:r>
              <a:rPr lang="en-GT" dirty="0"/>
              <a:t>Estrategia</a:t>
            </a:r>
          </a:p>
        </p:txBody>
      </p:sp>
      <p:sp>
        <p:nvSpPr>
          <p:cNvPr id="3" name="Content Placeholder 2">
            <a:extLst>
              <a:ext uri="{FF2B5EF4-FFF2-40B4-BE49-F238E27FC236}">
                <a16:creationId xmlns:a16="http://schemas.microsoft.com/office/drawing/2014/main" id="{F4E877D0-DA52-8F47-9544-3170ADA00AEB}"/>
              </a:ext>
            </a:extLst>
          </p:cNvPr>
          <p:cNvSpPr>
            <a:spLocks noGrp="1"/>
          </p:cNvSpPr>
          <p:nvPr>
            <p:ph idx="1"/>
          </p:nvPr>
        </p:nvSpPr>
        <p:spPr/>
        <p:txBody>
          <a:bodyPr/>
          <a:lstStyle/>
          <a:p>
            <a:pPr algn="just">
              <a:buFont typeface="Wingdings" pitchFamily="2" charset="2"/>
              <a:buChar char="Ø"/>
            </a:pPr>
            <a:r>
              <a:rPr lang="es-ES_tradnl" dirty="0"/>
              <a:t>Cuando se ha establecido la misión, entonces puede definirse la estrategia y su implementación.</a:t>
            </a:r>
          </a:p>
          <a:p>
            <a:pPr algn="just">
              <a:buFont typeface="Wingdings" pitchFamily="2" charset="2"/>
              <a:buChar char="Ø"/>
            </a:pPr>
            <a:r>
              <a:rPr lang="es-ES_tradnl" dirty="0"/>
              <a:t>La estrategia es un plan de acción de la organización para alcanzar su misión. Cada área funcional tiene su estrategia para cumplir su misión y ayudar a la organización a alcanzar la misión global.</a:t>
            </a:r>
          </a:p>
          <a:p>
            <a:pPr algn="just">
              <a:buFont typeface="Wingdings" pitchFamily="2" charset="2"/>
              <a:buChar char="Ø"/>
            </a:pPr>
            <a:r>
              <a:rPr lang="es-ES_tradnl" dirty="0"/>
              <a:t>Las estrategias sacan provecho de las oportunidades y de las fortalezas, neutralizan los peligros y evitan las debilidades.</a:t>
            </a:r>
          </a:p>
          <a:p>
            <a:endParaRPr lang="en-GT" dirty="0"/>
          </a:p>
        </p:txBody>
      </p:sp>
    </p:spTree>
    <p:extLst>
      <p:ext uri="{BB962C8B-B14F-4D97-AF65-F5344CB8AC3E}">
        <p14:creationId xmlns:p14="http://schemas.microsoft.com/office/powerpoint/2010/main" val="351246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DF84-D743-6347-8B79-A604AA38FDB1}"/>
              </a:ext>
            </a:extLst>
          </p:cNvPr>
          <p:cNvSpPr>
            <a:spLocks noGrp="1"/>
          </p:cNvSpPr>
          <p:nvPr>
            <p:ph type="title"/>
          </p:nvPr>
        </p:nvSpPr>
        <p:spPr/>
        <p:txBody>
          <a:bodyPr/>
          <a:lstStyle/>
          <a:p>
            <a:r>
              <a:rPr lang="en-GT" dirty="0"/>
              <a:t>Regresando al ejemplo anterior…</a:t>
            </a:r>
          </a:p>
        </p:txBody>
      </p:sp>
      <p:sp>
        <p:nvSpPr>
          <p:cNvPr id="3" name="Content Placeholder 2">
            <a:extLst>
              <a:ext uri="{FF2B5EF4-FFF2-40B4-BE49-F238E27FC236}">
                <a16:creationId xmlns:a16="http://schemas.microsoft.com/office/drawing/2014/main" id="{9BEEE505-51CF-4141-87FF-3A3A2ED70B83}"/>
              </a:ext>
            </a:extLst>
          </p:cNvPr>
          <p:cNvSpPr>
            <a:spLocks noGrp="1"/>
          </p:cNvSpPr>
          <p:nvPr>
            <p:ph idx="1"/>
          </p:nvPr>
        </p:nvSpPr>
        <p:spPr/>
        <p:txBody>
          <a:bodyPr vert="horz" lIns="0" tIns="45720" rIns="0" bIns="45720" rtlCol="0" anchor="t">
            <a:normAutofit/>
          </a:bodyPr>
          <a:lstStyle/>
          <a:p>
            <a:pPr marL="0" indent="0" algn="just">
              <a:buNone/>
            </a:pPr>
            <a:r>
              <a:rPr lang="es-ES_tradnl" dirty="0"/>
              <a:t>Nos proponemos: </a:t>
            </a:r>
          </a:p>
          <a:p>
            <a:pPr marL="383540" lvl="1" algn="just">
              <a:buFont typeface="Wingdings" pitchFamily="2" charset="2"/>
              <a:buChar char="Ø"/>
            </a:pPr>
            <a:r>
              <a:rPr lang="es-ES_tradnl" dirty="0"/>
              <a:t>Abastecer con eficiencia el mercado y cultivar con nuestros clientes una relación duradera para ser su mejor opción. </a:t>
            </a:r>
            <a:endParaRPr lang="es-ES_tradnl" dirty="0">
              <a:cs typeface="Calibri" panose="020F0502020204030204"/>
            </a:endParaRPr>
          </a:p>
          <a:p>
            <a:pPr marL="383540" lvl="1" algn="just">
              <a:buFont typeface="Wingdings" pitchFamily="2" charset="2"/>
              <a:buChar char="Ø"/>
            </a:pPr>
            <a:r>
              <a:rPr lang="es-ES_tradnl" dirty="0"/>
              <a:t>Dar a nuestro personal la oportunidad de desarrollarse integralmente y reconocer su desempeño.</a:t>
            </a:r>
            <a:endParaRPr lang="es-ES_tradnl" dirty="0">
              <a:cs typeface="Calibri" panose="020F0502020204030204"/>
            </a:endParaRPr>
          </a:p>
          <a:p>
            <a:pPr marL="383540" lvl="1" algn="just">
              <a:buFont typeface="Wingdings" pitchFamily="2" charset="2"/>
              <a:buChar char="Ø"/>
            </a:pPr>
            <a:r>
              <a:rPr lang="es-ES_tradnl" dirty="0"/>
              <a:t>Impulsar con nuestros proveedores una relación de confianza, cooperación y beneficio mutuo.</a:t>
            </a:r>
            <a:endParaRPr lang="es-ES_tradnl" dirty="0">
              <a:cs typeface="Calibri"/>
            </a:endParaRPr>
          </a:p>
          <a:p>
            <a:pPr marL="383540" lvl="1" algn="just">
              <a:buFont typeface="Wingdings" pitchFamily="2" charset="2"/>
              <a:buChar char="Ø"/>
            </a:pPr>
            <a:r>
              <a:rPr lang="es-ES_tradnl" dirty="0"/>
              <a:t>Contribuir al desarrollo de la comunidad además de proteger y mejorar el medio ambiente. </a:t>
            </a:r>
            <a:endParaRPr lang="es-ES_tradnl" dirty="0">
              <a:cs typeface="Calibri" panose="020F0502020204030204"/>
            </a:endParaRPr>
          </a:p>
          <a:p>
            <a:pPr marL="383540" lvl="1" algn="just">
              <a:buFont typeface="Wingdings" pitchFamily="2" charset="2"/>
              <a:buChar char="Ø"/>
            </a:pPr>
            <a:r>
              <a:rPr lang="es-ES_tradnl" dirty="0"/>
              <a:t>Garantizar a nuestros accionistas una rentabilidad satisfactoria y sostenible.</a:t>
            </a:r>
            <a:endParaRPr lang="es-ES_tradnl" dirty="0">
              <a:cs typeface="Calibri" panose="020F0502020204030204"/>
            </a:endParaRPr>
          </a:p>
        </p:txBody>
      </p:sp>
      <p:pic>
        <p:nvPicPr>
          <p:cNvPr id="4" name="Picture 2">
            <a:extLst>
              <a:ext uri="{FF2B5EF4-FFF2-40B4-BE49-F238E27FC236}">
                <a16:creationId xmlns:a16="http://schemas.microsoft.com/office/drawing/2014/main" id="{7FA4C3F2-79F7-484D-B175-AC9D4AEC9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229" y="4242458"/>
            <a:ext cx="2562102" cy="192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2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DEA2-8346-3A41-AE3C-479A2B5B7047}"/>
              </a:ext>
            </a:extLst>
          </p:cNvPr>
          <p:cNvSpPr>
            <a:spLocks noGrp="1"/>
          </p:cNvSpPr>
          <p:nvPr>
            <p:ph type="title"/>
          </p:nvPr>
        </p:nvSpPr>
        <p:spPr>
          <a:xfrm>
            <a:off x="1097280" y="286603"/>
            <a:ext cx="10058400" cy="1450757"/>
          </a:xfrm>
        </p:spPr>
        <p:txBody>
          <a:bodyPr>
            <a:normAutofit/>
          </a:bodyPr>
          <a:lstStyle/>
          <a:p>
            <a:r>
              <a:rPr lang="es-MX" dirty="0"/>
              <a:t>Hoy en la historia</a:t>
            </a:r>
            <a:endParaRPr lang="en-GT" dirty="0"/>
          </a:p>
        </p:txBody>
      </p:sp>
      <p:sp>
        <p:nvSpPr>
          <p:cNvPr id="3" name="Content Placeholder 2">
            <a:extLst>
              <a:ext uri="{FF2B5EF4-FFF2-40B4-BE49-F238E27FC236}">
                <a16:creationId xmlns:a16="http://schemas.microsoft.com/office/drawing/2014/main" id="{734D24A6-8DD8-384E-B460-A8CCE2ACF876}"/>
              </a:ext>
            </a:extLst>
          </p:cNvPr>
          <p:cNvSpPr>
            <a:spLocks noGrp="1"/>
          </p:cNvSpPr>
          <p:nvPr>
            <p:ph idx="1"/>
          </p:nvPr>
        </p:nvSpPr>
        <p:spPr>
          <a:xfrm>
            <a:off x="1097279" y="1845734"/>
            <a:ext cx="6454987" cy="4023360"/>
          </a:xfrm>
        </p:spPr>
        <p:txBody>
          <a:bodyPr>
            <a:normAutofit/>
          </a:bodyPr>
          <a:lstStyle/>
          <a:p>
            <a:pPr marL="0" indent="0">
              <a:buNone/>
            </a:pPr>
            <a:r>
              <a:rPr lang="es-MX" dirty="0"/>
              <a:t>Un día como hoy, en el año 1989, en Londres, Inglaterra, nacía el actor Daniel Jacob Radcliffe, conocido internacionalmente por interpretar el rol principal en la taquillera saga de películas de Harry Potter. Se inició en la actuación a los 10 años de edad en “David Copperfield”, una película para televisión estrenada en 1999, donde sorprendió a los realizadores por su gran trabajo. Luego obtuvo un pequeño papel en “El sastre de Panamá” (2001), dirigida por John Boorman. </a:t>
            </a:r>
            <a:endParaRPr lang="en-GT" dirty="0"/>
          </a:p>
        </p:txBody>
      </p:sp>
      <p:pic>
        <p:nvPicPr>
          <p:cNvPr id="4" name="Picture 2" descr="Nace el actor Daniel Radcliffe-0">
            <a:extLst>
              <a:ext uri="{FF2B5EF4-FFF2-40B4-BE49-F238E27FC236}">
                <a16:creationId xmlns:a16="http://schemas.microsoft.com/office/drawing/2014/main" id="{C88066B3-EE68-A908-6EE5-264F37BF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54" r="20855"/>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558354"/>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TM02900722[[fn=Sala de juntas (ion)]]</Template>
  <TotalTime>13754</TotalTime>
  <Words>510</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Retrospección</vt:lpstr>
      <vt:lpstr>Producción &amp; Operaciones II</vt:lpstr>
      <vt:lpstr>Desarrollo de Misiones y Estrategias</vt:lpstr>
      <vt:lpstr>Misión</vt:lpstr>
      <vt:lpstr>Misión</vt:lpstr>
      <vt:lpstr>Misión</vt:lpstr>
      <vt:lpstr>Misión</vt:lpstr>
      <vt:lpstr>Estrategia</vt:lpstr>
      <vt:lpstr>Regresando al ejemplo anterior…</vt:lpstr>
      <vt:lpstr>Hoy en la historia</vt:lpstr>
      <vt:lpstr>Estrategias</vt:lpstr>
      <vt:lpstr>Estrategias genéricas</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174</cp:revision>
  <dcterms:created xsi:type="dcterms:W3CDTF">2017-08-19T23:17:36Z</dcterms:created>
  <dcterms:modified xsi:type="dcterms:W3CDTF">2024-07-24T00:10:49Z</dcterms:modified>
</cp:coreProperties>
</file>