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57" r:id="rId2"/>
    <p:sldMasterId id="2147483870" r:id="rId3"/>
  </p:sldMasterIdLst>
  <p:notesMasterIdLst>
    <p:notesMasterId r:id="rId7"/>
  </p:notesMasterIdLst>
  <p:sldIdLst>
    <p:sldId id="260" r:id="rId4"/>
    <p:sldId id="3669" r:id="rId5"/>
    <p:sldId id="3670" r:id="rId6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59A5"/>
    <a:srgbClr val="004A75"/>
    <a:srgbClr val="0B5C93"/>
    <a:srgbClr val="7CC800"/>
    <a:srgbClr val="4E7E00"/>
    <a:srgbClr val="FF9900"/>
    <a:srgbClr val="007E54"/>
    <a:srgbClr val="93B1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29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rny Danilo Recinos Salguero" userId="6f376446-1368-4716-b820-5f73491928b2" providerId="ADAL" clId="{55148553-7699-4A23-8087-7B89961DA5AB}"/>
    <pc:docChg chg="modSld">
      <pc:chgData name="Werny Danilo Recinos Salguero" userId="6f376446-1368-4716-b820-5f73491928b2" providerId="ADAL" clId="{55148553-7699-4A23-8087-7B89961DA5AB}" dt="2023-01-03T22:35:02.006" v="1" actId="20577"/>
      <pc:docMkLst>
        <pc:docMk/>
      </pc:docMkLst>
      <pc:sldChg chg="modSp mod">
        <pc:chgData name="Werny Danilo Recinos Salguero" userId="6f376446-1368-4716-b820-5f73491928b2" providerId="ADAL" clId="{55148553-7699-4A23-8087-7B89961DA5AB}" dt="2023-01-03T22:35:02.006" v="1" actId="20577"/>
        <pc:sldMkLst>
          <pc:docMk/>
          <pc:sldMk cId="3042374435" sldId="3589"/>
        </pc:sldMkLst>
        <pc:spChg chg="mod">
          <ac:chgData name="Werny Danilo Recinos Salguero" userId="6f376446-1368-4716-b820-5f73491928b2" providerId="ADAL" clId="{55148553-7699-4A23-8087-7B89961DA5AB}" dt="2023-01-03T22:35:02.006" v="1" actId="20577"/>
          <ac:spMkLst>
            <pc:docMk/>
            <pc:sldMk cId="3042374435" sldId="3589"/>
            <ac:spMk id="19" creationId="{8EE14FCF-7D79-4325-BFCA-5B853DB6023C}"/>
          </ac:spMkLst>
        </pc:spChg>
      </pc:sldChg>
    </pc:docChg>
  </pc:docChgLst>
  <pc:docChgLst>
    <pc:chgData name="Werny Danilo Recinos Salguero" userId="6f376446-1368-4716-b820-5f73491928b2" providerId="ADAL" clId="{0E54E3B8-A084-4229-8E27-73CEBDC2BB89}"/>
    <pc:docChg chg="undo custSel addSld modSld">
      <pc:chgData name="Werny Danilo Recinos Salguero" userId="6f376446-1368-4716-b820-5f73491928b2" providerId="ADAL" clId="{0E54E3B8-A084-4229-8E27-73CEBDC2BB89}" dt="2022-01-19T18:01:17.524" v="1799"/>
      <pc:docMkLst>
        <pc:docMk/>
      </pc:docMkLst>
      <pc:sldChg chg="modSp mod">
        <pc:chgData name="Werny Danilo Recinos Salguero" userId="6f376446-1368-4716-b820-5f73491928b2" providerId="ADAL" clId="{0E54E3B8-A084-4229-8E27-73CEBDC2BB89}" dt="2022-01-18T21:45:30.767" v="3" actId="6549"/>
        <pc:sldMkLst>
          <pc:docMk/>
          <pc:sldMk cId="3829049720" sldId="260"/>
        </pc:sldMkLst>
        <pc:spChg chg="mod">
          <ac:chgData name="Werny Danilo Recinos Salguero" userId="6f376446-1368-4716-b820-5f73491928b2" providerId="ADAL" clId="{0E54E3B8-A084-4229-8E27-73CEBDC2BB89}" dt="2022-01-18T21:45:30.767" v="3" actId="6549"/>
          <ac:spMkLst>
            <pc:docMk/>
            <pc:sldMk cId="3829049720" sldId="260"/>
            <ac:spMk id="6" creationId="{2A38F8E0-53CC-4E8F-A383-7A536104D878}"/>
          </ac:spMkLst>
        </pc:spChg>
      </pc:sldChg>
      <pc:sldChg chg="modSp mod">
        <pc:chgData name="Werny Danilo Recinos Salguero" userId="6f376446-1368-4716-b820-5f73491928b2" providerId="ADAL" clId="{0E54E3B8-A084-4229-8E27-73CEBDC2BB89}" dt="2022-01-19T18:00:49.019" v="1797" actId="20577"/>
        <pc:sldMkLst>
          <pc:docMk/>
          <pc:sldMk cId="1579196760" sldId="278"/>
        </pc:sldMkLst>
        <pc:spChg chg="mod">
          <ac:chgData name="Werny Danilo Recinos Salguero" userId="6f376446-1368-4716-b820-5f73491928b2" providerId="ADAL" clId="{0E54E3B8-A084-4229-8E27-73CEBDC2BB89}" dt="2022-01-19T18:00:49.019" v="1797" actId="20577"/>
          <ac:spMkLst>
            <pc:docMk/>
            <pc:sldMk cId="1579196760" sldId="278"/>
            <ac:spMk id="36" creationId="{4BBE3948-57AE-4F79-B5B4-1A7D9334F55A}"/>
          </ac:spMkLst>
        </pc:spChg>
      </pc:sldChg>
      <pc:sldChg chg="addSp delSp modSp mod">
        <pc:chgData name="Werny Danilo Recinos Salguero" userId="6f376446-1368-4716-b820-5f73491928b2" providerId="ADAL" clId="{0E54E3B8-A084-4229-8E27-73CEBDC2BB89}" dt="2022-01-18T21:54:03.575" v="262" actId="1037"/>
        <pc:sldMkLst>
          <pc:docMk/>
          <pc:sldMk cId="2167152684" sldId="3568"/>
        </pc:sldMkLst>
        <pc:spChg chg="mod">
          <ac:chgData name="Werny Danilo Recinos Salguero" userId="6f376446-1368-4716-b820-5f73491928b2" providerId="ADAL" clId="{0E54E3B8-A084-4229-8E27-73CEBDC2BB89}" dt="2022-01-18T21:50:16.032" v="30" actId="20577"/>
          <ac:spMkLst>
            <pc:docMk/>
            <pc:sldMk cId="2167152684" sldId="3568"/>
            <ac:spMk id="7" creationId="{2566B4E6-7C26-4701-90F9-F05704CD195C}"/>
          </ac:spMkLst>
        </pc:spChg>
        <pc:spChg chg="mod">
          <ac:chgData name="Werny Danilo Recinos Salguero" userId="6f376446-1368-4716-b820-5f73491928b2" providerId="ADAL" clId="{0E54E3B8-A084-4229-8E27-73CEBDC2BB89}" dt="2022-01-18T21:54:03.575" v="262" actId="1037"/>
          <ac:spMkLst>
            <pc:docMk/>
            <pc:sldMk cId="2167152684" sldId="3568"/>
            <ac:spMk id="16" creationId="{56429911-592F-45E9-926A-D3843454A1DC}"/>
          </ac:spMkLst>
        </pc:spChg>
        <pc:picChg chg="del">
          <ac:chgData name="Werny Danilo Recinos Salguero" userId="6f376446-1368-4716-b820-5f73491928b2" providerId="ADAL" clId="{0E54E3B8-A084-4229-8E27-73CEBDC2BB89}" dt="2022-01-18T21:52:16.575" v="165" actId="478"/>
          <ac:picMkLst>
            <pc:docMk/>
            <pc:sldMk cId="2167152684" sldId="3568"/>
            <ac:picMk id="4" creationId="{9684F3B5-F385-4AEA-8B30-A889AB536CBB}"/>
          </ac:picMkLst>
        </pc:picChg>
        <pc:picChg chg="add mod">
          <ac:chgData name="Werny Danilo Recinos Salguero" userId="6f376446-1368-4716-b820-5f73491928b2" providerId="ADAL" clId="{0E54E3B8-A084-4229-8E27-73CEBDC2BB89}" dt="2022-01-18T21:53:20.736" v="202" actId="1037"/>
          <ac:picMkLst>
            <pc:docMk/>
            <pc:sldMk cId="2167152684" sldId="3568"/>
            <ac:picMk id="5" creationId="{F5ECD7CE-F3E8-4E37-9E57-51AD8B8797D8}"/>
          </ac:picMkLst>
        </pc:picChg>
        <pc:picChg chg="add mod">
          <ac:chgData name="Werny Danilo Recinos Salguero" userId="6f376446-1368-4716-b820-5f73491928b2" providerId="ADAL" clId="{0E54E3B8-A084-4229-8E27-73CEBDC2BB89}" dt="2022-01-18T21:53:23.320" v="208" actId="1037"/>
          <ac:picMkLst>
            <pc:docMk/>
            <pc:sldMk cId="2167152684" sldId="3568"/>
            <ac:picMk id="9" creationId="{D313BD83-1C5D-454F-B22C-EC289173CCCA}"/>
          </ac:picMkLst>
        </pc:picChg>
        <pc:picChg chg="del">
          <ac:chgData name="Werny Danilo Recinos Salguero" userId="6f376446-1368-4716-b820-5f73491928b2" providerId="ADAL" clId="{0E54E3B8-A084-4229-8E27-73CEBDC2BB89}" dt="2022-01-18T21:51:40.893" v="152" actId="478"/>
          <ac:picMkLst>
            <pc:docMk/>
            <pc:sldMk cId="2167152684" sldId="3568"/>
            <ac:picMk id="10" creationId="{C07A43D4-4898-4F8B-98A9-8022FA3F38BB}"/>
          </ac:picMkLst>
        </pc:picChg>
        <pc:picChg chg="del">
          <ac:chgData name="Werny Danilo Recinos Salguero" userId="6f376446-1368-4716-b820-5f73491928b2" providerId="ADAL" clId="{0E54E3B8-A084-4229-8E27-73CEBDC2BB89}" dt="2022-01-18T21:51:42.539" v="153" actId="478"/>
          <ac:picMkLst>
            <pc:docMk/>
            <pc:sldMk cId="2167152684" sldId="3568"/>
            <ac:picMk id="11" creationId="{4E4C71D4-FD65-494E-A255-BC56315ED71D}"/>
          </ac:picMkLst>
        </pc:picChg>
        <pc:picChg chg="del">
          <ac:chgData name="Werny Danilo Recinos Salguero" userId="6f376446-1368-4716-b820-5f73491928b2" providerId="ADAL" clId="{0E54E3B8-A084-4229-8E27-73CEBDC2BB89}" dt="2022-01-18T21:52:18.367" v="166" actId="478"/>
          <ac:picMkLst>
            <pc:docMk/>
            <pc:sldMk cId="2167152684" sldId="3568"/>
            <ac:picMk id="17" creationId="{47CC780F-E759-4575-B025-76D4D07A9A79}"/>
          </ac:picMkLst>
        </pc:picChg>
      </pc:sldChg>
      <pc:sldChg chg="addSp delSp modSp mod">
        <pc:chgData name="Werny Danilo Recinos Salguero" userId="6f376446-1368-4716-b820-5f73491928b2" providerId="ADAL" clId="{0E54E3B8-A084-4229-8E27-73CEBDC2BB89}" dt="2022-01-19T18:01:17.524" v="1799"/>
        <pc:sldMkLst>
          <pc:docMk/>
          <pc:sldMk cId="1388992127" sldId="3579"/>
        </pc:sldMkLst>
        <pc:picChg chg="del">
          <ac:chgData name="Werny Danilo Recinos Salguero" userId="6f376446-1368-4716-b820-5f73491928b2" providerId="ADAL" clId="{0E54E3B8-A084-4229-8E27-73CEBDC2BB89}" dt="2022-01-19T18:01:15.841" v="1798" actId="478"/>
          <ac:picMkLst>
            <pc:docMk/>
            <pc:sldMk cId="1388992127" sldId="3579"/>
            <ac:picMk id="4" creationId="{25EE3D2D-F0F1-4980-93E1-B76A4A722089}"/>
          </ac:picMkLst>
        </pc:picChg>
        <pc:picChg chg="add mod">
          <ac:chgData name="Werny Danilo Recinos Salguero" userId="6f376446-1368-4716-b820-5f73491928b2" providerId="ADAL" clId="{0E54E3B8-A084-4229-8E27-73CEBDC2BB89}" dt="2022-01-19T18:01:17.524" v="1799"/>
          <ac:picMkLst>
            <pc:docMk/>
            <pc:sldMk cId="1388992127" sldId="3579"/>
            <ac:picMk id="8" creationId="{B305D118-D247-40F0-872B-2E4E188D2867}"/>
          </ac:picMkLst>
        </pc:picChg>
      </pc:sldChg>
      <pc:sldChg chg="addSp delSp modSp mod">
        <pc:chgData name="Werny Danilo Recinos Salguero" userId="6f376446-1368-4716-b820-5f73491928b2" providerId="ADAL" clId="{0E54E3B8-A084-4229-8E27-73CEBDC2BB89}" dt="2022-01-19T17:58:40.571" v="1666" actId="14100"/>
        <pc:sldMkLst>
          <pc:docMk/>
          <pc:sldMk cId="1307139317" sldId="3583"/>
        </pc:sldMkLst>
        <pc:spChg chg="mod">
          <ac:chgData name="Werny Danilo Recinos Salguero" userId="6f376446-1368-4716-b820-5f73491928b2" providerId="ADAL" clId="{0E54E3B8-A084-4229-8E27-73CEBDC2BB89}" dt="2022-01-19T17:40:29.848" v="431" actId="20577"/>
          <ac:spMkLst>
            <pc:docMk/>
            <pc:sldMk cId="1307139317" sldId="3583"/>
            <ac:spMk id="7" creationId="{F529C96E-790C-4D24-A660-91DDDD091359}"/>
          </ac:spMkLst>
        </pc:spChg>
        <pc:spChg chg="del">
          <ac:chgData name="Werny Danilo Recinos Salguero" userId="6f376446-1368-4716-b820-5f73491928b2" providerId="ADAL" clId="{0E54E3B8-A084-4229-8E27-73CEBDC2BB89}" dt="2022-01-19T17:35:25.119" v="270" actId="478"/>
          <ac:spMkLst>
            <pc:docMk/>
            <pc:sldMk cId="1307139317" sldId="3583"/>
            <ac:spMk id="12" creationId="{AC44DD5F-5DA2-421E-ACB7-C8D4A68B14AA}"/>
          </ac:spMkLst>
        </pc:spChg>
        <pc:graphicFrameChg chg="add mod modGraphic">
          <ac:chgData name="Werny Danilo Recinos Salguero" userId="6f376446-1368-4716-b820-5f73491928b2" providerId="ADAL" clId="{0E54E3B8-A084-4229-8E27-73CEBDC2BB89}" dt="2022-01-19T17:58:40.571" v="1666" actId="14100"/>
          <ac:graphicFrameMkLst>
            <pc:docMk/>
            <pc:sldMk cId="1307139317" sldId="3583"/>
            <ac:graphicFrameMk id="11" creationId="{BDB81C6B-6D1A-4946-91F5-D46B66D5056E}"/>
          </ac:graphicFrameMkLst>
        </pc:graphicFrameChg>
        <pc:picChg chg="del">
          <ac:chgData name="Werny Danilo Recinos Salguero" userId="6f376446-1368-4716-b820-5f73491928b2" providerId="ADAL" clId="{0E54E3B8-A084-4229-8E27-73CEBDC2BB89}" dt="2022-01-19T17:35:25.119" v="270" actId="478"/>
          <ac:picMkLst>
            <pc:docMk/>
            <pc:sldMk cId="1307139317" sldId="3583"/>
            <ac:picMk id="9" creationId="{D5F208AD-951F-4242-A3E3-CB23DEE6E19E}"/>
          </ac:picMkLst>
        </pc:picChg>
        <pc:picChg chg="del">
          <ac:chgData name="Werny Danilo Recinos Salguero" userId="6f376446-1368-4716-b820-5f73491928b2" providerId="ADAL" clId="{0E54E3B8-A084-4229-8E27-73CEBDC2BB89}" dt="2022-01-19T17:35:25.119" v="270" actId="478"/>
          <ac:picMkLst>
            <pc:docMk/>
            <pc:sldMk cId="1307139317" sldId="3583"/>
            <ac:picMk id="10" creationId="{52F1DF98-A5CF-4B1F-A04D-837D45B5E6AB}"/>
          </ac:picMkLst>
        </pc:picChg>
        <pc:picChg chg="del">
          <ac:chgData name="Werny Danilo Recinos Salguero" userId="6f376446-1368-4716-b820-5f73491928b2" providerId="ADAL" clId="{0E54E3B8-A084-4229-8E27-73CEBDC2BB89}" dt="2022-01-19T17:35:25.119" v="270" actId="478"/>
          <ac:picMkLst>
            <pc:docMk/>
            <pc:sldMk cId="1307139317" sldId="3583"/>
            <ac:picMk id="13" creationId="{D6042F4C-F693-495E-B64B-A42EB7E76DAC}"/>
          </ac:picMkLst>
        </pc:picChg>
      </pc:sldChg>
      <pc:sldChg chg="modSp mod">
        <pc:chgData name="Werny Danilo Recinos Salguero" userId="6f376446-1368-4716-b820-5f73491928b2" providerId="ADAL" clId="{0E54E3B8-A084-4229-8E27-73CEBDC2BB89}" dt="2022-01-18T21:55:06.097" v="268" actId="255"/>
        <pc:sldMkLst>
          <pc:docMk/>
          <pc:sldMk cId="3042374435" sldId="3589"/>
        </pc:sldMkLst>
        <pc:spChg chg="mod">
          <ac:chgData name="Werny Danilo Recinos Salguero" userId="6f376446-1368-4716-b820-5f73491928b2" providerId="ADAL" clId="{0E54E3B8-A084-4229-8E27-73CEBDC2BB89}" dt="2022-01-18T21:55:06.097" v="268" actId="255"/>
          <ac:spMkLst>
            <pc:docMk/>
            <pc:sldMk cId="3042374435" sldId="3589"/>
            <ac:spMk id="19" creationId="{8EE14FCF-7D79-4325-BFCA-5B853DB6023C}"/>
          </ac:spMkLst>
        </pc:spChg>
      </pc:sldChg>
      <pc:sldChg chg="add">
        <pc:chgData name="Werny Danilo Recinos Salguero" userId="6f376446-1368-4716-b820-5f73491928b2" providerId="ADAL" clId="{0E54E3B8-A084-4229-8E27-73CEBDC2BB89}" dt="2022-01-19T17:35:17.758" v="269" actId="2890"/>
        <pc:sldMkLst>
          <pc:docMk/>
          <pc:sldMk cId="3998394905" sldId="35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9802E3EC-41AE-4AE2-896E-F839D602F1E4}" type="datetimeFigureOut">
              <a:rPr lang="es-GT" smtClean="0"/>
              <a:t>29/02/2024</a:t>
            </a:fld>
            <a:endParaRPr lang="es-GT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s-GT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55C2EB61-E450-4A2F-B405-4FB99046FE09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26974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569E-4790-4975-8FD2-AFB4F1225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D6BCE-87D9-4859-9722-14D497891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49EC5-E4A2-4999-BCFB-10F66D280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3077-EB87-44F8-9109-FFE6E306E49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6FE85-F9C7-47BE-92A2-8D6DB7F1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E4AA-1FD0-4961-9641-393655B0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88-F35C-4591-9D0B-93791C1669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9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C04B8-1B0B-4D6D-8E5C-CEE5BE23B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B48BA-32DE-4F4D-AC18-149B350C1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44516-1BD9-4212-8CEB-D3FCB6B8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3077-EB87-44F8-9109-FFE6E306E49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C8CF9-2636-4153-8FC0-B41133D4C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DEED8-95E4-445E-912C-5D631219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88-F35C-4591-9D0B-93791C1669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1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D5CC73-68B7-4A59-B43E-121452CDD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BDEBD-ADF5-48F3-B145-CBB9184F3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4627B-20C9-477B-9962-C03FCEE5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3077-EB87-44F8-9109-FFE6E306E49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D618E-51BD-47DF-8B96-E970868D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013D-47F8-4BD2-AA48-1687E8E3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88-F35C-4591-9D0B-93791C1669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5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569E-4790-4975-8FD2-AFB4F1225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D6BCE-87D9-4859-9722-14D497891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49EC5-E4A2-4999-BCFB-10F66D280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3077-EB87-44F8-9109-FFE6E306E490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2/29/2024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6FE85-F9C7-47BE-92A2-8D6DB7F1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E4AA-1FD0-4961-9641-393655B0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88-F35C-4591-9D0B-93791C16697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34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8C05A-35F4-4CF9-8F8A-0FD47CB4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52AD0-9D09-4295-BAB9-774D363B7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498BA-7A65-497F-B591-9A7A73AF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3077-EB87-44F8-9109-FFE6E306E490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2/29/2024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D6302-5036-42D9-B040-DDD976412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8A31C-ED2F-4D1A-A63A-7E04A3E3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88-F35C-4591-9D0B-93791C16697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8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0FE60-9CC3-4FE9-AB81-254AAB75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EEBB9-8BC9-4FF0-98E2-3E73B0018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E4F43-8070-4F3C-B68D-66E95319D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3077-EB87-44F8-9109-FFE6E306E490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2/29/2024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A287D-9B1C-40C0-BEB0-3B2B6367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6C899-84DB-4439-8E72-0FCE570D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88-F35C-4591-9D0B-93791C16697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67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1828-BC30-46F2-9543-46AB3ACD1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FAABD-7BA9-4F81-AB1E-F366A5CF6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0125B-D179-494D-B735-64F34337C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7E4C6-28AC-4FDE-A398-A4794E20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3077-EB87-44F8-9109-FFE6E306E490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2/29/2024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79C9D-0679-4D8F-83D9-9CF13B2F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246CE-28FD-4125-8E5E-D15F3397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88-F35C-4591-9D0B-93791C16697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66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B27FE-76FC-4DC4-91CB-0400A9860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5532A-E2CE-471F-B441-BEC39A8FF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408255-2B98-4F6B-9E8B-2F0E29DCA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E9358-2326-4F66-8C28-A701E41BF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6D391-7279-4A74-B4C5-03BAF18BB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0FA34F-32E7-4136-8361-C532BDFF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3077-EB87-44F8-9109-FFE6E306E490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2/29/2024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A82B2-5503-4F21-88F9-E02FD29B8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C05C2-E9A4-4F70-BB5E-D9C46021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88-F35C-4591-9D0B-93791C16697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782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8021-C569-40ED-A49E-1064FB92A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27D99E-B31E-4E45-AA78-A27DED0ED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3077-EB87-44F8-9109-FFE6E306E490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2/29/2024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E7ED7-EAC6-4EA2-8F28-600C45B6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EDE0A-28B7-4429-880F-A0E9833A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88-F35C-4591-9D0B-93791C16697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31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F2D72-C6B3-4356-A2FC-54ABC0A9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3077-EB87-44F8-9109-FFE6E306E490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2/29/2024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55B443-3433-45F3-8266-7B0BB6B2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1B684-5BFB-416A-A368-8495A2EE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88-F35C-4591-9D0B-93791C16697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81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ABE1-3D97-4668-9E2B-E97BF53ED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E046D-3CAD-401F-87FC-44E4F6B0C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404A2-30AB-4FD8-9AF5-349E96660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52343-405E-48DF-9225-2F708B6DB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3077-EB87-44F8-9109-FFE6E306E490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2/29/2024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81B0F-6BFE-4F3F-A6E0-F45FAA08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7EFBD-634B-4C57-8FD5-8CEE6F2F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88-F35C-4591-9D0B-93791C16697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34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8C05A-35F4-4CF9-8F8A-0FD47CB4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52AD0-9D09-4295-BAB9-774D363B7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498BA-7A65-497F-B591-9A7A73AF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3077-EB87-44F8-9109-FFE6E306E49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D6302-5036-42D9-B040-DDD976412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8A31C-ED2F-4D1A-A63A-7E04A3E3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88-F35C-4591-9D0B-93791C1669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5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15046-57ED-47A3-8664-0199BE142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CDE39-F28B-4B46-9AE9-589DB04BE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DB27E-C8CD-48FE-86EB-A5243D91F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CA359-8754-4997-9FE1-DCD5BEA8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3077-EB87-44F8-9109-FFE6E306E490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2/29/2024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5B2C3-6CAF-4960-9D09-8F22C561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84BA1-E958-497C-B5B4-83615098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88-F35C-4591-9D0B-93791C16697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48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C04B8-1B0B-4D6D-8E5C-CEE5BE23B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B48BA-32DE-4F4D-AC18-149B350C1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44516-1BD9-4212-8CEB-D3FCB6B8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3077-EB87-44F8-9109-FFE6E306E490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2/29/2024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C8CF9-2636-4153-8FC0-B41133D4C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DEED8-95E4-445E-912C-5D631219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88-F35C-4591-9D0B-93791C16697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70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D5CC73-68B7-4A59-B43E-121452CDD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BDEBD-ADF5-48F3-B145-CBB9184F3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4627B-20C9-477B-9962-C03FCEE5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3077-EB87-44F8-9109-FFE6E306E490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2/29/2024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D618E-51BD-47DF-8B96-E970868D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013D-47F8-4BD2-AA48-1687E8E3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88-F35C-4591-9D0B-93791C16697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676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Objet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9" y="2118"/>
            <a:ext cx="2116" cy="2116"/>
          </a:xfrm>
          <a:prstGeom prst="rect">
            <a:avLst/>
          </a:prstGeom>
          <a:noFill/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8151" y="1198280"/>
            <a:ext cx="11575700" cy="5246063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>
              <a:spcBef>
                <a:spcPts val="267"/>
              </a:spcBef>
              <a:buFont typeface="Arial" panose="020B0604020202020204" pitchFamily="34" charset="0"/>
              <a:buChar char="•"/>
              <a:defRPr sz="3200"/>
            </a:lvl1pPr>
            <a:lvl2pPr marL="766225" indent="-457200">
              <a:spcBef>
                <a:spcPts val="267"/>
              </a:spcBef>
              <a:buFont typeface="Arial" panose="020B0604020202020204" pitchFamily="34" charset="0"/>
              <a:buChar char="•"/>
              <a:defRPr sz="3200"/>
            </a:lvl2pPr>
            <a:lvl3pPr marL="1380044" indent="-457200">
              <a:spcBef>
                <a:spcPts val="267"/>
              </a:spcBef>
              <a:buFont typeface="Arial" panose="020B0604020202020204" pitchFamily="34" charset="0"/>
              <a:buChar char="•"/>
              <a:defRPr sz="3200"/>
            </a:lvl3pPr>
            <a:lvl4pPr marL="1672136" indent="-457200">
              <a:spcBef>
                <a:spcPts val="267"/>
              </a:spcBef>
              <a:buFont typeface="Arial" panose="020B0604020202020204" pitchFamily="34" charset="0"/>
              <a:buChar char="•"/>
              <a:defRPr sz="3200"/>
            </a:lvl4pPr>
            <a:lvl5pPr marL="1981162" indent="-457200">
              <a:spcBef>
                <a:spcPts val="267"/>
              </a:spcBef>
              <a:buFont typeface="Arial" panose="020B0604020202020204" pitchFamily="34" charset="0"/>
              <a:buChar char="•"/>
              <a:defRPr sz="3200"/>
            </a:lvl5pPr>
            <a:lvl6pPr marL="2355803" indent="-457200">
              <a:spcBef>
                <a:spcPts val="267"/>
              </a:spcBef>
              <a:buFont typeface="Arial" panose="020B0604020202020204" pitchFamily="34" charset="0"/>
              <a:buChar char="•"/>
              <a:defRPr sz="3200"/>
            </a:lvl6pPr>
            <a:lvl7pPr marL="2899772" indent="-457200">
              <a:spcBef>
                <a:spcPts val="267"/>
              </a:spcBef>
              <a:buFont typeface="Arial" panose="020B0604020202020204" pitchFamily="34" charset="0"/>
              <a:buChar char="•"/>
              <a:defRPr sz="3200"/>
            </a:lvl7pPr>
          </a:lstStyle>
          <a:p>
            <a:pPr marL="300559" lvl="0" indent="-300559">
              <a:spcBef>
                <a:spcPts val="267"/>
              </a:spcBef>
            </a:pPr>
            <a:r>
              <a:rPr lang="en-US" dirty="0"/>
              <a:t>Click to edit Master text styles</a:t>
            </a:r>
          </a:p>
          <a:p>
            <a:pPr marL="618051" lvl="1" indent="-309026">
              <a:spcBef>
                <a:spcPts val="267"/>
              </a:spcBef>
            </a:pPr>
            <a:r>
              <a:rPr lang="en-US" dirty="0"/>
              <a:t>Second level</a:t>
            </a:r>
          </a:p>
          <a:p>
            <a:pPr marL="922844" lvl="2">
              <a:spcBef>
                <a:spcPts val="267"/>
              </a:spcBef>
            </a:pPr>
            <a:r>
              <a:rPr lang="en-US" dirty="0"/>
              <a:t>Third level</a:t>
            </a:r>
          </a:p>
          <a:p>
            <a:pPr marL="1214936" lvl="3">
              <a:spcBef>
                <a:spcPts val="267"/>
              </a:spcBef>
            </a:pPr>
            <a:r>
              <a:rPr lang="en-US" dirty="0"/>
              <a:t>Fourth level</a:t>
            </a:r>
          </a:p>
          <a:p>
            <a:pPr marL="1523962" lvl="4">
              <a:spcBef>
                <a:spcPts val="267"/>
              </a:spcBef>
            </a:pPr>
            <a:r>
              <a:rPr lang="en-US" dirty="0"/>
              <a:t>Fifth level</a:t>
            </a:r>
          </a:p>
          <a:p>
            <a:pPr marL="1898603" lvl="5">
              <a:spcBef>
                <a:spcPts val="267"/>
              </a:spcBef>
            </a:pPr>
            <a:endParaRPr lang="en-US" dirty="0"/>
          </a:p>
          <a:p>
            <a:pPr marL="2442572" lvl="6">
              <a:spcBef>
                <a:spcPts val="267"/>
              </a:spcBef>
            </a:pP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4"/>
          </p:nvPr>
        </p:nvSpPr>
        <p:spPr bwMode="white">
          <a:xfrm>
            <a:off x="9276080" y="6652436"/>
            <a:ext cx="2844800" cy="219456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r">
              <a:defRPr sz="1333" b="1">
                <a:solidFill>
                  <a:schemeClr val="bg1"/>
                </a:solidFill>
                <a:latin typeface="+mj-lt"/>
              </a:defRPr>
            </a:lvl1pPr>
          </a:lstStyle>
          <a:p>
            <a:pPr defTabSz="1219170"/>
            <a:fld id="{B438133B-C34C-4C06-AE4C-6DE253B4EC26}" type="slidenum">
              <a:rPr lang="en-US" smtClean="0">
                <a:solidFill>
                  <a:srgbClr val="FFFFFF"/>
                </a:solidFill>
              </a:rPr>
              <a:pPr defTabSz="1219170"/>
              <a:t>‹Nº›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652436"/>
            <a:ext cx="3860800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33" b="1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Title Placeholder 7"/>
          <p:cNvSpPr>
            <a:spLocks noGrp="1"/>
          </p:cNvSpPr>
          <p:nvPr>
            <p:ph type="title"/>
          </p:nvPr>
        </p:nvSpPr>
        <p:spPr bwMode="auto">
          <a:xfrm>
            <a:off x="120581" y="122355"/>
            <a:ext cx="1077183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73152" rIns="0" bIns="7315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40439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569E-4790-4975-8FD2-AFB4F1225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D6BCE-87D9-4859-9722-14D497891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49EC5-E4A2-4999-BCFB-10F66D280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3077-EB87-44F8-9109-FFE6E306E490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2/29/2024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6FE85-F9C7-47BE-92A2-8D6DB7F1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E4AA-1FD0-4961-9641-393655B0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88-F35C-4591-9D0B-93791C16697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14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8C05A-35F4-4CF9-8F8A-0FD47CB4C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52AD0-9D09-4295-BAB9-774D363B7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498BA-7A65-497F-B591-9A7A73AF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3077-EB87-44F8-9109-FFE6E306E490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2/29/2024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D6302-5036-42D9-B040-DDD976412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8A31C-ED2F-4D1A-A63A-7E04A3E3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88-F35C-4591-9D0B-93791C16697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06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0FE60-9CC3-4FE9-AB81-254AAB75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EEBB9-8BC9-4FF0-98E2-3E73B0018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E4F43-8070-4F3C-B68D-66E95319D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3077-EB87-44F8-9109-FFE6E306E490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2/29/2024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A287D-9B1C-40C0-BEB0-3B2B6367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6C899-84DB-4439-8E72-0FCE570D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88-F35C-4591-9D0B-93791C16697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99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1828-BC30-46F2-9543-46AB3ACD1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FAABD-7BA9-4F81-AB1E-F366A5CF6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0125B-D179-494D-B735-64F34337C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7E4C6-28AC-4FDE-A398-A4794E20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3077-EB87-44F8-9109-FFE6E306E490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2/29/2024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79C9D-0679-4D8F-83D9-9CF13B2F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246CE-28FD-4125-8E5E-D15F3397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88-F35C-4591-9D0B-93791C16697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22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B27FE-76FC-4DC4-91CB-0400A9860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5532A-E2CE-471F-B441-BEC39A8FF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408255-2B98-4F6B-9E8B-2F0E29DCA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E9358-2326-4F66-8C28-A701E41BF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6D391-7279-4A74-B4C5-03BAF18BB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0FA34F-32E7-4136-8361-C532BDFF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3077-EB87-44F8-9109-FFE6E306E490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2/29/2024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A82B2-5503-4F21-88F9-E02FD29B8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C05C2-E9A4-4F70-BB5E-D9C46021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88-F35C-4591-9D0B-93791C16697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6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8021-C569-40ED-A49E-1064FB92A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27D99E-B31E-4E45-AA78-A27DED0ED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3077-EB87-44F8-9109-FFE6E306E490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2/29/2024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E7ED7-EAC6-4EA2-8F28-600C45B6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EDE0A-28B7-4429-880F-A0E9833A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88-F35C-4591-9D0B-93791C16697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44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0FE60-9CC3-4FE9-AB81-254AAB750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EEBB9-8BC9-4FF0-98E2-3E73B0018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E4F43-8070-4F3C-B68D-66E95319D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3077-EB87-44F8-9109-FFE6E306E49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A287D-9B1C-40C0-BEB0-3B2B6367A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6C899-84DB-4439-8E72-0FCE570D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88-F35C-4591-9D0B-93791C1669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9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F2D72-C6B3-4356-A2FC-54ABC0A9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3077-EB87-44F8-9109-FFE6E306E490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2/29/2024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55B443-3433-45F3-8266-7B0BB6B2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1B684-5BFB-416A-A368-8495A2EE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88-F35C-4591-9D0B-93791C16697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2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ABE1-3D97-4668-9E2B-E97BF53ED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E046D-3CAD-401F-87FC-44E4F6B0C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404A2-30AB-4FD8-9AF5-349E96660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52343-405E-48DF-9225-2F708B6DB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3077-EB87-44F8-9109-FFE6E306E490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2/29/2024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81B0F-6BFE-4F3F-A6E0-F45FAA08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7EFBD-634B-4C57-8FD5-8CEE6F2F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88-F35C-4591-9D0B-93791C16697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28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15046-57ED-47A3-8664-0199BE142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CDE39-F28B-4B46-9AE9-589DB04BE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DB27E-C8CD-48FE-86EB-A5243D91F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CA359-8754-4997-9FE1-DCD5BEA8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3077-EB87-44F8-9109-FFE6E306E490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2/29/2024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5B2C3-6CAF-4960-9D09-8F22C561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84BA1-E958-497C-B5B4-83615098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88-F35C-4591-9D0B-93791C16697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8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C04B8-1B0B-4D6D-8E5C-CEE5BE23B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B48BA-32DE-4F4D-AC18-149B350C1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44516-1BD9-4212-8CEB-D3FCB6B8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3077-EB87-44F8-9109-FFE6E306E490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2/29/2024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C8CF9-2636-4153-8FC0-B41133D4C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DEED8-95E4-445E-912C-5D631219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88-F35C-4591-9D0B-93791C16697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83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D5CC73-68B7-4A59-B43E-121452CDD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BDEBD-ADF5-48F3-B145-CBB9184F3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4627B-20C9-477B-9962-C03FCEE5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3077-EB87-44F8-9109-FFE6E306E490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2/29/2024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D618E-51BD-47DF-8B96-E970868D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013D-47F8-4BD2-AA48-1687E8E3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88-F35C-4591-9D0B-93791C16697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84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1828-BC30-46F2-9543-46AB3ACD1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FAABD-7BA9-4F81-AB1E-F366A5CF6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0125B-D179-494D-B735-64F34337C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7E4C6-28AC-4FDE-A398-A4794E20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3077-EB87-44F8-9109-FFE6E306E49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79C9D-0679-4D8F-83D9-9CF13B2F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246CE-28FD-4125-8E5E-D15F3397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88-F35C-4591-9D0B-93791C1669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5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B27FE-76FC-4DC4-91CB-0400A9860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5532A-E2CE-471F-B441-BEC39A8FF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408255-2B98-4F6B-9E8B-2F0E29DCA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E9358-2326-4F66-8C28-A701E41BF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6D391-7279-4A74-B4C5-03BAF18BB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0FA34F-32E7-4136-8361-C532BDFF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3077-EB87-44F8-9109-FFE6E306E49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A82B2-5503-4F21-88F9-E02FD29B8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C05C2-E9A4-4F70-BB5E-D9C46021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88-F35C-4591-9D0B-93791C1669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1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8021-C569-40ED-A49E-1064FB92A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27D99E-B31E-4E45-AA78-A27DED0ED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3077-EB87-44F8-9109-FFE6E306E49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E7ED7-EAC6-4EA2-8F28-600C45B6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EDE0A-28B7-4429-880F-A0E9833A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88-F35C-4591-9D0B-93791C1669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4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F2D72-C6B3-4356-A2FC-54ABC0A9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3077-EB87-44F8-9109-FFE6E306E49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55B443-3433-45F3-8266-7B0BB6B2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1B684-5BFB-416A-A368-8495A2EE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88-F35C-4591-9D0B-93791C1669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7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ABE1-3D97-4668-9E2B-E97BF53ED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E046D-3CAD-401F-87FC-44E4F6B0C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404A2-30AB-4FD8-9AF5-349E96660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52343-405E-48DF-9225-2F708B6DB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3077-EB87-44F8-9109-FFE6E306E49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81B0F-6BFE-4F3F-A6E0-F45FAA08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7EFBD-634B-4C57-8FD5-8CEE6F2F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88-F35C-4591-9D0B-93791C1669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4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15046-57ED-47A3-8664-0199BE142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CDE39-F28B-4B46-9AE9-589DB04BE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DB27E-C8CD-48FE-86EB-A5243D91F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CA359-8754-4997-9FE1-DCD5BEA8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3077-EB87-44F8-9109-FFE6E306E49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5B2C3-6CAF-4960-9D09-8F22C561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84BA1-E958-497C-B5B4-83615098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D188-F35C-4591-9D0B-93791C1669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5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25F576-52FD-42C7-BFB4-789408EB8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257CF-90C9-4173-918C-B4E38A3A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606EA-75E9-4616-A912-8629F9E4E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93077-EB87-44F8-9109-FFE6E306E490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25419-1B2B-4E4B-B46F-66904827F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DAF3D-7E2E-4059-8906-9A87CCF30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CD188-F35C-4591-9D0B-93791C16697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5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25F576-52FD-42C7-BFB4-789408EB8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257CF-90C9-4173-918C-B4E38A3A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606EA-75E9-4616-A912-8629F9E4E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93077-EB87-44F8-9109-FFE6E306E490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2/29/2024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25419-1B2B-4E4B-B46F-66904827F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DAF3D-7E2E-4059-8906-9A87CCF30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CD188-F35C-4591-9D0B-93791C16697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12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25F576-52FD-42C7-BFB4-789408EB8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257CF-90C9-4173-918C-B4E38A3A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606EA-75E9-4616-A912-8629F9E4E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93077-EB87-44F8-9109-FFE6E306E490}" type="datetimeFigureOut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2/29/2024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25419-1B2B-4E4B-B46F-66904827F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DAF3D-7E2E-4059-8906-9A87CCF30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CD188-F35C-4591-9D0B-93791C166970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49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 descr="Universidad Rafael Landívar | Guatemala C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/>
          </a:p>
        </p:txBody>
      </p:sp>
      <p:pic>
        <p:nvPicPr>
          <p:cNvPr id="1032" name="Picture 8" descr="Ingeniería Industrial | Ulibertador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88280"/>
            <a:ext cx="12191999" cy="429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38F8E0-53CC-4E8F-A383-7A536104D878}"/>
              </a:ext>
            </a:extLst>
          </p:cNvPr>
          <p:cNvSpPr txBox="1"/>
          <p:nvPr/>
        </p:nvSpPr>
        <p:spPr>
          <a:xfrm>
            <a:off x="1217069" y="2814265"/>
            <a:ext cx="9791699" cy="1508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6000" b="1" dirty="0">
                <a:solidFill>
                  <a:schemeClr val="bg1"/>
                </a:solidFill>
                <a:latin typeface="Biome"/>
                <a:ea typeface="Tahoma" panose="020B0604030504040204" pitchFamily="34" charset="0"/>
                <a:cs typeface="Biome" panose="020B0503030204020804" pitchFamily="34" charset="0"/>
              </a:rPr>
              <a:t>JULIO ANTHONY RUIZ</a:t>
            </a:r>
          </a:p>
          <a:p>
            <a:pPr algn="ctr"/>
            <a:r>
              <a:rPr lang="es-ES" sz="3200" dirty="0">
                <a:solidFill>
                  <a:schemeClr val="bg1"/>
                </a:solidFill>
                <a:latin typeface="Biome" panose="020B0503030204020804" pitchFamily="34" charset="0"/>
                <a:ea typeface="Tahoma" panose="020B0604030504040204" pitchFamily="34" charset="0"/>
                <a:cs typeface="Biome" panose="020B0503030204020804" pitchFamily="34" charset="0"/>
              </a:rPr>
              <a:t>01/03/2024</a:t>
            </a:r>
            <a:endParaRPr lang="es-GT" sz="3200" dirty="0">
              <a:solidFill>
                <a:schemeClr val="bg1"/>
              </a:solidFill>
              <a:latin typeface="Biome" panose="020B0503030204020804" pitchFamily="34" charset="0"/>
              <a:ea typeface="Tahoma" panose="020B0604030504040204" pitchFamily="34" charset="0"/>
              <a:cs typeface="Biome" panose="020B0503030204020804" pitchFamily="34" charset="0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2A38F8E0-53CC-4E8F-A383-7A536104D878}"/>
              </a:ext>
            </a:extLst>
          </p:cNvPr>
          <p:cNvSpPr txBox="1"/>
          <p:nvPr/>
        </p:nvSpPr>
        <p:spPr>
          <a:xfrm>
            <a:off x="7083329" y="5909150"/>
            <a:ext cx="4912768" cy="61555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b="1" dirty="0">
                <a:latin typeface="Biome"/>
                <a:ea typeface="Tahoma" panose="020B0604030504040204" pitchFamily="34" charset="0"/>
                <a:cs typeface="Biome" panose="020B0503030204020804" pitchFamily="34" charset="0"/>
              </a:rPr>
              <a:t>Administración de Recursos Humanos</a:t>
            </a:r>
          </a:p>
          <a:p>
            <a:pPr algn="r"/>
            <a:r>
              <a:rPr lang="es-ES" sz="1600" b="1" dirty="0">
                <a:latin typeface="Biome"/>
                <a:ea typeface="Tahoma" panose="020B0604030504040204" pitchFamily="34" charset="0"/>
                <a:cs typeface="Biome" panose="020B0503030204020804" pitchFamily="34" charset="0"/>
              </a:rPr>
              <a:t>1er. Ciclo 2024</a:t>
            </a:r>
            <a:endParaRPr lang="es-GT" sz="1600" dirty="0">
              <a:latin typeface="Biome" panose="020B0503030204020804" pitchFamily="34" charset="0"/>
              <a:ea typeface="Tahoma" panose="020B0604030504040204" pitchFamily="34" charset="0"/>
              <a:cs typeface="Biome" panose="020B0503030204020804" pitchFamily="34" charset="0"/>
            </a:endParaRPr>
          </a:p>
        </p:txBody>
      </p:sp>
      <p:pic>
        <p:nvPicPr>
          <p:cNvPr id="3074" name="Picture 2" descr="Universidad Rafael Landívar – COCIG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900" y="157857"/>
            <a:ext cx="2768600" cy="97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04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>
            <a:extLst>
              <a:ext uri="{FF2B5EF4-FFF2-40B4-BE49-F238E27FC236}">
                <a16:creationId xmlns:a16="http://schemas.microsoft.com/office/drawing/2014/main" id="{EF7F1A98-586B-4B49-A543-D158184F38DF}"/>
              </a:ext>
            </a:extLst>
          </p:cNvPr>
          <p:cNvSpPr/>
          <p:nvPr/>
        </p:nvSpPr>
        <p:spPr>
          <a:xfrm>
            <a:off x="0" y="0"/>
            <a:ext cx="12192000" cy="55567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MX" sz="2800" b="1" dirty="0">
                <a:solidFill>
                  <a:srgbClr val="FFFFFF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INFORMACIÓN GENERAL</a:t>
            </a:r>
            <a:endParaRPr lang="es-GT" sz="2800" b="1" dirty="0">
              <a:solidFill>
                <a:srgbClr val="FFFFFF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2" name="AutoShape 6" descr="Universidad Rafael Landívar | Guatemala C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>
              <a:solidFill>
                <a:srgbClr val="000000"/>
              </a:solidFill>
            </a:endParaRPr>
          </a:p>
        </p:txBody>
      </p:sp>
      <p:sp>
        <p:nvSpPr>
          <p:cNvPr id="7" name="AutoShape 10" descr="Pepsi Lata 350 CC – Friendly Foo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>
              <a:solidFill>
                <a:srgbClr val="000000"/>
              </a:solidFill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784632"/>
              </p:ext>
            </p:extLst>
          </p:nvPr>
        </p:nvGraphicFramePr>
        <p:xfrm>
          <a:off x="0" y="593774"/>
          <a:ext cx="12192000" cy="731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lvl="1" algn="ctr"/>
                      <a:r>
                        <a:rPr lang="es-GT" dirty="0"/>
                        <a:t>Información</a:t>
                      </a:r>
                      <a:r>
                        <a:rPr lang="es-GT" baseline="0" dirty="0"/>
                        <a:t> Personal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s-GT" dirty="0"/>
                        <a:t>Información Organizacional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lvl="1"/>
                      <a:r>
                        <a:rPr lang="es-G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s-GT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ángulo 31">
            <a:extLst>
              <a:ext uri="{FF2B5EF4-FFF2-40B4-BE49-F238E27FC236}">
                <a16:creationId xmlns:a16="http://schemas.microsoft.com/office/drawing/2014/main" id="{EF7F1A98-586B-4B49-A543-D158184F38DF}"/>
              </a:ext>
            </a:extLst>
          </p:cNvPr>
          <p:cNvSpPr/>
          <p:nvPr/>
        </p:nvSpPr>
        <p:spPr>
          <a:xfrm>
            <a:off x="9525" y="1381125"/>
            <a:ext cx="12192000" cy="55567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MX" sz="2800" b="1" dirty="0">
                <a:solidFill>
                  <a:srgbClr val="FFFFFF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INFORMACIÓN ACADÉMICA</a:t>
            </a:r>
            <a:endParaRPr lang="es-GT" sz="2800" b="1" dirty="0">
              <a:solidFill>
                <a:srgbClr val="FFFFFF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099507"/>
              </p:ext>
            </p:extLst>
          </p:nvPr>
        </p:nvGraphicFramePr>
        <p:xfrm>
          <a:off x="0" y="1993949"/>
          <a:ext cx="12192000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Nivel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Título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Institución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Fecha de culminación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ángulo 31">
            <a:extLst>
              <a:ext uri="{FF2B5EF4-FFF2-40B4-BE49-F238E27FC236}">
                <a16:creationId xmlns:a16="http://schemas.microsoft.com/office/drawing/2014/main" id="{EF7F1A98-586B-4B49-A543-D158184F38DF}"/>
              </a:ext>
            </a:extLst>
          </p:cNvPr>
          <p:cNvSpPr/>
          <p:nvPr/>
        </p:nvSpPr>
        <p:spPr>
          <a:xfrm>
            <a:off x="0" y="3143250"/>
            <a:ext cx="12192000" cy="55567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MX" sz="2800" b="1" dirty="0">
                <a:solidFill>
                  <a:srgbClr val="FFFFFF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HISTÓRICO DE POSICIONES (últimas 2 posiciones)</a:t>
            </a:r>
            <a:endParaRPr lang="es-GT" sz="2800" b="1" dirty="0">
              <a:solidFill>
                <a:srgbClr val="FFFFFF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39362"/>
              </p:ext>
            </p:extLst>
          </p:nvPr>
        </p:nvGraphicFramePr>
        <p:xfrm>
          <a:off x="0" y="3698924"/>
          <a:ext cx="6105525" cy="792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105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r>
                        <a:rPr lang="es-GT" dirty="0"/>
                        <a:t>Posición</a:t>
                      </a:r>
                      <a:r>
                        <a:rPr lang="es-GT" baseline="0" dirty="0"/>
                        <a:t> 1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es-GT" dirty="0"/>
                        <a:t>Posición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9 Conector recto"/>
          <p:cNvCxnSpPr/>
          <p:nvPr/>
        </p:nvCxnSpPr>
        <p:spPr>
          <a:xfrm>
            <a:off x="6096000" y="4429125"/>
            <a:ext cx="9525" cy="242887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10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129458"/>
              </p:ext>
            </p:extLst>
          </p:nvPr>
        </p:nvGraphicFramePr>
        <p:xfrm>
          <a:off x="6105525" y="3695700"/>
          <a:ext cx="6096000" cy="80962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9625">
                <a:tc>
                  <a:txBody>
                    <a:bodyPr/>
                    <a:lstStyle/>
                    <a:p>
                      <a:pPr algn="ctr"/>
                      <a:r>
                        <a:rPr lang="es-GT" dirty="0"/>
                        <a:t>Logros profesionales y/o personales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11 CuadroTexto"/>
          <p:cNvSpPr txBox="1"/>
          <p:nvPr/>
        </p:nvSpPr>
        <p:spPr>
          <a:xfrm>
            <a:off x="6219825" y="4591050"/>
            <a:ext cx="590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xxx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118756" y="4987021"/>
            <a:ext cx="3128100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sz="1400" dirty="0">
                <a:latin typeface="+mj-lt"/>
              </a:rPr>
              <a:t>Experiencia anterior a su última empresa</a:t>
            </a:r>
          </a:p>
          <a:p>
            <a:pPr>
              <a:lnSpc>
                <a:spcPct val="150000"/>
              </a:lnSpc>
            </a:pPr>
            <a:r>
              <a:rPr lang="es-GT" sz="1200" dirty="0">
                <a:latin typeface="+mj-lt"/>
              </a:rPr>
              <a:t>Colocar lista de posiciones</a:t>
            </a:r>
          </a:p>
          <a:p>
            <a:pPr>
              <a:lnSpc>
                <a:spcPct val="150000"/>
              </a:lnSpc>
            </a:pPr>
            <a:r>
              <a:rPr lang="es-GT" sz="1200" dirty="0">
                <a:latin typeface="+mj-lt"/>
              </a:rPr>
              <a:t>Coordinador</a:t>
            </a:r>
          </a:p>
          <a:p>
            <a:pPr>
              <a:lnSpc>
                <a:spcPct val="150000"/>
              </a:lnSpc>
            </a:pPr>
            <a:r>
              <a:rPr lang="es-GT" sz="1200" dirty="0">
                <a:latin typeface="+mj-lt"/>
              </a:rPr>
              <a:t>Desarrollador</a:t>
            </a:r>
          </a:p>
          <a:p>
            <a:pPr>
              <a:lnSpc>
                <a:spcPct val="150000"/>
              </a:lnSpc>
            </a:pPr>
            <a:r>
              <a:rPr lang="es-GT" sz="1200" dirty="0">
                <a:latin typeface="+mj-lt"/>
              </a:rPr>
              <a:t>Jefe o Gerente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6364438" y="5643561"/>
            <a:ext cx="38119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GT" sz="1600" b="1" dirty="0">
                <a:latin typeface="+mj-lt"/>
              </a:rPr>
              <a:t>X años </a:t>
            </a:r>
            <a:r>
              <a:rPr lang="es-GT" sz="1600" dirty="0">
                <a:latin typeface="+mj-lt"/>
              </a:rPr>
              <a:t>de experiencia profesional</a:t>
            </a:r>
          </a:p>
          <a:p>
            <a:pPr>
              <a:lnSpc>
                <a:spcPct val="200000"/>
              </a:lnSpc>
            </a:pPr>
            <a:r>
              <a:rPr lang="es-GT" sz="1600" b="1" dirty="0">
                <a:latin typeface="+mj-lt"/>
              </a:rPr>
              <a:t>Certificaciones: </a:t>
            </a:r>
            <a:r>
              <a:rPr lang="es-GT" sz="1600" dirty="0" err="1">
                <a:latin typeface="+mj-lt"/>
              </a:rPr>
              <a:t>xxxx</a:t>
            </a:r>
            <a:endParaRPr lang="es-GT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564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6" descr="Universidad Rafael Landívar | Guatemala C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GT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38F8E0-53CC-4E8F-A383-7A536104D878}"/>
              </a:ext>
            </a:extLst>
          </p:cNvPr>
          <p:cNvSpPr txBox="1"/>
          <p:nvPr/>
        </p:nvSpPr>
        <p:spPr>
          <a:xfrm>
            <a:off x="1217069" y="2814265"/>
            <a:ext cx="9791699" cy="1508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6000" b="1" dirty="0">
                <a:solidFill>
                  <a:srgbClr val="FFFFFF"/>
                </a:solidFill>
                <a:latin typeface="Biome"/>
                <a:ea typeface="Tahoma" panose="020B0604030504040204" pitchFamily="34" charset="0"/>
                <a:cs typeface="Biome" panose="020B0503030204020804" pitchFamily="34" charset="0"/>
              </a:rPr>
              <a:t>Coloca tu nombre</a:t>
            </a:r>
          </a:p>
          <a:p>
            <a:pPr algn="ctr"/>
            <a:r>
              <a:rPr lang="es-ES" sz="3200" dirty="0">
                <a:solidFill>
                  <a:srgbClr val="FFFFFF"/>
                </a:solidFill>
                <a:latin typeface="Biome" panose="020B0503030204020804" pitchFamily="34" charset="0"/>
                <a:ea typeface="Tahoma" panose="020B0604030504040204" pitchFamily="34" charset="0"/>
                <a:cs typeface="Biome" panose="020B0503030204020804" pitchFamily="34" charset="0"/>
              </a:rPr>
              <a:t>01/03/2024</a:t>
            </a:r>
            <a:endParaRPr lang="es-GT" sz="3200" dirty="0">
              <a:solidFill>
                <a:srgbClr val="FFFFFF"/>
              </a:solidFill>
              <a:latin typeface="Biome" panose="020B0503030204020804" pitchFamily="34" charset="0"/>
              <a:ea typeface="Tahoma" panose="020B0604030504040204" pitchFamily="34" charset="0"/>
              <a:cs typeface="Biome" panose="020B0503030204020804" pitchFamily="34" charset="0"/>
            </a:endParaRPr>
          </a:p>
        </p:txBody>
      </p:sp>
      <p:sp>
        <p:nvSpPr>
          <p:cNvPr id="7" name="3 Marcador de número de diapositiva"/>
          <p:cNvSpPr txBox="1">
            <a:spLocks/>
          </p:cNvSpPr>
          <p:nvPr/>
        </p:nvSpPr>
        <p:spPr>
          <a:xfrm>
            <a:off x="9985573" y="6350000"/>
            <a:ext cx="526852" cy="365125"/>
          </a:xfrm>
          <a:prstGeom prst="rect">
            <a:avLst/>
          </a:prstGeom>
        </p:spPr>
        <p:txBody>
          <a:bodyPr vert="horz" lIns="0" tIns="45720" rIns="72000" bIns="45720" rtlCol="0" anchor="ctr"/>
          <a:lstStyle>
            <a:defPPr>
              <a:defRPr lang="nb-NO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D838A1-36B1-482C-8BFA-C0C63145B508}" type="slidenum">
              <a:rPr lang="en-US" smtClean="0">
                <a:solidFill>
                  <a:srgbClr val="000000">
                    <a:tint val="75000"/>
                  </a:srgbClr>
                </a:solidFill>
                <a:latin typeface="Arial"/>
                <a:cs typeface="Arial"/>
              </a:rPr>
              <a:pPr/>
              <a:t>3</a:t>
            </a:fld>
            <a:endParaRPr lang="en-US" dirty="0">
              <a:solidFill>
                <a:srgbClr val="000000">
                  <a:tint val="75000"/>
                </a:srgbClr>
              </a:solidFill>
              <a:latin typeface="Arial"/>
              <a:cs typeface="Arial"/>
            </a:endParaRPr>
          </a:p>
        </p:txBody>
      </p:sp>
      <p:sp>
        <p:nvSpPr>
          <p:cNvPr id="10" name="Line 2"/>
          <p:cNvSpPr>
            <a:spLocks noChangeShapeType="1"/>
          </p:cNvSpPr>
          <p:nvPr/>
        </p:nvSpPr>
        <p:spPr bwMode="auto">
          <a:xfrm flipV="1">
            <a:off x="5620238" y="4192893"/>
            <a:ext cx="9285" cy="921004"/>
          </a:xfrm>
          <a:prstGeom prst="line">
            <a:avLst/>
          </a:prstGeom>
          <a:noFill/>
          <a:ln w="285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5A5A5A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s-GT">
              <a:solidFill>
                <a:srgbClr val="000000"/>
              </a:solidFill>
              <a:cs typeface="Arial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 flipH="1" flipV="1">
            <a:off x="802015" y="3129346"/>
            <a:ext cx="0" cy="796924"/>
          </a:xfrm>
          <a:prstGeom prst="line">
            <a:avLst/>
          </a:prstGeom>
          <a:noFill/>
          <a:ln w="285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5A5A5A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s-GT">
              <a:solidFill>
                <a:srgbClr val="000000"/>
              </a:solidFill>
              <a:cs typeface="Arial"/>
            </a:endParaRPr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 flipV="1">
            <a:off x="7594015" y="2740908"/>
            <a:ext cx="34745" cy="1092815"/>
          </a:xfrm>
          <a:prstGeom prst="line">
            <a:avLst/>
          </a:prstGeom>
          <a:noFill/>
          <a:ln w="285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5A5A5A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s-GT">
              <a:solidFill>
                <a:srgbClr val="000000"/>
              </a:solidFill>
              <a:cs typeface="Arial"/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gray">
          <a:xfrm>
            <a:off x="315272" y="3328273"/>
            <a:ext cx="11662146" cy="1447800"/>
          </a:xfrm>
          <a:prstGeom prst="rightArrow">
            <a:avLst>
              <a:gd name="adj1" fmla="val 43204"/>
              <a:gd name="adj2" fmla="val 104656"/>
            </a:avLst>
          </a:prstGeom>
          <a:gradFill rotWithShape="0">
            <a:gsLst>
              <a:gs pos="0">
                <a:srgbClr val="193D85"/>
              </a:gs>
              <a:gs pos="100000">
                <a:srgbClr val="BDD6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18099"/>
                  </a:outerShdw>
                </a:effectLst>
              </a14:hiddenEffects>
            </a:ext>
          </a:extLst>
        </p:spPr>
        <p:txBody>
          <a:bodyPr lIns="35941" tIns="35941" rIns="35941" bIns="35941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s-ES" altLang="es-GT" sz="1600">
              <a:solidFill>
                <a:srgbClr val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2244461" y="3946672"/>
            <a:ext cx="41678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s-GT" sz="1600" b="1" dirty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2020</a:t>
            </a:r>
          </a:p>
        </p:txBody>
      </p:sp>
      <p:sp>
        <p:nvSpPr>
          <p:cNvPr id="16" name="Text Box 28"/>
          <p:cNvSpPr txBox="1">
            <a:spLocks noChangeArrowheads="1"/>
          </p:cNvSpPr>
          <p:nvPr/>
        </p:nvSpPr>
        <p:spPr bwMode="auto">
          <a:xfrm>
            <a:off x="8307969" y="3886749"/>
            <a:ext cx="46807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s-GT" sz="1800" b="1" dirty="0">
                <a:solidFill>
                  <a:srgbClr val="003366"/>
                </a:solidFill>
                <a:latin typeface="Calibri" panose="020F0502020204030204" pitchFamily="34" charset="0"/>
                <a:cs typeface="Arial"/>
              </a:rPr>
              <a:t>2023</a:t>
            </a:r>
          </a:p>
        </p:txBody>
      </p:sp>
      <p:sp>
        <p:nvSpPr>
          <p:cNvPr id="17" name="Text Box 29"/>
          <p:cNvSpPr txBox="1">
            <a:spLocks noChangeArrowheads="1"/>
          </p:cNvSpPr>
          <p:nvPr/>
        </p:nvSpPr>
        <p:spPr bwMode="auto">
          <a:xfrm>
            <a:off x="134022" y="2623010"/>
            <a:ext cx="194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GT" altLang="es-GT" sz="1200" dirty="0">
                <a:solidFill>
                  <a:srgbClr val="000000"/>
                </a:solidFill>
                <a:latin typeface="Calibri" panose="020F0502020204030204" pitchFamily="34" charset="0"/>
                <a:cs typeface="Arial"/>
              </a:rPr>
              <a:t>Inicio de cursos en la facultad de ingeniería </a:t>
            </a:r>
          </a:p>
          <a:p>
            <a:pPr algn="ctr">
              <a:spcBef>
                <a:spcPct val="50000"/>
              </a:spcBef>
            </a:pPr>
            <a:endParaRPr lang="es-GT" altLang="es-GT" sz="1200" dirty="0">
              <a:solidFill>
                <a:srgbClr val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6798703" y="2349419"/>
            <a:ext cx="15906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GT" altLang="es-GT" sz="1200" dirty="0">
                <a:solidFill>
                  <a:srgbClr val="000000"/>
                </a:solidFill>
                <a:latin typeface="Calibri" panose="020F0502020204030204" pitchFamily="34" charset="0"/>
                <a:cs typeface="Arial"/>
              </a:rPr>
              <a:t>Certificación</a:t>
            </a:r>
            <a:r>
              <a:rPr lang="en-US" altLang="es-GT" sz="1200" dirty="0">
                <a:solidFill>
                  <a:srgbClr val="000000"/>
                </a:solidFill>
                <a:latin typeface="Calibri" panose="020F0502020204030204" pitchFamily="34" charset="0"/>
                <a:cs typeface="Arial"/>
              </a:rPr>
              <a:t> Web3 and Blockchain Fundamental</a:t>
            </a:r>
            <a:endParaRPr lang="es-GT" altLang="es-GT" sz="1200" dirty="0">
              <a:solidFill>
                <a:srgbClr val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20" name="Text Box 87"/>
          <p:cNvSpPr txBox="1">
            <a:spLocks noChangeArrowheads="1"/>
          </p:cNvSpPr>
          <p:nvPr/>
        </p:nvSpPr>
        <p:spPr bwMode="auto">
          <a:xfrm>
            <a:off x="5993917" y="3946672"/>
            <a:ext cx="41678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s-GT" sz="1600" b="1" dirty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2022</a:t>
            </a:r>
          </a:p>
        </p:txBody>
      </p:sp>
      <p:sp>
        <p:nvSpPr>
          <p:cNvPr id="21" name="Text Box 88"/>
          <p:cNvSpPr txBox="1">
            <a:spLocks noChangeArrowheads="1"/>
          </p:cNvSpPr>
          <p:nvPr/>
        </p:nvSpPr>
        <p:spPr bwMode="auto">
          <a:xfrm>
            <a:off x="5016571" y="2861362"/>
            <a:ext cx="1104463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s-GT" sz="1200" dirty="0">
                <a:solidFill>
                  <a:srgbClr val="000000"/>
                </a:solidFill>
                <a:latin typeface="Calibri" panose="020F0502020204030204" pitchFamily="34" charset="0"/>
                <a:cs typeface="Arial"/>
              </a:rPr>
              <a:t>K</a:t>
            </a:r>
            <a:r>
              <a:rPr lang="es-GT" altLang="es-GT" sz="1200" dirty="0" err="1">
                <a:solidFill>
                  <a:srgbClr val="000000"/>
                </a:solidFill>
                <a:latin typeface="Calibri" panose="020F0502020204030204" pitchFamily="34" charset="0"/>
                <a:cs typeface="Arial"/>
              </a:rPr>
              <a:t>OADIC</a:t>
            </a:r>
            <a:endParaRPr lang="es-GT" altLang="es-GT" sz="1200" dirty="0">
              <a:solidFill>
                <a:srgbClr val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22" name="Text Box 91"/>
          <p:cNvSpPr txBox="1">
            <a:spLocks noChangeArrowheads="1"/>
          </p:cNvSpPr>
          <p:nvPr/>
        </p:nvSpPr>
        <p:spPr bwMode="auto">
          <a:xfrm>
            <a:off x="3915491" y="3926270"/>
            <a:ext cx="41678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s-GT" sz="1600" b="1" dirty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2021</a:t>
            </a:r>
          </a:p>
        </p:txBody>
      </p:sp>
      <p:sp>
        <p:nvSpPr>
          <p:cNvPr id="23" name="Text Box 92"/>
          <p:cNvSpPr txBox="1">
            <a:spLocks noChangeArrowheads="1"/>
          </p:cNvSpPr>
          <p:nvPr/>
        </p:nvSpPr>
        <p:spPr bwMode="auto">
          <a:xfrm>
            <a:off x="2200411" y="4822598"/>
            <a:ext cx="16506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s-GT" sz="1200" dirty="0">
                <a:solidFill>
                  <a:srgbClr val="000000"/>
                </a:solidFill>
                <a:latin typeface="Calibri" panose="020F0502020204030204" pitchFamily="34" charset="0"/>
                <a:cs typeface="Arial"/>
              </a:rPr>
              <a:t>C</a:t>
            </a:r>
            <a:r>
              <a:rPr lang="es-GT" altLang="es-GT" sz="1200" dirty="0">
                <a:solidFill>
                  <a:srgbClr val="000000"/>
                </a:solidFill>
                <a:latin typeface="Calibri" panose="020F0502020204030204" pitchFamily="34" charset="0"/>
                <a:cs typeface="Arial"/>
              </a:rPr>
              <a:t>urso de hacking ético y seguridad </a:t>
            </a:r>
          </a:p>
        </p:txBody>
      </p:sp>
      <p:sp>
        <p:nvSpPr>
          <p:cNvPr id="24" name="Text Box 97"/>
          <p:cNvSpPr txBox="1">
            <a:spLocks noChangeArrowheads="1"/>
          </p:cNvSpPr>
          <p:nvPr/>
        </p:nvSpPr>
        <p:spPr bwMode="auto">
          <a:xfrm>
            <a:off x="10685970" y="3888760"/>
            <a:ext cx="46807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s-GT" sz="1800" b="1" dirty="0">
                <a:solidFill>
                  <a:srgbClr val="003366"/>
                </a:solidFill>
                <a:latin typeface="Calibri" panose="020F0502020204030204" pitchFamily="34" charset="0"/>
                <a:cs typeface="Arial"/>
              </a:rPr>
              <a:t>2024</a:t>
            </a:r>
          </a:p>
        </p:txBody>
      </p:sp>
      <p:sp>
        <p:nvSpPr>
          <p:cNvPr id="25" name="Line 98"/>
          <p:cNvSpPr>
            <a:spLocks noChangeShapeType="1"/>
          </p:cNvSpPr>
          <p:nvPr/>
        </p:nvSpPr>
        <p:spPr bwMode="auto">
          <a:xfrm flipV="1">
            <a:off x="10913989" y="4206727"/>
            <a:ext cx="12037" cy="787102"/>
          </a:xfrm>
          <a:prstGeom prst="line">
            <a:avLst/>
          </a:prstGeom>
          <a:noFill/>
          <a:ln w="285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5A5A5A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s-GT">
              <a:solidFill>
                <a:srgbClr val="000000"/>
              </a:solidFill>
              <a:cs typeface="Arial"/>
            </a:endParaRPr>
          </a:p>
        </p:txBody>
      </p:sp>
      <p:sp>
        <p:nvSpPr>
          <p:cNvPr id="26" name="Text Box 99"/>
          <p:cNvSpPr txBox="1">
            <a:spLocks noChangeArrowheads="1"/>
          </p:cNvSpPr>
          <p:nvPr/>
        </p:nvSpPr>
        <p:spPr bwMode="auto">
          <a:xfrm>
            <a:off x="8185931" y="5909529"/>
            <a:ext cx="232649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s-GT" sz="1200" dirty="0">
                <a:solidFill>
                  <a:srgbClr val="000000"/>
                </a:solidFill>
                <a:latin typeface="Calibri" panose="020F0502020204030204" pitchFamily="34" charset="0"/>
                <a:cs typeface="Arial"/>
              </a:rPr>
              <a:t>C</a:t>
            </a:r>
            <a:r>
              <a:rPr lang="es-GT" altLang="es-GT" sz="1200" dirty="0">
                <a:solidFill>
                  <a:srgbClr val="000000"/>
                </a:solidFill>
                <a:latin typeface="Calibri" panose="020F0502020204030204" pitchFamily="34" charset="0"/>
                <a:cs typeface="Arial"/>
              </a:rPr>
              <a:t>ertificación Programming in C#</a:t>
            </a:r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 flipV="1">
            <a:off x="5563398" y="3082994"/>
            <a:ext cx="12038" cy="633224"/>
          </a:xfrm>
          <a:prstGeom prst="line">
            <a:avLst/>
          </a:prstGeom>
          <a:noFill/>
          <a:ln w="285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5A5A5A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s-GT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3244026" y="2859526"/>
            <a:ext cx="157802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s-GT" sz="1200" dirty="0">
                <a:solidFill>
                  <a:srgbClr val="000000"/>
                </a:solidFill>
                <a:latin typeface="Calibri" panose="020F0502020204030204" pitchFamily="34" charset="0"/>
                <a:cs typeface="Arial"/>
              </a:rPr>
              <a:t>Zphisher y Maskphish</a:t>
            </a:r>
            <a:endParaRPr lang="es-GT" altLang="es-GT" sz="1200" dirty="0">
              <a:solidFill>
                <a:srgbClr val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1886897" y="236140"/>
            <a:ext cx="8077200" cy="820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GT" sz="4000" dirty="0">
                <a:solidFill>
                  <a:srgbClr val="0070C0"/>
                </a:solidFill>
                <a:cs typeface="Calibri" panose="020F0502020204030204" pitchFamily="34" charset="0"/>
              </a:rPr>
              <a:t>Línea de tiempo</a:t>
            </a:r>
            <a:endParaRPr lang="es-GT" i="1" dirty="0">
              <a:solidFill>
                <a:srgbClr val="0070C0"/>
              </a:solidFill>
              <a:cs typeface="Calibri" panose="020F0502020204030204" pitchFamily="34" charset="0"/>
            </a:endParaRPr>
          </a:p>
        </p:txBody>
      </p:sp>
      <p:sp>
        <p:nvSpPr>
          <p:cNvPr id="33" name="Line 2"/>
          <p:cNvSpPr>
            <a:spLocks noChangeShapeType="1"/>
          </p:cNvSpPr>
          <p:nvPr/>
        </p:nvSpPr>
        <p:spPr bwMode="auto">
          <a:xfrm flipV="1">
            <a:off x="6310632" y="3212503"/>
            <a:ext cx="0" cy="531237"/>
          </a:xfrm>
          <a:prstGeom prst="line">
            <a:avLst/>
          </a:prstGeom>
          <a:noFill/>
          <a:ln w="285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5A5A5A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s-GT">
              <a:solidFill>
                <a:srgbClr val="000000"/>
              </a:solidFill>
              <a:cs typeface="Arial"/>
            </a:endParaRPr>
          </a:p>
        </p:txBody>
      </p:sp>
      <p:sp>
        <p:nvSpPr>
          <p:cNvPr id="34" name="Rectángulo 31">
            <a:extLst>
              <a:ext uri="{FF2B5EF4-FFF2-40B4-BE49-F238E27FC236}">
                <a16:creationId xmlns:a16="http://schemas.microsoft.com/office/drawing/2014/main" id="{EF7F1A98-586B-4B49-A543-D158184F38DF}"/>
              </a:ext>
            </a:extLst>
          </p:cNvPr>
          <p:cNvSpPr/>
          <p:nvPr/>
        </p:nvSpPr>
        <p:spPr>
          <a:xfrm>
            <a:off x="0" y="6292825"/>
            <a:ext cx="12192000" cy="555674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MX" sz="2800" b="1" dirty="0">
                <a:solidFill>
                  <a:srgbClr val="FFFFFF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Información personal / académica / profesional</a:t>
            </a:r>
            <a:endParaRPr lang="es-GT" sz="2800" b="1" dirty="0">
              <a:solidFill>
                <a:srgbClr val="FFFFFF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3" name="Line 98">
            <a:extLst>
              <a:ext uri="{FF2B5EF4-FFF2-40B4-BE49-F238E27FC236}">
                <a16:creationId xmlns:a16="http://schemas.microsoft.com/office/drawing/2014/main" id="{D0BB994E-F4E1-D269-60DF-13996F6796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49678" y="4370099"/>
            <a:ext cx="12037" cy="1414007"/>
          </a:xfrm>
          <a:prstGeom prst="line">
            <a:avLst/>
          </a:prstGeom>
          <a:noFill/>
          <a:ln w="285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5A5A5A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s-GT">
              <a:solidFill>
                <a:srgbClr val="000000"/>
              </a:solidFill>
              <a:cs typeface="Arial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8A08E1F-7325-5A5F-A984-EFB5EDDE62D1}"/>
              </a:ext>
            </a:extLst>
          </p:cNvPr>
          <p:cNvSpPr txBox="1"/>
          <p:nvPr/>
        </p:nvSpPr>
        <p:spPr>
          <a:xfrm>
            <a:off x="490733" y="3877250"/>
            <a:ext cx="1024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s-GT" sz="1800" b="1" dirty="0">
                <a:solidFill>
                  <a:srgbClr val="FFFFFF"/>
                </a:solidFill>
                <a:latin typeface="Calibri" panose="020F0502020204030204" pitchFamily="34" charset="0"/>
                <a:cs typeface="Arial"/>
              </a:rPr>
              <a:t>2019</a:t>
            </a:r>
          </a:p>
        </p:txBody>
      </p:sp>
      <p:sp>
        <p:nvSpPr>
          <p:cNvPr id="31" name="Line 15">
            <a:extLst>
              <a:ext uri="{FF2B5EF4-FFF2-40B4-BE49-F238E27FC236}">
                <a16:creationId xmlns:a16="http://schemas.microsoft.com/office/drawing/2014/main" id="{2FE46849-69FC-01FD-A79F-D0D8B7F7DE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399" y="4368890"/>
            <a:ext cx="7883" cy="453707"/>
          </a:xfrm>
          <a:prstGeom prst="line">
            <a:avLst/>
          </a:prstGeom>
          <a:noFill/>
          <a:ln w="285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5A5A5A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s-GT">
              <a:solidFill>
                <a:srgbClr val="000000"/>
              </a:solidFill>
              <a:cs typeface="Arial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BDEFF20-FDE4-149D-04D0-870CA075D39A}"/>
              </a:ext>
            </a:extLst>
          </p:cNvPr>
          <p:cNvSpPr txBox="1"/>
          <p:nvPr/>
        </p:nvSpPr>
        <p:spPr>
          <a:xfrm>
            <a:off x="10127243" y="4993829"/>
            <a:ext cx="18254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GT" altLang="es-GT" sz="1200" dirty="0">
                <a:solidFill>
                  <a:srgbClr val="000000"/>
                </a:solidFill>
                <a:latin typeface="Calibri" panose="020F0502020204030204" pitchFamily="34" charset="0"/>
                <a:cs typeface="Arial"/>
              </a:rPr>
              <a:t>Actualmente me encuentro estudiando para certificarme para la </a:t>
            </a:r>
            <a:r>
              <a:rPr lang="es-GT" altLang="es-GT" sz="1200" dirty="0" err="1">
                <a:solidFill>
                  <a:srgbClr val="000000"/>
                </a:solidFill>
                <a:latin typeface="Calibri" panose="020F0502020204030204" pitchFamily="34" charset="0"/>
                <a:cs typeface="Arial"/>
              </a:rPr>
              <a:t>eJPTV2</a:t>
            </a:r>
            <a:endParaRPr lang="es-GT" altLang="es-GT" sz="1200" dirty="0">
              <a:solidFill>
                <a:srgbClr val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40" name="Line 15">
            <a:extLst>
              <a:ext uri="{FF2B5EF4-FFF2-40B4-BE49-F238E27FC236}">
                <a16:creationId xmlns:a16="http://schemas.microsoft.com/office/drawing/2014/main" id="{CC083AB7-8DCC-F1EC-7C43-9C7E346A93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49310" y="4353274"/>
            <a:ext cx="9283" cy="1031838"/>
          </a:xfrm>
          <a:prstGeom prst="line">
            <a:avLst/>
          </a:prstGeom>
          <a:noFill/>
          <a:ln w="285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5A5A5A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s-GT">
              <a:solidFill>
                <a:srgbClr val="000000"/>
              </a:solidFill>
              <a:cs typeface="Arial"/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B83E6589-4D0E-1B80-A3E8-136FD0D7EB4A}"/>
              </a:ext>
            </a:extLst>
          </p:cNvPr>
          <p:cNvSpPr txBox="1"/>
          <p:nvPr/>
        </p:nvSpPr>
        <p:spPr>
          <a:xfrm>
            <a:off x="2578538" y="5385112"/>
            <a:ext cx="15394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GT" altLang="es-GT" sz="1200" dirty="0">
                <a:solidFill>
                  <a:srgbClr val="000000"/>
                </a:solidFill>
                <a:latin typeface="Calibri" panose="020F0502020204030204" pitchFamily="34" charset="0"/>
                <a:cs typeface="Arial"/>
              </a:rPr>
              <a:t>Introducción</a:t>
            </a:r>
            <a:r>
              <a:rPr lang="en-US" altLang="es-GT" sz="1200" dirty="0">
                <a:solidFill>
                  <a:srgbClr val="000000"/>
                </a:solidFill>
                <a:latin typeface="Calibri" panose="020F0502020204030204" pitchFamily="34" charset="0"/>
                <a:cs typeface="Arial"/>
              </a:rPr>
              <a:t> a kali Linux</a:t>
            </a:r>
            <a:endParaRPr lang="es-GT" altLang="es-GT" sz="1200" dirty="0">
              <a:solidFill>
                <a:srgbClr val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43" name="Line 15">
            <a:extLst>
              <a:ext uri="{FF2B5EF4-FFF2-40B4-BE49-F238E27FC236}">
                <a16:creationId xmlns:a16="http://schemas.microsoft.com/office/drawing/2014/main" id="{B573E517-B015-6770-77A0-BF4B6008A0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66992" y="4329929"/>
            <a:ext cx="9284" cy="1055183"/>
          </a:xfrm>
          <a:prstGeom prst="line">
            <a:avLst/>
          </a:prstGeom>
          <a:noFill/>
          <a:ln w="285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5A5A5A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s-GT">
              <a:solidFill>
                <a:srgbClr val="000000"/>
              </a:solidFill>
              <a:cs typeface="Arial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A914186-5475-220D-65F0-278B0E885825}"/>
              </a:ext>
            </a:extLst>
          </p:cNvPr>
          <p:cNvSpPr txBox="1"/>
          <p:nvPr/>
        </p:nvSpPr>
        <p:spPr>
          <a:xfrm>
            <a:off x="3846915" y="5362086"/>
            <a:ext cx="15490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s-GT" altLang="es-GT" sz="1200" dirty="0">
                <a:solidFill>
                  <a:srgbClr val="000000"/>
                </a:solidFill>
                <a:latin typeface="Calibri" panose="020F0502020204030204" pitchFamily="34" charset="0"/>
                <a:cs typeface="Arial"/>
              </a:rPr>
              <a:t>Configuración</a:t>
            </a:r>
            <a:r>
              <a:rPr lang="en-US" altLang="es-GT" sz="1200" dirty="0">
                <a:solidFill>
                  <a:srgbClr val="000000"/>
                </a:solidFill>
                <a:latin typeface="Calibri" panose="020F0502020204030204" pitchFamily="34" charset="0"/>
                <a:cs typeface="Arial"/>
              </a:rPr>
              <a:t> de </a:t>
            </a:r>
            <a:r>
              <a:rPr lang="en-US" altLang="es-GT" sz="1200" dirty="0" err="1">
                <a:solidFill>
                  <a:srgbClr val="000000"/>
                </a:solidFill>
                <a:latin typeface="Calibri" panose="020F0502020204030204" pitchFamily="34" charset="0"/>
                <a:cs typeface="Arial"/>
              </a:rPr>
              <a:t>apariencia</a:t>
            </a:r>
            <a:r>
              <a:rPr lang="en-US" altLang="es-GT" sz="1200" dirty="0">
                <a:solidFill>
                  <a:srgbClr val="000000"/>
                </a:solidFill>
                <a:latin typeface="Calibri" panose="020F0502020204030204" pitchFamily="34" charset="0"/>
                <a:cs typeface="Arial"/>
              </a:rPr>
              <a:t> </a:t>
            </a:r>
            <a:r>
              <a:rPr lang="en-US" altLang="es-GT" sz="1200" dirty="0" err="1">
                <a:solidFill>
                  <a:srgbClr val="000000"/>
                </a:solidFill>
                <a:latin typeface="Calibri" panose="020F0502020204030204" pitchFamily="34" charset="0"/>
                <a:cs typeface="Arial"/>
              </a:rPr>
              <a:t>en</a:t>
            </a:r>
            <a:r>
              <a:rPr lang="en-US" altLang="es-GT" sz="1200" dirty="0">
                <a:solidFill>
                  <a:srgbClr val="000000"/>
                </a:solidFill>
                <a:latin typeface="Calibri" panose="020F0502020204030204" pitchFamily="34" charset="0"/>
                <a:cs typeface="Arial"/>
              </a:rPr>
              <a:t> </a:t>
            </a:r>
            <a:r>
              <a:rPr lang="en-US" altLang="es-GT" sz="1200" dirty="0" err="1">
                <a:solidFill>
                  <a:srgbClr val="000000"/>
                </a:solidFill>
                <a:latin typeface="Calibri" panose="020F0502020204030204" pitchFamily="34" charset="0"/>
                <a:cs typeface="Arial"/>
              </a:rPr>
              <a:t>terminales</a:t>
            </a:r>
            <a:r>
              <a:rPr lang="en-US" altLang="es-GT" sz="1200" dirty="0">
                <a:solidFill>
                  <a:srgbClr val="000000"/>
                </a:solidFill>
                <a:latin typeface="Calibri" panose="020F0502020204030204" pitchFamily="34" charset="0"/>
                <a:cs typeface="Arial"/>
              </a:rPr>
              <a:t> Linux</a:t>
            </a:r>
            <a:endParaRPr lang="es-GT" altLang="es-GT" sz="1200" dirty="0">
              <a:solidFill>
                <a:srgbClr val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46" name="Line 15">
            <a:extLst>
              <a:ext uri="{FF2B5EF4-FFF2-40B4-BE49-F238E27FC236}">
                <a16:creationId xmlns:a16="http://schemas.microsoft.com/office/drawing/2014/main" id="{051CD8DC-D674-D313-5804-D7B27BA0C0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159" y="3120307"/>
            <a:ext cx="0" cy="627370"/>
          </a:xfrm>
          <a:prstGeom prst="line">
            <a:avLst/>
          </a:prstGeom>
          <a:noFill/>
          <a:ln w="285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5A5A5A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s-GT">
              <a:solidFill>
                <a:srgbClr val="000000"/>
              </a:solidFill>
              <a:cs typeface="Arial"/>
            </a:endParaRPr>
          </a:p>
        </p:txBody>
      </p:sp>
      <p:sp>
        <p:nvSpPr>
          <p:cNvPr id="47" name="Text Box 88">
            <a:extLst>
              <a:ext uri="{FF2B5EF4-FFF2-40B4-BE49-F238E27FC236}">
                <a16:creationId xmlns:a16="http://schemas.microsoft.com/office/drawing/2014/main" id="{7D40E913-1E67-3AC5-0E83-B72307347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9943" y="5131966"/>
            <a:ext cx="90846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s-GT" sz="1200" dirty="0">
                <a:solidFill>
                  <a:srgbClr val="000000"/>
                </a:solidFill>
                <a:latin typeface="Calibri" panose="020F0502020204030204" pitchFamily="34" charset="0"/>
                <a:cs typeface="Arial"/>
              </a:rPr>
              <a:t>P</a:t>
            </a:r>
            <a:r>
              <a:rPr lang="es-GT" altLang="es-GT" sz="1200" dirty="0">
                <a:solidFill>
                  <a:srgbClr val="000000"/>
                </a:solidFill>
                <a:latin typeface="Calibri" panose="020F0502020204030204" pitchFamily="34" charset="0"/>
                <a:cs typeface="Arial"/>
              </a:rPr>
              <a:t>ruebas de Penetración Interna y Externa</a:t>
            </a:r>
          </a:p>
        </p:txBody>
      </p:sp>
      <p:sp>
        <p:nvSpPr>
          <p:cNvPr id="48" name="Text Box 88">
            <a:extLst>
              <a:ext uri="{FF2B5EF4-FFF2-40B4-BE49-F238E27FC236}">
                <a16:creationId xmlns:a16="http://schemas.microsoft.com/office/drawing/2014/main" id="{36148632-3A70-4F34-8322-BBA5D619F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7923" y="2437016"/>
            <a:ext cx="96524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s-GT" sz="1200" dirty="0">
                <a:solidFill>
                  <a:srgbClr val="000000"/>
                </a:solidFill>
                <a:latin typeface="Calibri" panose="020F0502020204030204" pitchFamily="34" charset="0"/>
                <a:cs typeface="Arial"/>
              </a:rPr>
              <a:t>P</a:t>
            </a:r>
            <a:r>
              <a:rPr lang="es-GT" altLang="es-GT" sz="1200" dirty="0" err="1">
                <a:solidFill>
                  <a:srgbClr val="000000"/>
                </a:solidFill>
                <a:latin typeface="Calibri" panose="020F0502020204030204" pitchFamily="34" charset="0"/>
                <a:cs typeface="Arial"/>
              </a:rPr>
              <a:t>assword</a:t>
            </a:r>
            <a:r>
              <a:rPr lang="es-GT" altLang="es-GT" sz="1200" dirty="0">
                <a:solidFill>
                  <a:srgbClr val="000000"/>
                </a:solidFill>
                <a:latin typeface="Calibri" panose="020F0502020204030204" pitchFamily="34" charset="0"/>
                <a:cs typeface="Arial"/>
              </a:rPr>
              <a:t> Cracking Tools,</a:t>
            </a:r>
            <a:br>
              <a:rPr lang="es-GT" altLang="es-GT" sz="1200" dirty="0">
                <a:solidFill>
                  <a:srgbClr val="000000"/>
                </a:solidFill>
                <a:latin typeface="Calibri" panose="020F0502020204030204" pitchFamily="34" charset="0"/>
                <a:cs typeface="Arial"/>
              </a:rPr>
            </a:br>
            <a:r>
              <a:rPr lang="es-GT" altLang="es-GT" sz="1200" dirty="0" err="1">
                <a:solidFill>
                  <a:srgbClr val="000000"/>
                </a:solidFill>
                <a:latin typeface="Calibri" panose="020F0502020204030204" pitchFamily="34" charset="0"/>
                <a:cs typeface="Arial"/>
              </a:rPr>
              <a:t>WiFi</a:t>
            </a:r>
            <a:r>
              <a:rPr lang="es-GT" altLang="es-GT" sz="1200" dirty="0">
                <a:solidFill>
                  <a:srgbClr val="000000"/>
                </a:solidFill>
                <a:latin typeface="Calibri" panose="020F0502020204030204" pitchFamily="34" charset="0"/>
                <a:cs typeface="Arial"/>
              </a:rPr>
              <a:t> – </a:t>
            </a:r>
            <a:r>
              <a:rPr lang="es-GT" altLang="es-GT" sz="1200" dirty="0" err="1">
                <a:solidFill>
                  <a:srgbClr val="000000"/>
                </a:solidFill>
                <a:latin typeface="Calibri" panose="020F0502020204030204" pitchFamily="34" charset="0"/>
                <a:cs typeface="Arial"/>
              </a:rPr>
              <a:t>WPA</a:t>
            </a:r>
            <a:r>
              <a:rPr lang="es-GT" altLang="es-GT" sz="1200" dirty="0">
                <a:solidFill>
                  <a:srgbClr val="000000"/>
                </a:solidFill>
                <a:latin typeface="Calibri" panose="020F0502020204030204" pitchFamily="34" charset="0"/>
                <a:cs typeface="Arial"/>
              </a:rPr>
              <a:t>, </a:t>
            </a:r>
            <a:r>
              <a:rPr lang="es-GT" altLang="es-GT" sz="1200" dirty="0" err="1">
                <a:solidFill>
                  <a:srgbClr val="000000"/>
                </a:solidFill>
                <a:latin typeface="Calibri" panose="020F0502020204030204" pitchFamily="34" charset="0"/>
                <a:cs typeface="Arial"/>
              </a:rPr>
              <a:t>WPA2</a:t>
            </a:r>
            <a:endParaRPr lang="es-GT" altLang="es-GT" sz="1200" dirty="0">
              <a:solidFill>
                <a:srgbClr val="000000"/>
              </a:solidFill>
              <a:latin typeface="Calibri" panose="020F0502020204030204" pitchFamily="34" charset="0"/>
              <a:cs typeface="Arial"/>
            </a:endParaRPr>
          </a:p>
        </p:txBody>
      </p:sp>
      <p:sp>
        <p:nvSpPr>
          <p:cNvPr id="49" name="Text Box 88">
            <a:extLst>
              <a:ext uri="{FF2B5EF4-FFF2-40B4-BE49-F238E27FC236}">
                <a16:creationId xmlns:a16="http://schemas.microsoft.com/office/drawing/2014/main" id="{50C7F068-93B5-977B-3F9C-3391D014E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7856" y="4865585"/>
            <a:ext cx="174417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s-GT" sz="1200" dirty="0">
                <a:solidFill>
                  <a:srgbClr val="000000"/>
                </a:solidFill>
                <a:latin typeface="Calibri" panose="020F0502020204030204" pitchFamily="34" charset="0"/>
                <a:cs typeface="Arial"/>
              </a:rPr>
              <a:t>C</a:t>
            </a:r>
            <a:r>
              <a:rPr lang="es-GT" altLang="es-GT" sz="1200" dirty="0">
                <a:solidFill>
                  <a:srgbClr val="000000"/>
                </a:solidFill>
                <a:latin typeface="Calibri" panose="020F0502020204030204" pitchFamily="34" charset="0"/>
                <a:cs typeface="Arial"/>
              </a:rPr>
              <a:t>arta de Reconocimiento por parte de Cooperación alemana al desarrollo programa educación para la vida y el trabajo </a:t>
            </a:r>
            <a:r>
              <a:rPr lang="es-GT" altLang="es-GT" sz="1200" dirty="0" err="1">
                <a:solidFill>
                  <a:srgbClr val="000000"/>
                </a:solidFill>
                <a:latin typeface="Calibri" panose="020F0502020204030204" pitchFamily="34" charset="0"/>
                <a:cs typeface="Arial"/>
              </a:rPr>
              <a:t>EDUVIDA</a:t>
            </a:r>
            <a:r>
              <a:rPr lang="es-GT" altLang="es-GT" sz="1200" dirty="0">
                <a:solidFill>
                  <a:srgbClr val="000000"/>
                </a:solidFill>
                <a:latin typeface="Calibri" panose="020F0502020204030204" pitchFamily="34" charset="0"/>
                <a:cs typeface="Arial"/>
              </a:rPr>
              <a:t> II</a:t>
            </a:r>
          </a:p>
        </p:txBody>
      </p:sp>
      <p:sp>
        <p:nvSpPr>
          <p:cNvPr id="50" name="Text Box 88">
            <a:extLst>
              <a:ext uri="{FF2B5EF4-FFF2-40B4-BE49-F238E27FC236}">
                <a16:creationId xmlns:a16="http://schemas.microsoft.com/office/drawing/2014/main" id="{10B4F32F-42FD-BAA6-107C-7BAAC6497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0164" y="2866155"/>
            <a:ext cx="16800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s-GT" sz="1200" dirty="0">
                <a:solidFill>
                  <a:srgbClr val="000000"/>
                </a:solidFill>
                <a:latin typeface="Calibri" panose="020F0502020204030204" pitchFamily="34" charset="0"/>
                <a:cs typeface="Arial"/>
              </a:rPr>
              <a:t>C</a:t>
            </a:r>
            <a:r>
              <a:rPr lang="es-GT" altLang="es-GT" sz="1200" dirty="0">
                <a:solidFill>
                  <a:srgbClr val="000000"/>
                </a:solidFill>
                <a:latin typeface="Calibri" panose="020F0502020204030204" pitchFamily="34" charset="0"/>
                <a:cs typeface="Arial"/>
              </a:rPr>
              <a:t>ertificación Blockchain Basics</a:t>
            </a:r>
          </a:p>
        </p:txBody>
      </p:sp>
      <p:sp>
        <p:nvSpPr>
          <p:cNvPr id="51" name="Line 17">
            <a:extLst>
              <a:ext uri="{FF2B5EF4-FFF2-40B4-BE49-F238E27FC236}">
                <a16:creationId xmlns:a16="http://schemas.microsoft.com/office/drawing/2014/main" id="{D8A04023-A3CD-74AB-F139-AF4BB181D8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86646" y="3235486"/>
            <a:ext cx="0" cy="508254"/>
          </a:xfrm>
          <a:prstGeom prst="line">
            <a:avLst/>
          </a:prstGeom>
          <a:noFill/>
          <a:ln w="285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5A5A5A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s-GT">
              <a:solidFill>
                <a:srgbClr val="000000"/>
              </a:solidFill>
              <a:cs typeface="Arial"/>
            </a:endParaRPr>
          </a:p>
        </p:txBody>
      </p:sp>
      <p:sp>
        <p:nvSpPr>
          <p:cNvPr id="52" name="Line 17">
            <a:extLst>
              <a:ext uri="{FF2B5EF4-FFF2-40B4-BE49-F238E27FC236}">
                <a16:creationId xmlns:a16="http://schemas.microsoft.com/office/drawing/2014/main" id="{5E3B539A-8260-5F6B-AD95-A9B46823FE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74064" y="4368890"/>
            <a:ext cx="0" cy="508254"/>
          </a:xfrm>
          <a:prstGeom prst="line">
            <a:avLst/>
          </a:prstGeom>
          <a:noFill/>
          <a:ln w="285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5A5A5A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s-GT">
              <a:solidFill>
                <a:srgbClr val="000000"/>
              </a:solidFill>
              <a:cs typeface="Arial"/>
            </a:endParaRPr>
          </a:p>
        </p:txBody>
      </p:sp>
      <p:pic>
        <p:nvPicPr>
          <p:cNvPr id="54" name="Imagen 53">
            <a:extLst>
              <a:ext uri="{FF2B5EF4-FFF2-40B4-BE49-F238E27FC236}">
                <a16:creationId xmlns:a16="http://schemas.microsoft.com/office/drawing/2014/main" id="{07E2EFC6-77A1-2730-2B31-3AE30CDE3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012" y="-17797"/>
            <a:ext cx="1373252" cy="1373252"/>
          </a:xfrm>
          <a:prstGeom prst="rect">
            <a:avLst/>
          </a:prstGeom>
        </p:spPr>
      </p:pic>
      <p:sp>
        <p:nvSpPr>
          <p:cNvPr id="55" name="Line 2">
            <a:extLst>
              <a:ext uri="{FF2B5EF4-FFF2-40B4-BE49-F238E27FC236}">
                <a16:creationId xmlns:a16="http://schemas.microsoft.com/office/drawing/2014/main" id="{9FD5350C-631E-FC6A-14F2-B033D0370E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00576" y="4338833"/>
            <a:ext cx="9285" cy="921004"/>
          </a:xfrm>
          <a:prstGeom prst="line">
            <a:avLst/>
          </a:prstGeom>
          <a:noFill/>
          <a:ln w="2857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5A5A5A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es-GT">
              <a:solidFill>
                <a:srgbClr val="000000"/>
              </a:solidFill>
              <a:cs typeface="Arial"/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27F66AC8-92C4-4034-40DF-6D672C90C848}"/>
              </a:ext>
            </a:extLst>
          </p:cNvPr>
          <p:cNvSpPr txBox="1"/>
          <p:nvPr/>
        </p:nvSpPr>
        <p:spPr>
          <a:xfrm>
            <a:off x="6084081" y="5348248"/>
            <a:ext cx="11760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s-GT" sz="1200" dirty="0">
                <a:solidFill>
                  <a:srgbClr val="000000"/>
                </a:solidFill>
                <a:latin typeface="Calibri" panose="020F0502020204030204" pitchFamily="34" charset="0"/>
                <a:cs typeface="Arial"/>
              </a:rPr>
              <a:t>Maquinas de Hack the box</a:t>
            </a:r>
            <a:endParaRPr lang="es-GT" altLang="es-GT" sz="1200" dirty="0">
              <a:solidFill>
                <a:srgbClr val="000000"/>
              </a:solidFill>
              <a:latin typeface="Calibri" panose="020F050202020403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61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49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79D1FE"/>
      </a:accent4>
      <a:accent5>
        <a:srgbClr val="004568"/>
      </a:accent5>
      <a:accent6>
        <a:srgbClr val="0074AF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Office Theme">
  <a:themeElements>
    <a:clrScheme name="Custom 49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79D1FE"/>
      </a:accent4>
      <a:accent5>
        <a:srgbClr val="004568"/>
      </a:accent5>
      <a:accent6>
        <a:srgbClr val="0074AF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Custom 49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79D1FE"/>
      </a:accent4>
      <a:accent5>
        <a:srgbClr val="004568"/>
      </a:accent5>
      <a:accent6>
        <a:srgbClr val="0074AF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18301</TotalTime>
  <Words>199</Words>
  <Application>Microsoft Office PowerPoint</Application>
  <PresentationFormat>Panorámica</PresentationFormat>
  <Paragraphs>62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Arial</vt:lpstr>
      <vt:lpstr>Biome</vt:lpstr>
      <vt:lpstr>Calibri</vt:lpstr>
      <vt:lpstr>Calibri Light</vt:lpstr>
      <vt:lpstr>Office Theme</vt:lpstr>
      <vt:lpstr>4_Office Theme</vt:lpstr>
      <vt:lpstr>1_Office Theme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Byron</dc:creator>
  <cp:lastModifiedBy>Julio Ruiz Coto</cp:lastModifiedBy>
  <cp:revision>1700</cp:revision>
  <cp:lastPrinted>2021-07-26T18:43:36Z</cp:lastPrinted>
  <dcterms:created xsi:type="dcterms:W3CDTF">2020-01-28T19:32:43Z</dcterms:created>
  <dcterms:modified xsi:type="dcterms:W3CDTF">2024-02-29T18:55:44Z</dcterms:modified>
</cp:coreProperties>
</file>