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60" r:id="rId4"/>
    <p:sldId id="261" r:id="rId5"/>
    <p:sldId id="277" r:id="rId6"/>
    <p:sldId id="278" r:id="rId7"/>
    <p:sldId id="279" r:id="rId8"/>
    <p:sldId id="280" r:id="rId9"/>
    <p:sldId id="281" r:id="rId10"/>
    <p:sldId id="259"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5" r:id="rId24"/>
    <p:sldId id="276" r:id="rId25"/>
    <p:sldId id="274" r:id="rId26"/>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5E1369-76DB-4E32-A28B-F25B4376D57B}" v="30" dt="2024-09-16T17:59:18.41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nis Donis" userId="983d8017c8d9a50a" providerId="LiveId" clId="{945E1369-76DB-4E32-A28B-F25B4376D57B}"/>
    <pc:docChg chg="undo custSel addSld delSld modSld">
      <pc:chgData name="Dennis Donis" userId="983d8017c8d9a50a" providerId="LiveId" clId="{945E1369-76DB-4E32-A28B-F25B4376D57B}" dt="2024-09-16T17:59:18.413" v="83" actId="26606"/>
      <pc:docMkLst>
        <pc:docMk/>
      </pc:docMkLst>
      <pc:sldChg chg="addSp delSp modSp mod setBg">
        <pc:chgData name="Dennis Donis" userId="983d8017c8d9a50a" providerId="LiveId" clId="{945E1369-76DB-4E32-A28B-F25B4376D57B}" dt="2024-09-16T17:57:11.296" v="59" actId="26606"/>
        <pc:sldMkLst>
          <pc:docMk/>
          <pc:sldMk cId="1951140511" sldId="256"/>
        </pc:sldMkLst>
        <pc:spChg chg="mod">
          <ac:chgData name="Dennis Donis" userId="983d8017c8d9a50a" providerId="LiveId" clId="{945E1369-76DB-4E32-A28B-F25B4376D57B}" dt="2024-09-16T17:57:11.296" v="59" actId="26606"/>
          <ac:spMkLst>
            <pc:docMk/>
            <pc:sldMk cId="1951140511" sldId="256"/>
            <ac:spMk id="2" creationId="{53714D7E-5728-1354-A469-C5512EF9F6BF}"/>
          </ac:spMkLst>
        </pc:spChg>
        <pc:spChg chg="mod">
          <ac:chgData name="Dennis Donis" userId="983d8017c8d9a50a" providerId="LiveId" clId="{945E1369-76DB-4E32-A28B-F25B4376D57B}" dt="2024-09-16T17:57:11.296" v="59" actId="26606"/>
          <ac:spMkLst>
            <pc:docMk/>
            <pc:sldMk cId="1951140511" sldId="256"/>
            <ac:spMk id="3" creationId="{DEC9B1F7-BE13-7DE7-4F9E-D571661AB358}"/>
          </ac:spMkLst>
        </pc:spChg>
        <pc:spChg chg="add del">
          <ac:chgData name="Dennis Donis" userId="983d8017c8d9a50a" providerId="LiveId" clId="{945E1369-76DB-4E32-A28B-F25B4376D57B}" dt="2024-09-16T17:57:06.745" v="56" actId="26606"/>
          <ac:spMkLst>
            <pc:docMk/>
            <pc:sldMk cId="1951140511" sldId="256"/>
            <ac:spMk id="8" creationId="{0E30439A-8A5B-46EC-8283-9B6B031D40D0}"/>
          </ac:spMkLst>
        </pc:spChg>
        <pc:spChg chg="add del">
          <ac:chgData name="Dennis Donis" userId="983d8017c8d9a50a" providerId="LiveId" clId="{945E1369-76DB-4E32-A28B-F25B4376D57B}" dt="2024-09-16T17:57:06.745" v="56" actId="26606"/>
          <ac:spMkLst>
            <pc:docMk/>
            <pc:sldMk cId="1951140511" sldId="256"/>
            <ac:spMk id="10" creationId="{5CEAD642-85CF-4750-8432-7C80C901F001}"/>
          </ac:spMkLst>
        </pc:spChg>
        <pc:spChg chg="add del">
          <ac:chgData name="Dennis Donis" userId="983d8017c8d9a50a" providerId="LiveId" clId="{945E1369-76DB-4E32-A28B-F25B4376D57B}" dt="2024-09-16T17:57:06.745" v="56" actId="26606"/>
          <ac:spMkLst>
            <pc:docMk/>
            <pc:sldMk cId="1951140511" sldId="256"/>
            <ac:spMk id="12" creationId="{FA33EEAE-15D5-4119-8C1E-89D943F911EF}"/>
          </ac:spMkLst>
        </pc:spChg>
        <pc:spChg chg="add del">
          <ac:chgData name="Dennis Donis" userId="983d8017c8d9a50a" providerId="LiveId" clId="{945E1369-76DB-4E32-A28B-F25B4376D57B}" dt="2024-09-16T17:57:06.745" v="56" actId="26606"/>
          <ac:spMkLst>
            <pc:docMk/>
            <pc:sldMk cId="1951140511" sldId="256"/>
            <ac:spMk id="14" creationId="{730D8B3B-9B80-4025-B934-26DC7D7CD231}"/>
          </ac:spMkLst>
        </pc:spChg>
        <pc:spChg chg="add del">
          <ac:chgData name="Dennis Donis" userId="983d8017c8d9a50a" providerId="LiveId" clId="{945E1369-76DB-4E32-A28B-F25B4376D57B}" dt="2024-09-16T17:57:06.745" v="56" actId="26606"/>
          <ac:spMkLst>
            <pc:docMk/>
            <pc:sldMk cId="1951140511" sldId="256"/>
            <ac:spMk id="16" creationId="{B5A1B09C-1565-46F8-B70F-621C5EB48A09}"/>
          </ac:spMkLst>
        </pc:spChg>
        <pc:spChg chg="add del">
          <ac:chgData name="Dennis Donis" userId="983d8017c8d9a50a" providerId="LiveId" clId="{945E1369-76DB-4E32-A28B-F25B4376D57B}" dt="2024-09-16T17:57:06.745" v="56" actId="26606"/>
          <ac:spMkLst>
            <pc:docMk/>
            <pc:sldMk cId="1951140511" sldId="256"/>
            <ac:spMk id="18" creationId="{8C516CC8-80AC-446C-A56E-9F54B7210402}"/>
          </ac:spMkLst>
        </pc:spChg>
        <pc:spChg chg="add del">
          <ac:chgData name="Dennis Donis" userId="983d8017c8d9a50a" providerId="LiveId" clId="{945E1369-76DB-4E32-A28B-F25B4376D57B}" dt="2024-09-16T17:57:06.745" v="56" actId="26606"/>
          <ac:spMkLst>
            <pc:docMk/>
            <pc:sldMk cId="1951140511" sldId="256"/>
            <ac:spMk id="20" creationId="{53947E58-F088-49F1-A3D1-DEA690192E84}"/>
          </ac:spMkLst>
        </pc:spChg>
        <pc:spChg chg="add del">
          <ac:chgData name="Dennis Donis" userId="983d8017c8d9a50a" providerId="LiveId" clId="{945E1369-76DB-4E32-A28B-F25B4376D57B}" dt="2024-09-16T17:57:11.284" v="58" actId="26606"/>
          <ac:spMkLst>
            <pc:docMk/>
            <pc:sldMk cId="1951140511" sldId="256"/>
            <ac:spMk id="22" creationId="{6F5A5072-7B47-4D32-B52A-4EBBF590B8A5}"/>
          </ac:spMkLst>
        </pc:spChg>
        <pc:spChg chg="add del">
          <ac:chgData name="Dennis Donis" userId="983d8017c8d9a50a" providerId="LiveId" clId="{945E1369-76DB-4E32-A28B-F25B4376D57B}" dt="2024-09-16T17:57:11.284" v="58" actId="26606"/>
          <ac:spMkLst>
            <pc:docMk/>
            <pc:sldMk cId="1951140511" sldId="256"/>
            <ac:spMk id="23" creationId="{9715DAF0-AE1B-46C9-8A6B-DB2AA05AB91D}"/>
          </ac:spMkLst>
        </pc:spChg>
        <pc:spChg chg="add del">
          <ac:chgData name="Dennis Donis" userId="983d8017c8d9a50a" providerId="LiveId" clId="{945E1369-76DB-4E32-A28B-F25B4376D57B}" dt="2024-09-16T17:57:11.284" v="58" actId="26606"/>
          <ac:spMkLst>
            <pc:docMk/>
            <pc:sldMk cId="1951140511" sldId="256"/>
            <ac:spMk id="24" creationId="{6016219D-510E-4184-9090-6D5578A87BD1}"/>
          </ac:spMkLst>
        </pc:spChg>
        <pc:spChg chg="add del">
          <ac:chgData name="Dennis Donis" userId="983d8017c8d9a50a" providerId="LiveId" clId="{945E1369-76DB-4E32-A28B-F25B4376D57B}" dt="2024-09-16T17:57:11.284" v="58" actId="26606"/>
          <ac:spMkLst>
            <pc:docMk/>
            <pc:sldMk cId="1951140511" sldId="256"/>
            <ac:spMk id="25" creationId="{AFF4A713-7B75-4B21-90D7-5AB19547C728}"/>
          </ac:spMkLst>
        </pc:spChg>
        <pc:spChg chg="add del">
          <ac:chgData name="Dennis Donis" userId="983d8017c8d9a50a" providerId="LiveId" clId="{945E1369-76DB-4E32-A28B-F25B4376D57B}" dt="2024-09-16T17:57:11.284" v="58" actId="26606"/>
          <ac:spMkLst>
            <pc:docMk/>
            <pc:sldMk cId="1951140511" sldId="256"/>
            <ac:spMk id="26" creationId="{DC631C0B-6DA6-4E57-8231-CE32B3434A7E}"/>
          </ac:spMkLst>
        </pc:spChg>
        <pc:spChg chg="add del">
          <ac:chgData name="Dennis Donis" userId="983d8017c8d9a50a" providerId="LiveId" clId="{945E1369-76DB-4E32-A28B-F25B4376D57B}" dt="2024-09-16T17:57:11.284" v="58" actId="26606"/>
          <ac:spMkLst>
            <pc:docMk/>
            <pc:sldMk cId="1951140511" sldId="256"/>
            <ac:spMk id="27" creationId="{C29501E6-A978-4A61-9689-9085AF97A53A}"/>
          </ac:spMkLst>
        </pc:spChg>
        <pc:spChg chg="add">
          <ac:chgData name="Dennis Donis" userId="983d8017c8d9a50a" providerId="LiveId" clId="{945E1369-76DB-4E32-A28B-F25B4376D57B}" dt="2024-09-16T17:57:11.296" v="59" actId="26606"/>
          <ac:spMkLst>
            <pc:docMk/>
            <pc:sldMk cId="1951140511" sldId="256"/>
            <ac:spMk id="29" creationId="{577D6B2E-37A3-429E-A37C-F30ED6487282}"/>
          </ac:spMkLst>
        </pc:spChg>
        <pc:spChg chg="add">
          <ac:chgData name="Dennis Donis" userId="983d8017c8d9a50a" providerId="LiveId" clId="{945E1369-76DB-4E32-A28B-F25B4376D57B}" dt="2024-09-16T17:57:11.296" v="59" actId="26606"/>
          <ac:spMkLst>
            <pc:docMk/>
            <pc:sldMk cId="1951140511" sldId="256"/>
            <ac:spMk id="30" creationId="{5CEAD642-85CF-4750-8432-7C80C901F001}"/>
          </ac:spMkLst>
        </pc:spChg>
        <pc:spChg chg="add">
          <ac:chgData name="Dennis Donis" userId="983d8017c8d9a50a" providerId="LiveId" clId="{945E1369-76DB-4E32-A28B-F25B4376D57B}" dt="2024-09-16T17:57:11.296" v="59" actId="26606"/>
          <ac:spMkLst>
            <pc:docMk/>
            <pc:sldMk cId="1951140511" sldId="256"/>
            <ac:spMk id="31" creationId="{FA33EEAE-15D5-4119-8C1E-89D943F911EF}"/>
          </ac:spMkLst>
        </pc:spChg>
        <pc:spChg chg="add">
          <ac:chgData name="Dennis Donis" userId="983d8017c8d9a50a" providerId="LiveId" clId="{945E1369-76DB-4E32-A28B-F25B4376D57B}" dt="2024-09-16T17:57:11.296" v="59" actId="26606"/>
          <ac:spMkLst>
            <pc:docMk/>
            <pc:sldMk cId="1951140511" sldId="256"/>
            <ac:spMk id="32" creationId="{730D8B3B-9B80-4025-B934-26DC7D7CD231}"/>
          </ac:spMkLst>
        </pc:spChg>
        <pc:spChg chg="add">
          <ac:chgData name="Dennis Donis" userId="983d8017c8d9a50a" providerId="LiveId" clId="{945E1369-76DB-4E32-A28B-F25B4376D57B}" dt="2024-09-16T17:57:11.296" v="59" actId="26606"/>
          <ac:spMkLst>
            <pc:docMk/>
            <pc:sldMk cId="1951140511" sldId="256"/>
            <ac:spMk id="33" creationId="{1064D5D5-227B-4F66-9AEA-46F570E793BD}"/>
          </ac:spMkLst>
        </pc:spChg>
        <pc:spChg chg="add">
          <ac:chgData name="Dennis Donis" userId="983d8017c8d9a50a" providerId="LiveId" clId="{945E1369-76DB-4E32-A28B-F25B4376D57B}" dt="2024-09-16T17:57:11.296" v="59" actId="26606"/>
          <ac:spMkLst>
            <pc:docMk/>
            <pc:sldMk cId="1951140511" sldId="256"/>
            <ac:spMk id="34" creationId="{646B67A4-D328-4747-A82B-65E84FA46368}"/>
          </ac:spMkLst>
        </pc:spChg>
        <pc:spChg chg="add">
          <ac:chgData name="Dennis Donis" userId="983d8017c8d9a50a" providerId="LiveId" clId="{945E1369-76DB-4E32-A28B-F25B4376D57B}" dt="2024-09-16T17:57:11.296" v="59" actId="26606"/>
          <ac:spMkLst>
            <pc:docMk/>
            <pc:sldMk cId="1951140511" sldId="256"/>
            <ac:spMk id="35" creationId="{B5A1B09C-1565-46F8-B70F-621C5EB48A09}"/>
          </ac:spMkLst>
        </pc:spChg>
        <pc:spChg chg="add">
          <ac:chgData name="Dennis Donis" userId="983d8017c8d9a50a" providerId="LiveId" clId="{945E1369-76DB-4E32-A28B-F25B4376D57B}" dt="2024-09-16T17:57:11.296" v="59" actId="26606"/>
          <ac:spMkLst>
            <pc:docMk/>
            <pc:sldMk cId="1951140511" sldId="256"/>
            <ac:spMk id="36" creationId="{8C516CC8-80AC-446C-A56E-9F54B7210402}"/>
          </ac:spMkLst>
        </pc:spChg>
      </pc:sldChg>
      <pc:sldChg chg="del modNotesTx">
        <pc:chgData name="Dennis Donis" userId="983d8017c8d9a50a" providerId="LiveId" clId="{945E1369-76DB-4E32-A28B-F25B4376D57B}" dt="2024-09-16T17:56:03.681" v="54" actId="47"/>
        <pc:sldMkLst>
          <pc:docMk/>
          <pc:sldMk cId="146485212" sldId="257"/>
        </pc:sldMkLst>
      </pc:sldChg>
      <pc:sldChg chg="addSp modSp new mod setBg">
        <pc:chgData name="Dennis Donis" userId="983d8017c8d9a50a" providerId="LiveId" clId="{945E1369-76DB-4E32-A28B-F25B4376D57B}" dt="2024-09-16T17:57:23.544" v="60" actId="26606"/>
        <pc:sldMkLst>
          <pc:docMk/>
          <pc:sldMk cId="3315071021" sldId="258"/>
        </pc:sldMkLst>
        <pc:spChg chg="mod">
          <ac:chgData name="Dennis Donis" userId="983d8017c8d9a50a" providerId="LiveId" clId="{945E1369-76DB-4E32-A28B-F25B4376D57B}" dt="2024-09-16T17:57:23.544" v="60" actId="26606"/>
          <ac:spMkLst>
            <pc:docMk/>
            <pc:sldMk cId="3315071021" sldId="258"/>
            <ac:spMk id="2" creationId="{E8DB838C-5E8E-0224-36FE-4548C9F80713}"/>
          </ac:spMkLst>
        </pc:spChg>
        <pc:spChg chg="mod">
          <ac:chgData name="Dennis Donis" userId="983d8017c8d9a50a" providerId="LiveId" clId="{945E1369-76DB-4E32-A28B-F25B4376D57B}" dt="2024-09-16T17:57:23.544" v="60" actId="26606"/>
          <ac:spMkLst>
            <pc:docMk/>
            <pc:sldMk cId="3315071021" sldId="258"/>
            <ac:spMk id="3" creationId="{B5A34D39-CC66-EF2D-62EF-853C2C4BA4FF}"/>
          </ac:spMkLst>
        </pc:spChg>
        <pc:spChg chg="add">
          <ac:chgData name="Dennis Donis" userId="983d8017c8d9a50a" providerId="LiveId" clId="{945E1369-76DB-4E32-A28B-F25B4376D57B}" dt="2024-09-16T17:57:23.544" v="60" actId="26606"/>
          <ac:spMkLst>
            <pc:docMk/>
            <pc:sldMk cId="3315071021" sldId="258"/>
            <ac:spMk id="8" creationId="{1B15ED52-F352-441B-82BF-E0EA34836D08}"/>
          </ac:spMkLst>
        </pc:spChg>
        <pc:spChg chg="add">
          <ac:chgData name="Dennis Donis" userId="983d8017c8d9a50a" providerId="LiveId" clId="{945E1369-76DB-4E32-A28B-F25B4376D57B}" dt="2024-09-16T17:57:23.544" v="60" actId="26606"/>
          <ac:spMkLst>
            <pc:docMk/>
            <pc:sldMk cId="3315071021" sldId="258"/>
            <ac:spMk id="10" creationId="{3B2E3793-BFE6-45A2-9B7B-E18844431C99}"/>
          </ac:spMkLst>
        </pc:spChg>
        <pc:spChg chg="add">
          <ac:chgData name="Dennis Donis" userId="983d8017c8d9a50a" providerId="LiveId" clId="{945E1369-76DB-4E32-A28B-F25B4376D57B}" dt="2024-09-16T17:57:23.544" v="60" actId="26606"/>
          <ac:spMkLst>
            <pc:docMk/>
            <pc:sldMk cId="3315071021" sldId="258"/>
            <ac:spMk id="12" creationId="{BC4C4868-CB8F-4AF9-9CDB-8108F2C19B67}"/>
          </ac:spMkLst>
        </pc:spChg>
        <pc:spChg chg="add">
          <ac:chgData name="Dennis Donis" userId="983d8017c8d9a50a" providerId="LiveId" clId="{945E1369-76DB-4E32-A28B-F25B4376D57B}" dt="2024-09-16T17:57:23.544" v="60" actId="26606"/>
          <ac:spMkLst>
            <pc:docMk/>
            <pc:sldMk cId="3315071021" sldId="258"/>
            <ac:spMk id="14" creationId="{375E0459-6403-40CD-989D-56A4407CA12E}"/>
          </ac:spMkLst>
        </pc:spChg>
        <pc:spChg chg="add">
          <ac:chgData name="Dennis Donis" userId="983d8017c8d9a50a" providerId="LiveId" clId="{945E1369-76DB-4E32-A28B-F25B4376D57B}" dt="2024-09-16T17:57:23.544" v="60" actId="26606"/>
          <ac:spMkLst>
            <pc:docMk/>
            <pc:sldMk cId="3315071021" sldId="258"/>
            <ac:spMk id="16" creationId="{53E5B1A8-3AC9-4BD1-9BBC-78CA94F2D1BA}"/>
          </ac:spMkLst>
        </pc:spChg>
      </pc:sldChg>
      <pc:sldChg chg="addSp modSp new mod setBg">
        <pc:chgData name="Dennis Donis" userId="983d8017c8d9a50a" providerId="LiveId" clId="{945E1369-76DB-4E32-A28B-F25B4376D57B}" dt="2024-09-16T17:58:04.495" v="68" actId="26606"/>
        <pc:sldMkLst>
          <pc:docMk/>
          <pc:sldMk cId="4201836167" sldId="259"/>
        </pc:sldMkLst>
        <pc:spChg chg="mod">
          <ac:chgData name="Dennis Donis" userId="983d8017c8d9a50a" providerId="LiveId" clId="{945E1369-76DB-4E32-A28B-F25B4376D57B}" dt="2024-09-16T17:58:04.495" v="68" actId="26606"/>
          <ac:spMkLst>
            <pc:docMk/>
            <pc:sldMk cId="4201836167" sldId="259"/>
            <ac:spMk id="2" creationId="{5967B11A-DD0D-010E-CC92-66AD95141DEA}"/>
          </ac:spMkLst>
        </pc:spChg>
        <pc:spChg chg="mod">
          <ac:chgData name="Dennis Donis" userId="983d8017c8d9a50a" providerId="LiveId" clId="{945E1369-76DB-4E32-A28B-F25B4376D57B}" dt="2024-09-16T17:58:04.495" v="68" actId="26606"/>
          <ac:spMkLst>
            <pc:docMk/>
            <pc:sldMk cId="4201836167" sldId="259"/>
            <ac:spMk id="3" creationId="{6AE33BCF-1B72-5CC5-5573-8DCF34A20668}"/>
          </ac:spMkLst>
        </pc:spChg>
        <pc:spChg chg="add">
          <ac:chgData name="Dennis Donis" userId="983d8017c8d9a50a" providerId="LiveId" clId="{945E1369-76DB-4E32-A28B-F25B4376D57B}" dt="2024-09-16T17:58:04.495" v="68" actId="26606"/>
          <ac:spMkLst>
            <pc:docMk/>
            <pc:sldMk cId="4201836167" sldId="259"/>
            <ac:spMk id="8" creationId="{1B15ED52-F352-441B-82BF-E0EA34836D08}"/>
          </ac:spMkLst>
        </pc:spChg>
        <pc:spChg chg="add">
          <ac:chgData name="Dennis Donis" userId="983d8017c8d9a50a" providerId="LiveId" clId="{945E1369-76DB-4E32-A28B-F25B4376D57B}" dt="2024-09-16T17:58:04.495" v="68" actId="26606"/>
          <ac:spMkLst>
            <pc:docMk/>
            <pc:sldMk cId="4201836167" sldId="259"/>
            <ac:spMk id="10" creationId="{3B2E3793-BFE6-45A2-9B7B-E18844431C99}"/>
          </ac:spMkLst>
        </pc:spChg>
        <pc:spChg chg="add">
          <ac:chgData name="Dennis Donis" userId="983d8017c8d9a50a" providerId="LiveId" clId="{945E1369-76DB-4E32-A28B-F25B4376D57B}" dt="2024-09-16T17:58:04.495" v="68" actId="26606"/>
          <ac:spMkLst>
            <pc:docMk/>
            <pc:sldMk cId="4201836167" sldId="259"/>
            <ac:spMk id="12" creationId="{BC4C4868-CB8F-4AF9-9CDB-8108F2C19B67}"/>
          </ac:spMkLst>
        </pc:spChg>
        <pc:spChg chg="add">
          <ac:chgData name="Dennis Donis" userId="983d8017c8d9a50a" providerId="LiveId" clId="{945E1369-76DB-4E32-A28B-F25B4376D57B}" dt="2024-09-16T17:58:04.495" v="68" actId="26606"/>
          <ac:spMkLst>
            <pc:docMk/>
            <pc:sldMk cId="4201836167" sldId="259"/>
            <ac:spMk id="14" creationId="{375E0459-6403-40CD-989D-56A4407CA12E}"/>
          </ac:spMkLst>
        </pc:spChg>
        <pc:spChg chg="add">
          <ac:chgData name="Dennis Donis" userId="983d8017c8d9a50a" providerId="LiveId" clId="{945E1369-76DB-4E32-A28B-F25B4376D57B}" dt="2024-09-16T17:58:04.495" v="68" actId="26606"/>
          <ac:spMkLst>
            <pc:docMk/>
            <pc:sldMk cId="4201836167" sldId="259"/>
            <ac:spMk id="16" creationId="{53E5B1A8-3AC9-4BD1-9BBC-78CA94F2D1BA}"/>
          </ac:spMkLst>
        </pc:spChg>
      </pc:sldChg>
      <pc:sldChg chg="addSp modSp mod setBg">
        <pc:chgData name="Dennis Donis" userId="983d8017c8d9a50a" providerId="LiveId" clId="{945E1369-76DB-4E32-A28B-F25B4376D57B}" dt="2024-09-16T17:57:30.423" v="61" actId="26606"/>
        <pc:sldMkLst>
          <pc:docMk/>
          <pc:sldMk cId="3953125438" sldId="260"/>
        </pc:sldMkLst>
        <pc:spChg chg="mod">
          <ac:chgData name="Dennis Donis" userId="983d8017c8d9a50a" providerId="LiveId" clId="{945E1369-76DB-4E32-A28B-F25B4376D57B}" dt="2024-09-16T17:57:30.423" v="61" actId="26606"/>
          <ac:spMkLst>
            <pc:docMk/>
            <pc:sldMk cId="3953125438" sldId="260"/>
            <ac:spMk id="2" creationId="{37CCD09A-985B-4DBB-750C-EC67B34BDAC9}"/>
          </ac:spMkLst>
        </pc:spChg>
        <pc:spChg chg="mod">
          <ac:chgData name="Dennis Donis" userId="983d8017c8d9a50a" providerId="LiveId" clId="{945E1369-76DB-4E32-A28B-F25B4376D57B}" dt="2024-09-16T17:57:30.423" v="61" actId="26606"/>
          <ac:spMkLst>
            <pc:docMk/>
            <pc:sldMk cId="3953125438" sldId="260"/>
            <ac:spMk id="3" creationId="{61162BEE-0F00-B809-3EFF-EB3BE96CAA3C}"/>
          </ac:spMkLst>
        </pc:spChg>
        <pc:spChg chg="add">
          <ac:chgData name="Dennis Donis" userId="983d8017c8d9a50a" providerId="LiveId" clId="{945E1369-76DB-4E32-A28B-F25B4376D57B}" dt="2024-09-16T17:57:30.423" v="61" actId="26606"/>
          <ac:spMkLst>
            <pc:docMk/>
            <pc:sldMk cId="3953125438" sldId="260"/>
            <ac:spMk id="8" creationId="{1B15ED52-F352-441B-82BF-E0EA34836D08}"/>
          </ac:spMkLst>
        </pc:spChg>
        <pc:spChg chg="add">
          <ac:chgData name="Dennis Donis" userId="983d8017c8d9a50a" providerId="LiveId" clId="{945E1369-76DB-4E32-A28B-F25B4376D57B}" dt="2024-09-16T17:57:30.423" v="61" actId="26606"/>
          <ac:spMkLst>
            <pc:docMk/>
            <pc:sldMk cId="3953125438" sldId="260"/>
            <ac:spMk id="10" creationId="{3B2E3793-BFE6-45A2-9B7B-E18844431C99}"/>
          </ac:spMkLst>
        </pc:spChg>
        <pc:spChg chg="add">
          <ac:chgData name="Dennis Donis" userId="983d8017c8d9a50a" providerId="LiveId" clId="{945E1369-76DB-4E32-A28B-F25B4376D57B}" dt="2024-09-16T17:57:30.423" v="61" actId="26606"/>
          <ac:spMkLst>
            <pc:docMk/>
            <pc:sldMk cId="3953125438" sldId="260"/>
            <ac:spMk id="12" creationId="{BC4C4868-CB8F-4AF9-9CDB-8108F2C19B67}"/>
          </ac:spMkLst>
        </pc:spChg>
        <pc:spChg chg="add">
          <ac:chgData name="Dennis Donis" userId="983d8017c8d9a50a" providerId="LiveId" clId="{945E1369-76DB-4E32-A28B-F25B4376D57B}" dt="2024-09-16T17:57:30.423" v="61" actId="26606"/>
          <ac:spMkLst>
            <pc:docMk/>
            <pc:sldMk cId="3953125438" sldId="260"/>
            <ac:spMk id="14" creationId="{375E0459-6403-40CD-989D-56A4407CA12E}"/>
          </ac:spMkLst>
        </pc:spChg>
        <pc:spChg chg="add">
          <ac:chgData name="Dennis Donis" userId="983d8017c8d9a50a" providerId="LiveId" clId="{945E1369-76DB-4E32-A28B-F25B4376D57B}" dt="2024-09-16T17:57:30.423" v="61" actId="26606"/>
          <ac:spMkLst>
            <pc:docMk/>
            <pc:sldMk cId="3953125438" sldId="260"/>
            <ac:spMk id="16" creationId="{53E5B1A8-3AC9-4BD1-9BBC-78CA94F2D1BA}"/>
          </ac:spMkLst>
        </pc:spChg>
      </pc:sldChg>
      <pc:sldChg chg="addSp modSp mod setBg">
        <pc:chgData name="Dennis Donis" userId="983d8017c8d9a50a" providerId="LiveId" clId="{945E1369-76DB-4E32-A28B-F25B4376D57B}" dt="2024-09-16T17:57:36.429" v="62" actId="26606"/>
        <pc:sldMkLst>
          <pc:docMk/>
          <pc:sldMk cId="397057194" sldId="261"/>
        </pc:sldMkLst>
        <pc:spChg chg="mod">
          <ac:chgData name="Dennis Donis" userId="983d8017c8d9a50a" providerId="LiveId" clId="{945E1369-76DB-4E32-A28B-F25B4376D57B}" dt="2024-09-16T17:57:36.429" v="62" actId="26606"/>
          <ac:spMkLst>
            <pc:docMk/>
            <pc:sldMk cId="397057194" sldId="261"/>
            <ac:spMk id="2" creationId="{6FEAD2B5-248D-8FCE-ECB4-BFDC3523B7B8}"/>
          </ac:spMkLst>
        </pc:spChg>
        <pc:spChg chg="mod">
          <ac:chgData name="Dennis Donis" userId="983d8017c8d9a50a" providerId="LiveId" clId="{945E1369-76DB-4E32-A28B-F25B4376D57B}" dt="2024-09-16T17:57:36.429" v="62" actId="26606"/>
          <ac:spMkLst>
            <pc:docMk/>
            <pc:sldMk cId="397057194" sldId="261"/>
            <ac:spMk id="3" creationId="{3705C39B-021A-B0C5-1333-5D8CB6A7770F}"/>
          </ac:spMkLst>
        </pc:spChg>
        <pc:spChg chg="add">
          <ac:chgData name="Dennis Donis" userId="983d8017c8d9a50a" providerId="LiveId" clId="{945E1369-76DB-4E32-A28B-F25B4376D57B}" dt="2024-09-16T17:57:36.429" v="62" actId="26606"/>
          <ac:spMkLst>
            <pc:docMk/>
            <pc:sldMk cId="397057194" sldId="261"/>
            <ac:spMk id="8" creationId="{1B15ED52-F352-441B-82BF-E0EA34836D08}"/>
          </ac:spMkLst>
        </pc:spChg>
        <pc:spChg chg="add">
          <ac:chgData name="Dennis Donis" userId="983d8017c8d9a50a" providerId="LiveId" clId="{945E1369-76DB-4E32-A28B-F25B4376D57B}" dt="2024-09-16T17:57:36.429" v="62" actId="26606"/>
          <ac:spMkLst>
            <pc:docMk/>
            <pc:sldMk cId="397057194" sldId="261"/>
            <ac:spMk id="10" creationId="{3B2E3793-BFE6-45A2-9B7B-E18844431C99}"/>
          </ac:spMkLst>
        </pc:spChg>
        <pc:spChg chg="add">
          <ac:chgData name="Dennis Donis" userId="983d8017c8d9a50a" providerId="LiveId" clId="{945E1369-76DB-4E32-A28B-F25B4376D57B}" dt="2024-09-16T17:57:36.429" v="62" actId="26606"/>
          <ac:spMkLst>
            <pc:docMk/>
            <pc:sldMk cId="397057194" sldId="261"/>
            <ac:spMk id="12" creationId="{BC4C4868-CB8F-4AF9-9CDB-8108F2C19B67}"/>
          </ac:spMkLst>
        </pc:spChg>
        <pc:spChg chg="add">
          <ac:chgData name="Dennis Donis" userId="983d8017c8d9a50a" providerId="LiveId" clId="{945E1369-76DB-4E32-A28B-F25B4376D57B}" dt="2024-09-16T17:57:36.429" v="62" actId="26606"/>
          <ac:spMkLst>
            <pc:docMk/>
            <pc:sldMk cId="397057194" sldId="261"/>
            <ac:spMk id="14" creationId="{375E0459-6403-40CD-989D-56A4407CA12E}"/>
          </ac:spMkLst>
        </pc:spChg>
        <pc:spChg chg="add">
          <ac:chgData name="Dennis Donis" userId="983d8017c8d9a50a" providerId="LiveId" clId="{945E1369-76DB-4E32-A28B-F25B4376D57B}" dt="2024-09-16T17:57:36.429" v="62" actId="26606"/>
          <ac:spMkLst>
            <pc:docMk/>
            <pc:sldMk cId="397057194" sldId="261"/>
            <ac:spMk id="16" creationId="{53E5B1A8-3AC9-4BD1-9BBC-78CA94F2D1BA}"/>
          </ac:spMkLst>
        </pc:spChg>
      </pc:sldChg>
      <pc:sldChg chg="addSp modSp mod setBg">
        <pc:chgData name="Dennis Donis" userId="983d8017c8d9a50a" providerId="LiveId" clId="{945E1369-76DB-4E32-A28B-F25B4376D57B}" dt="2024-09-16T17:58:10.006" v="69" actId="26606"/>
        <pc:sldMkLst>
          <pc:docMk/>
          <pc:sldMk cId="1919730671" sldId="262"/>
        </pc:sldMkLst>
        <pc:spChg chg="mod">
          <ac:chgData name="Dennis Donis" userId="983d8017c8d9a50a" providerId="LiveId" clId="{945E1369-76DB-4E32-A28B-F25B4376D57B}" dt="2024-09-16T17:58:10.006" v="69" actId="26606"/>
          <ac:spMkLst>
            <pc:docMk/>
            <pc:sldMk cId="1919730671" sldId="262"/>
            <ac:spMk id="2" creationId="{A7BCCB98-8A54-0093-F4F4-5BBD1B63DB95}"/>
          </ac:spMkLst>
        </pc:spChg>
        <pc:spChg chg="mod">
          <ac:chgData name="Dennis Donis" userId="983d8017c8d9a50a" providerId="LiveId" clId="{945E1369-76DB-4E32-A28B-F25B4376D57B}" dt="2024-09-16T17:58:10.006" v="69" actId="26606"/>
          <ac:spMkLst>
            <pc:docMk/>
            <pc:sldMk cId="1919730671" sldId="262"/>
            <ac:spMk id="3" creationId="{867532DB-293F-C746-FAE8-220015082ECB}"/>
          </ac:spMkLst>
        </pc:spChg>
        <pc:spChg chg="add">
          <ac:chgData name="Dennis Donis" userId="983d8017c8d9a50a" providerId="LiveId" clId="{945E1369-76DB-4E32-A28B-F25B4376D57B}" dt="2024-09-16T17:58:10.006" v="69" actId="26606"/>
          <ac:spMkLst>
            <pc:docMk/>
            <pc:sldMk cId="1919730671" sldId="262"/>
            <ac:spMk id="8" creationId="{1B15ED52-F352-441B-82BF-E0EA34836D08}"/>
          </ac:spMkLst>
        </pc:spChg>
        <pc:spChg chg="add">
          <ac:chgData name="Dennis Donis" userId="983d8017c8d9a50a" providerId="LiveId" clId="{945E1369-76DB-4E32-A28B-F25B4376D57B}" dt="2024-09-16T17:58:10.006" v="69" actId="26606"/>
          <ac:spMkLst>
            <pc:docMk/>
            <pc:sldMk cId="1919730671" sldId="262"/>
            <ac:spMk id="10" creationId="{3B2E3793-BFE6-45A2-9B7B-E18844431C99}"/>
          </ac:spMkLst>
        </pc:spChg>
        <pc:spChg chg="add">
          <ac:chgData name="Dennis Donis" userId="983d8017c8d9a50a" providerId="LiveId" clId="{945E1369-76DB-4E32-A28B-F25B4376D57B}" dt="2024-09-16T17:58:10.006" v="69" actId="26606"/>
          <ac:spMkLst>
            <pc:docMk/>
            <pc:sldMk cId="1919730671" sldId="262"/>
            <ac:spMk id="12" creationId="{BC4C4868-CB8F-4AF9-9CDB-8108F2C19B67}"/>
          </ac:spMkLst>
        </pc:spChg>
        <pc:spChg chg="add">
          <ac:chgData name="Dennis Donis" userId="983d8017c8d9a50a" providerId="LiveId" clId="{945E1369-76DB-4E32-A28B-F25B4376D57B}" dt="2024-09-16T17:58:10.006" v="69" actId="26606"/>
          <ac:spMkLst>
            <pc:docMk/>
            <pc:sldMk cId="1919730671" sldId="262"/>
            <ac:spMk id="14" creationId="{375E0459-6403-40CD-989D-56A4407CA12E}"/>
          </ac:spMkLst>
        </pc:spChg>
        <pc:spChg chg="add">
          <ac:chgData name="Dennis Donis" userId="983d8017c8d9a50a" providerId="LiveId" clId="{945E1369-76DB-4E32-A28B-F25B4376D57B}" dt="2024-09-16T17:58:10.006" v="69" actId="26606"/>
          <ac:spMkLst>
            <pc:docMk/>
            <pc:sldMk cId="1919730671" sldId="262"/>
            <ac:spMk id="16" creationId="{53E5B1A8-3AC9-4BD1-9BBC-78CA94F2D1BA}"/>
          </ac:spMkLst>
        </pc:spChg>
      </pc:sldChg>
      <pc:sldChg chg="addSp modSp mod setBg">
        <pc:chgData name="Dennis Donis" userId="983d8017c8d9a50a" providerId="LiveId" clId="{945E1369-76DB-4E32-A28B-F25B4376D57B}" dt="2024-09-16T17:58:12.813" v="70" actId="26606"/>
        <pc:sldMkLst>
          <pc:docMk/>
          <pc:sldMk cId="3497328589" sldId="263"/>
        </pc:sldMkLst>
        <pc:spChg chg="mod">
          <ac:chgData name="Dennis Donis" userId="983d8017c8d9a50a" providerId="LiveId" clId="{945E1369-76DB-4E32-A28B-F25B4376D57B}" dt="2024-09-16T17:58:12.813" v="70" actId="26606"/>
          <ac:spMkLst>
            <pc:docMk/>
            <pc:sldMk cId="3497328589" sldId="263"/>
            <ac:spMk id="2" creationId="{810AA9B7-8462-21D7-C7F3-D84BF1E93B31}"/>
          </ac:spMkLst>
        </pc:spChg>
        <pc:spChg chg="mod">
          <ac:chgData name="Dennis Donis" userId="983d8017c8d9a50a" providerId="LiveId" clId="{945E1369-76DB-4E32-A28B-F25B4376D57B}" dt="2024-09-16T17:58:12.813" v="70" actId="26606"/>
          <ac:spMkLst>
            <pc:docMk/>
            <pc:sldMk cId="3497328589" sldId="263"/>
            <ac:spMk id="3" creationId="{5A5C3E1A-6953-3393-B4C9-BDBA69BAC66A}"/>
          </ac:spMkLst>
        </pc:spChg>
        <pc:spChg chg="add">
          <ac:chgData name="Dennis Donis" userId="983d8017c8d9a50a" providerId="LiveId" clId="{945E1369-76DB-4E32-A28B-F25B4376D57B}" dt="2024-09-16T17:58:12.813" v="70" actId="26606"/>
          <ac:spMkLst>
            <pc:docMk/>
            <pc:sldMk cId="3497328589" sldId="263"/>
            <ac:spMk id="8" creationId="{1B15ED52-F352-441B-82BF-E0EA34836D08}"/>
          </ac:spMkLst>
        </pc:spChg>
        <pc:spChg chg="add">
          <ac:chgData name="Dennis Donis" userId="983d8017c8d9a50a" providerId="LiveId" clId="{945E1369-76DB-4E32-A28B-F25B4376D57B}" dt="2024-09-16T17:58:12.813" v="70" actId="26606"/>
          <ac:spMkLst>
            <pc:docMk/>
            <pc:sldMk cId="3497328589" sldId="263"/>
            <ac:spMk id="10" creationId="{3B2E3793-BFE6-45A2-9B7B-E18844431C99}"/>
          </ac:spMkLst>
        </pc:spChg>
        <pc:spChg chg="add">
          <ac:chgData name="Dennis Donis" userId="983d8017c8d9a50a" providerId="LiveId" clId="{945E1369-76DB-4E32-A28B-F25B4376D57B}" dt="2024-09-16T17:58:12.813" v="70" actId="26606"/>
          <ac:spMkLst>
            <pc:docMk/>
            <pc:sldMk cId="3497328589" sldId="263"/>
            <ac:spMk id="12" creationId="{BC4C4868-CB8F-4AF9-9CDB-8108F2C19B67}"/>
          </ac:spMkLst>
        </pc:spChg>
        <pc:spChg chg="add">
          <ac:chgData name="Dennis Donis" userId="983d8017c8d9a50a" providerId="LiveId" clId="{945E1369-76DB-4E32-A28B-F25B4376D57B}" dt="2024-09-16T17:58:12.813" v="70" actId="26606"/>
          <ac:spMkLst>
            <pc:docMk/>
            <pc:sldMk cId="3497328589" sldId="263"/>
            <ac:spMk id="14" creationId="{375E0459-6403-40CD-989D-56A4407CA12E}"/>
          </ac:spMkLst>
        </pc:spChg>
        <pc:spChg chg="add">
          <ac:chgData name="Dennis Donis" userId="983d8017c8d9a50a" providerId="LiveId" clId="{945E1369-76DB-4E32-A28B-F25B4376D57B}" dt="2024-09-16T17:58:12.813" v="70" actId="26606"/>
          <ac:spMkLst>
            <pc:docMk/>
            <pc:sldMk cId="3497328589" sldId="263"/>
            <ac:spMk id="16" creationId="{53E5B1A8-3AC9-4BD1-9BBC-78CA94F2D1BA}"/>
          </ac:spMkLst>
        </pc:spChg>
      </pc:sldChg>
      <pc:sldChg chg="addSp modSp mod setBg">
        <pc:chgData name="Dennis Donis" userId="983d8017c8d9a50a" providerId="LiveId" clId="{945E1369-76DB-4E32-A28B-F25B4376D57B}" dt="2024-09-16T17:58:16.088" v="71" actId="26606"/>
        <pc:sldMkLst>
          <pc:docMk/>
          <pc:sldMk cId="279157614" sldId="264"/>
        </pc:sldMkLst>
        <pc:spChg chg="mod">
          <ac:chgData name="Dennis Donis" userId="983d8017c8d9a50a" providerId="LiveId" clId="{945E1369-76DB-4E32-A28B-F25B4376D57B}" dt="2024-09-16T17:58:16.088" v="71" actId="26606"/>
          <ac:spMkLst>
            <pc:docMk/>
            <pc:sldMk cId="279157614" sldId="264"/>
            <ac:spMk id="2" creationId="{2E59394C-5886-F91B-6C21-2D5D15839F8D}"/>
          </ac:spMkLst>
        </pc:spChg>
        <pc:spChg chg="mod">
          <ac:chgData name="Dennis Donis" userId="983d8017c8d9a50a" providerId="LiveId" clId="{945E1369-76DB-4E32-A28B-F25B4376D57B}" dt="2024-09-16T17:58:16.088" v="71" actId="26606"/>
          <ac:spMkLst>
            <pc:docMk/>
            <pc:sldMk cId="279157614" sldId="264"/>
            <ac:spMk id="3" creationId="{A81E9014-52F1-1A6D-2A4E-80E0E177C454}"/>
          </ac:spMkLst>
        </pc:spChg>
        <pc:spChg chg="add">
          <ac:chgData name="Dennis Donis" userId="983d8017c8d9a50a" providerId="LiveId" clId="{945E1369-76DB-4E32-A28B-F25B4376D57B}" dt="2024-09-16T17:58:16.088" v="71" actId="26606"/>
          <ac:spMkLst>
            <pc:docMk/>
            <pc:sldMk cId="279157614" sldId="264"/>
            <ac:spMk id="8" creationId="{1B15ED52-F352-441B-82BF-E0EA34836D08}"/>
          </ac:spMkLst>
        </pc:spChg>
        <pc:spChg chg="add">
          <ac:chgData name="Dennis Donis" userId="983d8017c8d9a50a" providerId="LiveId" clId="{945E1369-76DB-4E32-A28B-F25B4376D57B}" dt="2024-09-16T17:58:16.088" v="71" actId="26606"/>
          <ac:spMkLst>
            <pc:docMk/>
            <pc:sldMk cId="279157614" sldId="264"/>
            <ac:spMk id="10" creationId="{3B2E3793-BFE6-45A2-9B7B-E18844431C99}"/>
          </ac:spMkLst>
        </pc:spChg>
        <pc:spChg chg="add">
          <ac:chgData name="Dennis Donis" userId="983d8017c8d9a50a" providerId="LiveId" clId="{945E1369-76DB-4E32-A28B-F25B4376D57B}" dt="2024-09-16T17:58:16.088" v="71" actId="26606"/>
          <ac:spMkLst>
            <pc:docMk/>
            <pc:sldMk cId="279157614" sldId="264"/>
            <ac:spMk id="12" creationId="{BC4C4868-CB8F-4AF9-9CDB-8108F2C19B67}"/>
          </ac:spMkLst>
        </pc:spChg>
        <pc:spChg chg="add">
          <ac:chgData name="Dennis Donis" userId="983d8017c8d9a50a" providerId="LiveId" clId="{945E1369-76DB-4E32-A28B-F25B4376D57B}" dt="2024-09-16T17:58:16.088" v="71" actId="26606"/>
          <ac:spMkLst>
            <pc:docMk/>
            <pc:sldMk cId="279157614" sldId="264"/>
            <ac:spMk id="14" creationId="{375E0459-6403-40CD-989D-56A4407CA12E}"/>
          </ac:spMkLst>
        </pc:spChg>
        <pc:spChg chg="add">
          <ac:chgData name="Dennis Donis" userId="983d8017c8d9a50a" providerId="LiveId" clId="{945E1369-76DB-4E32-A28B-F25B4376D57B}" dt="2024-09-16T17:58:16.088" v="71" actId="26606"/>
          <ac:spMkLst>
            <pc:docMk/>
            <pc:sldMk cId="279157614" sldId="264"/>
            <ac:spMk id="16" creationId="{53E5B1A8-3AC9-4BD1-9BBC-78CA94F2D1BA}"/>
          </ac:spMkLst>
        </pc:spChg>
      </pc:sldChg>
      <pc:sldChg chg="addSp modSp mod setBg">
        <pc:chgData name="Dennis Donis" userId="983d8017c8d9a50a" providerId="LiveId" clId="{945E1369-76DB-4E32-A28B-F25B4376D57B}" dt="2024-09-16T17:58:20.582" v="72" actId="26606"/>
        <pc:sldMkLst>
          <pc:docMk/>
          <pc:sldMk cId="667555471" sldId="265"/>
        </pc:sldMkLst>
        <pc:spChg chg="add">
          <ac:chgData name="Dennis Donis" userId="983d8017c8d9a50a" providerId="LiveId" clId="{945E1369-76DB-4E32-A28B-F25B4376D57B}" dt="2024-09-16T17:58:20.582" v="72" actId="26606"/>
          <ac:spMkLst>
            <pc:docMk/>
            <pc:sldMk cId="667555471" sldId="265"/>
            <ac:spMk id="10" creationId="{AB8C311F-7253-4AED-9701-7FC0708C41C7}"/>
          </ac:spMkLst>
        </pc:spChg>
        <pc:spChg chg="add">
          <ac:chgData name="Dennis Donis" userId="983d8017c8d9a50a" providerId="LiveId" clId="{945E1369-76DB-4E32-A28B-F25B4376D57B}" dt="2024-09-16T17:58:20.582" v="72" actId="26606"/>
          <ac:spMkLst>
            <pc:docMk/>
            <pc:sldMk cId="667555471" sldId="265"/>
            <ac:spMk id="12" creationId="{E2384209-CB15-4CDF-9D31-C44FD9A3F20D}"/>
          </ac:spMkLst>
        </pc:spChg>
        <pc:spChg chg="add">
          <ac:chgData name="Dennis Donis" userId="983d8017c8d9a50a" providerId="LiveId" clId="{945E1369-76DB-4E32-A28B-F25B4376D57B}" dt="2024-09-16T17:58:20.582" v="72" actId="26606"/>
          <ac:spMkLst>
            <pc:docMk/>
            <pc:sldMk cId="667555471" sldId="265"/>
            <ac:spMk id="14" creationId="{2633B3B5-CC90-43F0-8714-D31D1F3F0209}"/>
          </ac:spMkLst>
        </pc:spChg>
        <pc:spChg chg="add">
          <ac:chgData name="Dennis Donis" userId="983d8017c8d9a50a" providerId="LiveId" clId="{945E1369-76DB-4E32-A28B-F25B4376D57B}" dt="2024-09-16T17:58:20.582" v="72" actId="26606"/>
          <ac:spMkLst>
            <pc:docMk/>
            <pc:sldMk cId="667555471" sldId="265"/>
            <ac:spMk id="16" creationId="{A8D57A06-A426-446D-B02C-A2DC6B62E45E}"/>
          </ac:spMkLst>
        </pc:spChg>
        <pc:picChg chg="mod">
          <ac:chgData name="Dennis Donis" userId="983d8017c8d9a50a" providerId="LiveId" clId="{945E1369-76DB-4E32-A28B-F25B4376D57B}" dt="2024-09-16T17:58:20.582" v="72" actId="26606"/>
          <ac:picMkLst>
            <pc:docMk/>
            <pc:sldMk cId="667555471" sldId="265"/>
            <ac:picMk id="5" creationId="{DD9DF3E8-6DAD-E04B-89DE-348D7784E3B6}"/>
          </ac:picMkLst>
        </pc:picChg>
      </pc:sldChg>
      <pc:sldChg chg="addSp modSp mod setBg">
        <pc:chgData name="Dennis Donis" userId="983d8017c8d9a50a" providerId="LiveId" clId="{945E1369-76DB-4E32-A28B-F25B4376D57B}" dt="2024-09-16T17:58:24.700" v="73" actId="26606"/>
        <pc:sldMkLst>
          <pc:docMk/>
          <pc:sldMk cId="55944355" sldId="266"/>
        </pc:sldMkLst>
        <pc:spChg chg="mod">
          <ac:chgData name="Dennis Donis" userId="983d8017c8d9a50a" providerId="LiveId" clId="{945E1369-76DB-4E32-A28B-F25B4376D57B}" dt="2024-09-16T17:58:24.700" v="73" actId="26606"/>
          <ac:spMkLst>
            <pc:docMk/>
            <pc:sldMk cId="55944355" sldId="266"/>
            <ac:spMk id="2" creationId="{713C4AAC-6996-2340-C517-5E6ACFBD707F}"/>
          </ac:spMkLst>
        </pc:spChg>
        <pc:spChg chg="mod">
          <ac:chgData name="Dennis Donis" userId="983d8017c8d9a50a" providerId="LiveId" clId="{945E1369-76DB-4E32-A28B-F25B4376D57B}" dt="2024-09-16T17:58:24.700" v="73" actId="26606"/>
          <ac:spMkLst>
            <pc:docMk/>
            <pc:sldMk cId="55944355" sldId="266"/>
            <ac:spMk id="3" creationId="{CAB02011-173C-1443-544E-EC74329CDCA7}"/>
          </ac:spMkLst>
        </pc:spChg>
        <pc:spChg chg="add">
          <ac:chgData name="Dennis Donis" userId="983d8017c8d9a50a" providerId="LiveId" clId="{945E1369-76DB-4E32-A28B-F25B4376D57B}" dt="2024-09-16T17:58:24.700" v="73" actId="26606"/>
          <ac:spMkLst>
            <pc:docMk/>
            <pc:sldMk cId="55944355" sldId="266"/>
            <ac:spMk id="8" creationId="{1B15ED52-F352-441B-82BF-E0EA34836D08}"/>
          </ac:spMkLst>
        </pc:spChg>
        <pc:spChg chg="add">
          <ac:chgData name="Dennis Donis" userId="983d8017c8d9a50a" providerId="LiveId" clId="{945E1369-76DB-4E32-A28B-F25B4376D57B}" dt="2024-09-16T17:58:24.700" v="73" actId="26606"/>
          <ac:spMkLst>
            <pc:docMk/>
            <pc:sldMk cId="55944355" sldId="266"/>
            <ac:spMk id="10" creationId="{3B2E3793-BFE6-45A2-9B7B-E18844431C99}"/>
          </ac:spMkLst>
        </pc:spChg>
        <pc:spChg chg="add">
          <ac:chgData name="Dennis Donis" userId="983d8017c8d9a50a" providerId="LiveId" clId="{945E1369-76DB-4E32-A28B-F25B4376D57B}" dt="2024-09-16T17:58:24.700" v="73" actId="26606"/>
          <ac:spMkLst>
            <pc:docMk/>
            <pc:sldMk cId="55944355" sldId="266"/>
            <ac:spMk id="12" creationId="{BC4C4868-CB8F-4AF9-9CDB-8108F2C19B67}"/>
          </ac:spMkLst>
        </pc:spChg>
        <pc:spChg chg="add">
          <ac:chgData name="Dennis Donis" userId="983d8017c8d9a50a" providerId="LiveId" clId="{945E1369-76DB-4E32-A28B-F25B4376D57B}" dt="2024-09-16T17:58:24.700" v="73" actId="26606"/>
          <ac:spMkLst>
            <pc:docMk/>
            <pc:sldMk cId="55944355" sldId="266"/>
            <ac:spMk id="14" creationId="{375E0459-6403-40CD-989D-56A4407CA12E}"/>
          </ac:spMkLst>
        </pc:spChg>
        <pc:spChg chg="add">
          <ac:chgData name="Dennis Donis" userId="983d8017c8d9a50a" providerId="LiveId" clId="{945E1369-76DB-4E32-A28B-F25B4376D57B}" dt="2024-09-16T17:58:24.700" v="73" actId="26606"/>
          <ac:spMkLst>
            <pc:docMk/>
            <pc:sldMk cId="55944355" sldId="266"/>
            <ac:spMk id="16" creationId="{53E5B1A8-3AC9-4BD1-9BBC-78CA94F2D1BA}"/>
          </ac:spMkLst>
        </pc:spChg>
      </pc:sldChg>
      <pc:sldChg chg="addSp modSp mod setBg">
        <pc:chgData name="Dennis Donis" userId="983d8017c8d9a50a" providerId="LiveId" clId="{945E1369-76DB-4E32-A28B-F25B4376D57B}" dt="2024-09-16T17:58:30.369" v="74" actId="26606"/>
        <pc:sldMkLst>
          <pc:docMk/>
          <pc:sldMk cId="214917247" sldId="267"/>
        </pc:sldMkLst>
        <pc:spChg chg="mod">
          <ac:chgData name="Dennis Donis" userId="983d8017c8d9a50a" providerId="LiveId" clId="{945E1369-76DB-4E32-A28B-F25B4376D57B}" dt="2024-09-16T17:58:30.369" v="74" actId="26606"/>
          <ac:spMkLst>
            <pc:docMk/>
            <pc:sldMk cId="214917247" sldId="267"/>
            <ac:spMk id="2" creationId="{558249DD-52F3-71B6-473B-FE3736C579BE}"/>
          </ac:spMkLst>
        </pc:spChg>
        <pc:spChg chg="mod">
          <ac:chgData name="Dennis Donis" userId="983d8017c8d9a50a" providerId="LiveId" clId="{945E1369-76DB-4E32-A28B-F25B4376D57B}" dt="2024-09-16T17:58:30.369" v="74" actId="26606"/>
          <ac:spMkLst>
            <pc:docMk/>
            <pc:sldMk cId="214917247" sldId="267"/>
            <ac:spMk id="3" creationId="{95EE2CAD-B8B0-54E4-288E-2E7F978C3BB9}"/>
          </ac:spMkLst>
        </pc:spChg>
        <pc:spChg chg="add">
          <ac:chgData name="Dennis Donis" userId="983d8017c8d9a50a" providerId="LiveId" clId="{945E1369-76DB-4E32-A28B-F25B4376D57B}" dt="2024-09-16T17:58:30.369" v="74" actId="26606"/>
          <ac:spMkLst>
            <pc:docMk/>
            <pc:sldMk cId="214917247" sldId="267"/>
            <ac:spMk id="8" creationId="{1B15ED52-F352-441B-82BF-E0EA34836D08}"/>
          </ac:spMkLst>
        </pc:spChg>
        <pc:spChg chg="add">
          <ac:chgData name="Dennis Donis" userId="983d8017c8d9a50a" providerId="LiveId" clId="{945E1369-76DB-4E32-A28B-F25B4376D57B}" dt="2024-09-16T17:58:30.369" v="74" actId="26606"/>
          <ac:spMkLst>
            <pc:docMk/>
            <pc:sldMk cId="214917247" sldId="267"/>
            <ac:spMk id="10" creationId="{3B2E3793-BFE6-45A2-9B7B-E18844431C99}"/>
          </ac:spMkLst>
        </pc:spChg>
        <pc:spChg chg="add">
          <ac:chgData name="Dennis Donis" userId="983d8017c8d9a50a" providerId="LiveId" clId="{945E1369-76DB-4E32-A28B-F25B4376D57B}" dt="2024-09-16T17:58:30.369" v="74" actId="26606"/>
          <ac:spMkLst>
            <pc:docMk/>
            <pc:sldMk cId="214917247" sldId="267"/>
            <ac:spMk id="12" creationId="{BC4C4868-CB8F-4AF9-9CDB-8108F2C19B67}"/>
          </ac:spMkLst>
        </pc:spChg>
        <pc:spChg chg="add">
          <ac:chgData name="Dennis Donis" userId="983d8017c8d9a50a" providerId="LiveId" clId="{945E1369-76DB-4E32-A28B-F25B4376D57B}" dt="2024-09-16T17:58:30.369" v="74" actId="26606"/>
          <ac:spMkLst>
            <pc:docMk/>
            <pc:sldMk cId="214917247" sldId="267"/>
            <ac:spMk id="14" creationId="{375E0459-6403-40CD-989D-56A4407CA12E}"/>
          </ac:spMkLst>
        </pc:spChg>
        <pc:spChg chg="add">
          <ac:chgData name="Dennis Donis" userId="983d8017c8d9a50a" providerId="LiveId" clId="{945E1369-76DB-4E32-A28B-F25B4376D57B}" dt="2024-09-16T17:58:30.369" v="74" actId="26606"/>
          <ac:spMkLst>
            <pc:docMk/>
            <pc:sldMk cId="214917247" sldId="267"/>
            <ac:spMk id="16" creationId="{53E5B1A8-3AC9-4BD1-9BBC-78CA94F2D1BA}"/>
          </ac:spMkLst>
        </pc:spChg>
      </pc:sldChg>
      <pc:sldChg chg="addSp modSp mod setBg">
        <pc:chgData name="Dennis Donis" userId="983d8017c8d9a50a" providerId="LiveId" clId="{945E1369-76DB-4E32-A28B-F25B4376D57B}" dt="2024-09-16T17:58:33.603" v="75" actId="26606"/>
        <pc:sldMkLst>
          <pc:docMk/>
          <pc:sldMk cId="2183912693" sldId="268"/>
        </pc:sldMkLst>
        <pc:spChg chg="mod">
          <ac:chgData name="Dennis Donis" userId="983d8017c8d9a50a" providerId="LiveId" clId="{945E1369-76DB-4E32-A28B-F25B4376D57B}" dt="2024-09-16T17:58:33.603" v="75" actId="26606"/>
          <ac:spMkLst>
            <pc:docMk/>
            <pc:sldMk cId="2183912693" sldId="268"/>
            <ac:spMk id="2" creationId="{6DCE74E8-884D-8E28-3941-870B8807EA2D}"/>
          </ac:spMkLst>
        </pc:spChg>
        <pc:spChg chg="mod">
          <ac:chgData name="Dennis Donis" userId="983d8017c8d9a50a" providerId="LiveId" clId="{945E1369-76DB-4E32-A28B-F25B4376D57B}" dt="2024-09-16T17:58:33.603" v="75" actId="26606"/>
          <ac:spMkLst>
            <pc:docMk/>
            <pc:sldMk cId="2183912693" sldId="268"/>
            <ac:spMk id="3" creationId="{03538B1C-FD7F-621F-A755-6F47CB5CCA57}"/>
          </ac:spMkLst>
        </pc:spChg>
        <pc:spChg chg="add">
          <ac:chgData name="Dennis Donis" userId="983d8017c8d9a50a" providerId="LiveId" clId="{945E1369-76DB-4E32-A28B-F25B4376D57B}" dt="2024-09-16T17:58:33.603" v="75" actId="26606"/>
          <ac:spMkLst>
            <pc:docMk/>
            <pc:sldMk cId="2183912693" sldId="268"/>
            <ac:spMk id="8" creationId="{1B15ED52-F352-441B-82BF-E0EA34836D08}"/>
          </ac:spMkLst>
        </pc:spChg>
        <pc:spChg chg="add">
          <ac:chgData name="Dennis Donis" userId="983d8017c8d9a50a" providerId="LiveId" clId="{945E1369-76DB-4E32-A28B-F25B4376D57B}" dt="2024-09-16T17:58:33.603" v="75" actId="26606"/>
          <ac:spMkLst>
            <pc:docMk/>
            <pc:sldMk cId="2183912693" sldId="268"/>
            <ac:spMk id="10" creationId="{3B2E3793-BFE6-45A2-9B7B-E18844431C99}"/>
          </ac:spMkLst>
        </pc:spChg>
        <pc:spChg chg="add">
          <ac:chgData name="Dennis Donis" userId="983d8017c8d9a50a" providerId="LiveId" clId="{945E1369-76DB-4E32-A28B-F25B4376D57B}" dt="2024-09-16T17:58:33.603" v="75" actId="26606"/>
          <ac:spMkLst>
            <pc:docMk/>
            <pc:sldMk cId="2183912693" sldId="268"/>
            <ac:spMk id="12" creationId="{BC4C4868-CB8F-4AF9-9CDB-8108F2C19B67}"/>
          </ac:spMkLst>
        </pc:spChg>
        <pc:spChg chg="add">
          <ac:chgData name="Dennis Donis" userId="983d8017c8d9a50a" providerId="LiveId" clId="{945E1369-76DB-4E32-A28B-F25B4376D57B}" dt="2024-09-16T17:58:33.603" v="75" actId="26606"/>
          <ac:spMkLst>
            <pc:docMk/>
            <pc:sldMk cId="2183912693" sldId="268"/>
            <ac:spMk id="14" creationId="{375E0459-6403-40CD-989D-56A4407CA12E}"/>
          </ac:spMkLst>
        </pc:spChg>
        <pc:spChg chg="add">
          <ac:chgData name="Dennis Donis" userId="983d8017c8d9a50a" providerId="LiveId" clId="{945E1369-76DB-4E32-A28B-F25B4376D57B}" dt="2024-09-16T17:58:33.603" v="75" actId="26606"/>
          <ac:spMkLst>
            <pc:docMk/>
            <pc:sldMk cId="2183912693" sldId="268"/>
            <ac:spMk id="16" creationId="{53E5B1A8-3AC9-4BD1-9BBC-78CA94F2D1BA}"/>
          </ac:spMkLst>
        </pc:spChg>
      </pc:sldChg>
      <pc:sldChg chg="addSp modSp mod setBg">
        <pc:chgData name="Dennis Donis" userId="983d8017c8d9a50a" providerId="LiveId" clId="{945E1369-76DB-4E32-A28B-F25B4376D57B}" dt="2024-09-16T17:58:37.800" v="76" actId="26606"/>
        <pc:sldMkLst>
          <pc:docMk/>
          <pc:sldMk cId="2457803110" sldId="269"/>
        </pc:sldMkLst>
        <pc:spChg chg="mod">
          <ac:chgData name="Dennis Donis" userId="983d8017c8d9a50a" providerId="LiveId" clId="{945E1369-76DB-4E32-A28B-F25B4376D57B}" dt="2024-09-16T17:58:37.800" v="76" actId="26606"/>
          <ac:spMkLst>
            <pc:docMk/>
            <pc:sldMk cId="2457803110" sldId="269"/>
            <ac:spMk id="2" creationId="{ACD85948-1664-A307-BF58-9630044AA8CE}"/>
          </ac:spMkLst>
        </pc:spChg>
        <pc:spChg chg="mod">
          <ac:chgData name="Dennis Donis" userId="983d8017c8d9a50a" providerId="LiveId" clId="{945E1369-76DB-4E32-A28B-F25B4376D57B}" dt="2024-09-16T17:58:37.800" v="76" actId="26606"/>
          <ac:spMkLst>
            <pc:docMk/>
            <pc:sldMk cId="2457803110" sldId="269"/>
            <ac:spMk id="3" creationId="{CF1F8A46-76D1-49FB-A362-189F90667B98}"/>
          </ac:spMkLst>
        </pc:spChg>
        <pc:spChg chg="add">
          <ac:chgData name="Dennis Donis" userId="983d8017c8d9a50a" providerId="LiveId" clId="{945E1369-76DB-4E32-A28B-F25B4376D57B}" dt="2024-09-16T17:58:37.800" v="76" actId="26606"/>
          <ac:spMkLst>
            <pc:docMk/>
            <pc:sldMk cId="2457803110" sldId="269"/>
            <ac:spMk id="8" creationId="{1B15ED52-F352-441B-82BF-E0EA34836D08}"/>
          </ac:spMkLst>
        </pc:spChg>
        <pc:spChg chg="add">
          <ac:chgData name="Dennis Donis" userId="983d8017c8d9a50a" providerId="LiveId" clId="{945E1369-76DB-4E32-A28B-F25B4376D57B}" dt="2024-09-16T17:58:37.800" v="76" actId="26606"/>
          <ac:spMkLst>
            <pc:docMk/>
            <pc:sldMk cId="2457803110" sldId="269"/>
            <ac:spMk id="10" creationId="{3B2E3793-BFE6-45A2-9B7B-E18844431C99}"/>
          </ac:spMkLst>
        </pc:spChg>
        <pc:spChg chg="add">
          <ac:chgData name="Dennis Donis" userId="983d8017c8d9a50a" providerId="LiveId" clId="{945E1369-76DB-4E32-A28B-F25B4376D57B}" dt="2024-09-16T17:58:37.800" v="76" actId="26606"/>
          <ac:spMkLst>
            <pc:docMk/>
            <pc:sldMk cId="2457803110" sldId="269"/>
            <ac:spMk id="12" creationId="{BC4C4868-CB8F-4AF9-9CDB-8108F2C19B67}"/>
          </ac:spMkLst>
        </pc:spChg>
        <pc:spChg chg="add">
          <ac:chgData name="Dennis Donis" userId="983d8017c8d9a50a" providerId="LiveId" clId="{945E1369-76DB-4E32-A28B-F25B4376D57B}" dt="2024-09-16T17:58:37.800" v="76" actId="26606"/>
          <ac:spMkLst>
            <pc:docMk/>
            <pc:sldMk cId="2457803110" sldId="269"/>
            <ac:spMk id="14" creationId="{375E0459-6403-40CD-989D-56A4407CA12E}"/>
          </ac:spMkLst>
        </pc:spChg>
        <pc:spChg chg="add">
          <ac:chgData name="Dennis Donis" userId="983d8017c8d9a50a" providerId="LiveId" clId="{945E1369-76DB-4E32-A28B-F25B4376D57B}" dt="2024-09-16T17:58:37.800" v="76" actId="26606"/>
          <ac:spMkLst>
            <pc:docMk/>
            <pc:sldMk cId="2457803110" sldId="269"/>
            <ac:spMk id="16" creationId="{53E5B1A8-3AC9-4BD1-9BBC-78CA94F2D1BA}"/>
          </ac:spMkLst>
        </pc:spChg>
      </pc:sldChg>
      <pc:sldChg chg="addSp modSp mod setBg">
        <pc:chgData name="Dennis Donis" userId="983d8017c8d9a50a" providerId="LiveId" clId="{945E1369-76DB-4E32-A28B-F25B4376D57B}" dt="2024-09-16T17:58:40.158" v="77" actId="26606"/>
        <pc:sldMkLst>
          <pc:docMk/>
          <pc:sldMk cId="578499828" sldId="270"/>
        </pc:sldMkLst>
        <pc:spChg chg="mod">
          <ac:chgData name="Dennis Donis" userId="983d8017c8d9a50a" providerId="LiveId" clId="{945E1369-76DB-4E32-A28B-F25B4376D57B}" dt="2024-09-16T17:58:40.158" v="77" actId="26606"/>
          <ac:spMkLst>
            <pc:docMk/>
            <pc:sldMk cId="578499828" sldId="270"/>
            <ac:spMk id="2" creationId="{703D2219-0B91-CD9F-1E4C-208C19546FF3}"/>
          </ac:spMkLst>
        </pc:spChg>
        <pc:spChg chg="mod">
          <ac:chgData name="Dennis Donis" userId="983d8017c8d9a50a" providerId="LiveId" clId="{945E1369-76DB-4E32-A28B-F25B4376D57B}" dt="2024-09-16T17:58:40.158" v="77" actId="26606"/>
          <ac:spMkLst>
            <pc:docMk/>
            <pc:sldMk cId="578499828" sldId="270"/>
            <ac:spMk id="3" creationId="{90658AE3-265C-72AA-80C4-CE19D23D1D36}"/>
          </ac:spMkLst>
        </pc:spChg>
        <pc:spChg chg="add">
          <ac:chgData name="Dennis Donis" userId="983d8017c8d9a50a" providerId="LiveId" clId="{945E1369-76DB-4E32-A28B-F25B4376D57B}" dt="2024-09-16T17:58:40.158" v="77" actId="26606"/>
          <ac:spMkLst>
            <pc:docMk/>
            <pc:sldMk cId="578499828" sldId="270"/>
            <ac:spMk id="8" creationId="{1B15ED52-F352-441B-82BF-E0EA34836D08}"/>
          </ac:spMkLst>
        </pc:spChg>
        <pc:spChg chg="add">
          <ac:chgData name="Dennis Donis" userId="983d8017c8d9a50a" providerId="LiveId" clId="{945E1369-76DB-4E32-A28B-F25B4376D57B}" dt="2024-09-16T17:58:40.158" v="77" actId="26606"/>
          <ac:spMkLst>
            <pc:docMk/>
            <pc:sldMk cId="578499828" sldId="270"/>
            <ac:spMk id="10" creationId="{3B2E3793-BFE6-45A2-9B7B-E18844431C99}"/>
          </ac:spMkLst>
        </pc:spChg>
        <pc:spChg chg="add">
          <ac:chgData name="Dennis Donis" userId="983d8017c8d9a50a" providerId="LiveId" clId="{945E1369-76DB-4E32-A28B-F25B4376D57B}" dt="2024-09-16T17:58:40.158" v="77" actId="26606"/>
          <ac:spMkLst>
            <pc:docMk/>
            <pc:sldMk cId="578499828" sldId="270"/>
            <ac:spMk id="12" creationId="{BC4C4868-CB8F-4AF9-9CDB-8108F2C19B67}"/>
          </ac:spMkLst>
        </pc:spChg>
        <pc:spChg chg="add">
          <ac:chgData name="Dennis Donis" userId="983d8017c8d9a50a" providerId="LiveId" clId="{945E1369-76DB-4E32-A28B-F25B4376D57B}" dt="2024-09-16T17:58:40.158" v="77" actId="26606"/>
          <ac:spMkLst>
            <pc:docMk/>
            <pc:sldMk cId="578499828" sldId="270"/>
            <ac:spMk id="14" creationId="{375E0459-6403-40CD-989D-56A4407CA12E}"/>
          </ac:spMkLst>
        </pc:spChg>
        <pc:spChg chg="add">
          <ac:chgData name="Dennis Donis" userId="983d8017c8d9a50a" providerId="LiveId" clId="{945E1369-76DB-4E32-A28B-F25B4376D57B}" dt="2024-09-16T17:58:40.158" v="77" actId="26606"/>
          <ac:spMkLst>
            <pc:docMk/>
            <pc:sldMk cId="578499828" sldId="270"/>
            <ac:spMk id="16" creationId="{53E5B1A8-3AC9-4BD1-9BBC-78CA94F2D1BA}"/>
          </ac:spMkLst>
        </pc:spChg>
      </pc:sldChg>
      <pc:sldChg chg="addSp modSp mod setBg">
        <pc:chgData name="Dennis Donis" userId="983d8017c8d9a50a" providerId="LiveId" clId="{945E1369-76DB-4E32-A28B-F25B4376D57B}" dt="2024-09-16T17:58:42.948" v="78" actId="26606"/>
        <pc:sldMkLst>
          <pc:docMk/>
          <pc:sldMk cId="1956740514" sldId="271"/>
        </pc:sldMkLst>
        <pc:spChg chg="mod">
          <ac:chgData name="Dennis Donis" userId="983d8017c8d9a50a" providerId="LiveId" clId="{945E1369-76DB-4E32-A28B-F25B4376D57B}" dt="2024-09-16T17:58:42.948" v="78" actId="26606"/>
          <ac:spMkLst>
            <pc:docMk/>
            <pc:sldMk cId="1956740514" sldId="271"/>
            <ac:spMk id="2" creationId="{77612DBB-3AB4-3203-18AF-F76CA8023EF1}"/>
          </ac:spMkLst>
        </pc:spChg>
        <pc:spChg chg="mod">
          <ac:chgData name="Dennis Donis" userId="983d8017c8d9a50a" providerId="LiveId" clId="{945E1369-76DB-4E32-A28B-F25B4376D57B}" dt="2024-09-16T17:58:42.948" v="78" actId="26606"/>
          <ac:spMkLst>
            <pc:docMk/>
            <pc:sldMk cId="1956740514" sldId="271"/>
            <ac:spMk id="3" creationId="{888737E9-78BB-2193-2B3C-D21E810F6805}"/>
          </ac:spMkLst>
        </pc:spChg>
        <pc:spChg chg="add">
          <ac:chgData name="Dennis Donis" userId="983d8017c8d9a50a" providerId="LiveId" clId="{945E1369-76DB-4E32-A28B-F25B4376D57B}" dt="2024-09-16T17:58:42.948" v="78" actId="26606"/>
          <ac:spMkLst>
            <pc:docMk/>
            <pc:sldMk cId="1956740514" sldId="271"/>
            <ac:spMk id="8" creationId="{1B15ED52-F352-441B-82BF-E0EA34836D08}"/>
          </ac:spMkLst>
        </pc:spChg>
        <pc:spChg chg="add">
          <ac:chgData name="Dennis Donis" userId="983d8017c8d9a50a" providerId="LiveId" clId="{945E1369-76DB-4E32-A28B-F25B4376D57B}" dt="2024-09-16T17:58:42.948" v="78" actId="26606"/>
          <ac:spMkLst>
            <pc:docMk/>
            <pc:sldMk cId="1956740514" sldId="271"/>
            <ac:spMk id="10" creationId="{3B2E3793-BFE6-45A2-9B7B-E18844431C99}"/>
          </ac:spMkLst>
        </pc:spChg>
        <pc:spChg chg="add">
          <ac:chgData name="Dennis Donis" userId="983d8017c8d9a50a" providerId="LiveId" clId="{945E1369-76DB-4E32-A28B-F25B4376D57B}" dt="2024-09-16T17:58:42.948" v="78" actId="26606"/>
          <ac:spMkLst>
            <pc:docMk/>
            <pc:sldMk cId="1956740514" sldId="271"/>
            <ac:spMk id="12" creationId="{BC4C4868-CB8F-4AF9-9CDB-8108F2C19B67}"/>
          </ac:spMkLst>
        </pc:spChg>
        <pc:spChg chg="add">
          <ac:chgData name="Dennis Donis" userId="983d8017c8d9a50a" providerId="LiveId" clId="{945E1369-76DB-4E32-A28B-F25B4376D57B}" dt="2024-09-16T17:58:42.948" v="78" actId="26606"/>
          <ac:spMkLst>
            <pc:docMk/>
            <pc:sldMk cId="1956740514" sldId="271"/>
            <ac:spMk id="14" creationId="{375E0459-6403-40CD-989D-56A4407CA12E}"/>
          </ac:spMkLst>
        </pc:spChg>
        <pc:spChg chg="add">
          <ac:chgData name="Dennis Donis" userId="983d8017c8d9a50a" providerId="LiveId" clId="{945E1369-76DB-4E32-A28B-F25B4376D57B}" dt="2024-09-16T17:58:42.948" v="78" actId="26606"/>
          <ac:spMkLst>
            <pc:docMk/>
            <pc:sldMk cId="1956740514" sldId="271"/>
            <ac:spMk id="16" creationId="{53E5B1A8-3AC9-4BD1-9BBC-78CA94F2D1BA}"/>
          </ac:spMkLst>
        </pc:spChg>
      </pc:sldChg>
      <pc:sldChg chg="addSp modSp mod setBg">
        <pc:chgData name="Dennis Donis" userId="983d8017c8d9a50a" providerId="LiveId" clId="{945E1369-76DB-4E32-A28B-F25B4376D57B}" dt="2024-09-16T17:58:45.976" v="79" actId="26606"/>
        <pc:sldMkLst>
          <pc:docMk/>
          <pc:sldMk cId="3023179304" sldId="272"/>
        </pc:sldMkLst>
        <pc:spChg chg="mod">
          <ac:chgData name="Dennis Donis" userId="983d8017c8d9a50a" providerId="LiveId" clId="{945E1369-76DB-4E32-A28B-F25B4376D57B}" dt="2024-09-16T17:58:45.976" v="79" actId="26606"/>
          <ac:spMkLst>
            <pc:docMk/>
            <pc:sldMk cId="3023179304" sldId="272"/>
            <ac:spMk id="2" creationId="{E1B02054-CE51-159B-456B-224313F9A1D8}"/>
          </ac:spMkLst>
        </pc:spChg>
        <pc:spChg chg="mod">
          <ac:chgData name="Dennis Donis" userId="983d8017c8d9a50a" providerId="LiveId" clId="{945E1369-76DB-4E32-A28B-F25B4376D57B}" dt="2024-09-16T17:58:45.976" v="79" actId="26606"/>
          <ac:spMkLst>
            <pc:docMk/>
            <pc:sldMk cId="3023179304" sldId="272"/>
            <ac:spMk id="3" creationId="{CE6F286A-71CA-EDB9-73EF-03446FEDC9F0}"/>
          </ac:spMkLst>
        </pc:spChg>
        <pc:spChg chg="add">
          <ac:chgData name="Dennis Donis" userId="983d8017c8d9a50a" providerId="LiveId" clId="{945E1369-76DB-4E32-A28B-F25B4376D57B}" dt="2024-09-16T17:58:45.976" v="79" actId="26606"/>
          <ac:spMkLst>
            <pc:docMk/>
            <pc:sldMk cId="3023179304" sldId="272"/>
            <ac:spMk id="8" creationId="{1B15ED52-F352-441B-82BF-E0EA34836D08}"/>
          </ac:spMkLst>
        </pc:spChg>
        <pc:spChg chg="add">
          <ac:chgData name="Dennis Donis" userId="983d8017c8d9a50a" providerId="LiveId" clId="{945E1369-76DB-4E32-A28B-F25B4376D57B}" dt="2024-09-16T17:58:45.976" v="79" actId="26606"/>
          <ac:spMkLst>
            <pc:docMk/>
            <pc:sldMk cId="3023179304" sldId="272"/>
            <ac:spMk id="10" creationId="{3B2E3793-BFE6-45A2-9B7B-E18844431C99}"/>
          </ac:spMkLst>
        </pc:spChg>
        <pc:spChg chg="add">
          <ac:chgData name="Dennis Donis" userId="983d8017c8d9a50a" providerId="LiveId" clId="{945E1369-76DB-4E32-A28B-F25B4376D57B}" dt="2024-09-16T17:58:45.976" v="79" actId="26606"/>
          <ac:spMkLst>
            <pc:docMk/>
            <pc:sldMk cId="3023179304" sldId="272"/>
            <ac:spMk id="12" creationId="{BC4C4868-CB8F-4AF9-9CDB-8108F2C19B67}"/>
          </ac:spMkLst>
        </pc:spChg>
        <pc:spChg chg="add">
          <ac:chgData name="Dennis Donis" userId="983d8017c8d9a50a" providerId="LiveId" clId="{945E1369-76DB-4E32-A28B-F25B4376D57B}" dt="2024-09-16T17:58:45.976" v="79" actId="26606"/>
          <ac:spMkLst>
            <pc:docMk/>
            <pc:sldMk cId="3023179304" sldId="272"/>
            <ac:spMk id="14" creationId="{375E0459-6403-40CD-989D-56A4407CA12E}"/>
          </ac:spMkLst>
        </pc:spChg>
        <pc:spChg chg="add">
          <ac:chgData name="Dennis Donis" userId="983d8017c8d9a50a" providerId="LiveId" clId="{945E1369-76DB-4E32-A28B-F25B4376D57B}" dt="2024-09-16T17:58:45.976" v="79" actId="26606"/>
          <ac:spMkLst>
            <pc:docMk/>
            <pc:sldMk cId="3023179304" sldId="272"/>
            <ac:spMk id="16" creationId="{53E5B1A8-3AC9-4BD1-9BBC-78CA94F2D1BA}"/>
          </ac:spMkLst>
        </pc:spChg>
      </pc:sldChg>
      <pc:sldChg chg="addSp modSp mod setBg">
        <pc:chgData name="Dennis Donis" userId="983d8017c8d9a50a" providerId="LiveId" clId="{945E1369-76DB-4E32-A28B-F25B4376D57B}" dt="2024-09-16T17:58:53.773" v="80" actId="26606"/>
        <pc:sldMkLst>
          <pc:docMk/>
          <pc:sldMk cId="4087608724" sldId="273"/>
        </pc:sldMkLst>
        <pc:spChg chg="mod">
          <ac:chgData name="Dennis Donis" userId="983d8017c8d9a50a" providerId="LiveId" clId="{945E1369-76DB-4E32-A28B-F25B4376D57B}" dt="2024-09-16T17:58:53.773" v="80" actId="26606"/>
          <ac:spMkLst>
            <pc:docMk/>
            <pc:sldMk cId="4087608724" sldId="273"/>
            <ac:spMk id="2" creationId="{B93BB0BD-B960-6CA0-4448-3A85C4C13B37}"/>
          </ac:spMkLst>
        </pc:spChg>
        <pc:spChg chg="mod">
          <ac:chgData name="Dennis Donis" userId="983d8017c8d9a50a" providerId="LiveId" clId="{945E1369-76DB-4E32-A28B-F25B4376D57B}" dt="2024-09-16T17:58:53.773" v="80" actId="26606"/>
          <ac:spMkLst>
            <pc:docMk/>
            <pc:sldMk cId="4087608724" sldId="273"/>
            <ac:spMk id="3" creationId="{7F7503A6-C60D-1677-D4E5-915C88C4162D}"/>
          </ac:spMkLst>
        </pc:spChg>
        <pc:spChg chg="add">
          <ac:chgData name="Dennis Donis" userId="983d8017c8d9a50a" providerId="LiveId" clId="{945E1369-76DB-4E32-A28B-F25B4376D57B}" dt="2024-09-16T17:58:53.773" v="80" actId="26606"/>
          <ac:spMkLst>
            <pc:docMk/>
            <pc:sldMk cId="4087608724" sldId="273"/>
            <ac:spMk id="8" creationId="{1B15ED52-F352-441B-82BF-E0EA34836D08}"/>
          </ac:spMkLst>
        </pc:spChg>
        <pc:spChg chg="add">
          <ac:chgData name="Dennis Donis" userId="983d8017c8d9a50a" providerId="LiveId" clId="{945E1369-76DB-4E32-A28B-F25B4376D57B}" dt="2024-09-16T17:58:53.773" v="80" actId="26606"/>
          <ac:spMkLst>
            <pc:docMk/>
            <pc:sldMk cId="4087608724" sldId="273"/>
            <ac:spMk id="10" creationId="{3B2E3793-BFE6-45A2-9B7B-E18844431C99}"/>
          </ac:spMkLst>
        </pc:spChg>
        <pc:spChg chg="add">
          <ac:chgData name="Dennis Donis" userId="983d8017c8d9a50a" providerId="LiveId" clId="{945E1369-76DB-4E32-A28B-F25B4376D57B}" dt="2024-09-16T17:58:53.773" v="80" actId="26606"/>
          <ac:spMkLst>
            <pc:docMk/>
            <pc:sldMk cId="4087608724" sldId="273"/>
            <ac:spMk id="12" creationId="{BC4C4868-CB8F-4AF9-9CDB-8108F2C19B67}"/>
          </ac:spMkLst>
        </pc:spChg>
        <pc:spChg chg="add">
          <ac:chgData name="Dennis Donis" userId="983d8017c8d9a50a" providerId="LiveId" clId="{945E1369-76DB-4E32-A28B-F25B4376D57B}" dt="2024-09-16T17:58:53.773" v="80" actId="26606"/>
          <ac:spMkLst>
            <pc:docMk/>
            <pc:sldMk cId="4087608724" sldId="273"/>
            <ac:spMk id="14" creationId="{375E0459-6403-40CD-989D-56A4407CA12E}"/>
          </ac:spMkLst>
        </pc:spChg>
        <pc:spChg chg="add">
          <ac:chgData name="Dennis Donis" userId="983d8017c8d9a50a" providerId="LiveId" clId="{945E1369-76DB-4E32-A28B-F25B4376D57B}" dt="2024-09-16T17:58:53.773" v="80" actId="26606"/>
          <ac:spMkLst>
            <pc:docMk/>
            <pc:sldMk cId="4087608724" sldId="273"/>
            <ac:spMk id="16" creationId="{53E5B1A8-3AC9-4BD1-9BBC-78CA94F2D1BA}"/>
          </ac:spMkLst>
        </pc:spChg>
      </pc:sldChg>
      <pc:sldChg chg="addSp modSp mod setBg">
        <pc:chgData name="Dennis Donis" userId="983d8017c8d9a50a" providerId="LiveId" clId="{945E1369-76DB-4E32-A28B-F25B4376D57B}" dt="2024-09-16T17:59:18.413" v="83" actId="26606"/>
        <pc:sldMkLst>
          <pc:docMk/>
          <pc:sldMk cId="3513910272" sldId="274"/>
        </pc:sldMkLst>
        <pc:spChg chg="mod">
          <ac:chgData name="Dennis Donis" userId="983d8017c8d9a50a" providerId="LiveId" clId="{945E1369-76DB-4E32-A28B-F25B4376D57B}" dt="2024-09-16T17:59:18.413" v="83" actId="26606"/>
          <ac:spMkLst>
            <pc:docMk/>
            <pc:sldMk cId="3513910272" sldId="274"/>
            <ac:spMk id="2" creationId="{5D8CE9B9-29F0-FF5E-E069-37C2048D59B5}"/>
          </ac:spMkLst>
        </pc:spChg>
        <pc:spChg chg="mod">
          <ac:chgData name="Dennis Donis" userId="983d8017c8d9a50a" providerId="LiveId" clId="{945E1369-76DB-4E32-A28B-F25B4376D57B}" dt="2024-09-16T17:59:18.413" v="83" actId="26606"/>
          <ac:spMkLst>
            <pc:docMk/>
            <pc:sldMk cId="3513910272" sldId="274"/>
            <ac:spMk id="3" creationId="{CBD7AE2D-5583-5275-641D-829DBC85FCC7}"/>
          </ac:spMkLst>
        </pc:spChg>
        <pc:spChg chg="add">
          <ac:chgData name="Dennis Donis" userId="983d8017c8d9a50a" providerId="LiveId" clId="{945E1369-76DB-4E32-A28B-F25B4376D57B}" dt="2024-09-16T17:59:18.413" v="83" actId="26606"/>
          <ac:spMkLst>
            <pc:docMk/>
            <pc:sldMk cId="3513910272" sldId="274"/>
            <ac:spMk id="8" creationId="{1B15ED52-F352-441B-82BF-E0EA34836D08}"/>
          </ac:spMkLst>
        </pc:spChg>
        <pc:spChg chg="add">
          <ac:chgData name="Dennis Donis" userId="983d8017c8d9a50a" providerId="LiveId" clId="{945E1369-76DB-4E32-A28B-F25B4376D57B}" dt="2024-09-16T17:59:18.413" v="83" actId="26606"/>
          <ac:spMkLst>
            <pc:docMk/>
            <pc:sldMk cId="3513910272" sldId="274"/>
            <ac:spMk id="10" creationId="{3B2E3793-BFE6-45A2-9B7B-E18844431C99}"/>
          </ac:spMkLst>
        </pc:spChg>
        <pc:spChg chg="add">
          <ac:chgData name="Dennis Donis" userId="983d8017c8d9a50a" providerId="LiveId" clId="{945E1369-76DB-4E32-A28B-F25B4376D57B}" dt="2024-09-16T17:59:18.413" v="83" actId="26606"/>
          <ac:spMkLst>
            <pc:docMk/>
            <pc:sldMk cId="3513910272" sldId="274"/>
            <ac:spMk id="12" creationId="{BC4C4868-CB8F-4AF9-9CDB-8108F2C19B67}"/>
          </ac:spMkLst>
        </pc:spChg>
        <pc:spChg chg="add">
          <ac:chgData name="Dennis Donis" userId="983d8017c8d9a50a" providerId="LiveId" clId="{945E1369-76DB-4E32-A28B-F25B4376D57B}" dt="2024-09-16T17:59:18.413" v="83" actId="26606"/>
          <ac:spMkLst>
            <pc:docMk/>
            <pc:sldMk cId="3513910272" sldId="274"/>
            <ac:spMk id="14" creationId="{375E0459-6403-40CD-989D-56A4407CA12E}"/>
          </ac:spMkLst>
        </pc:spChg>
        <pc:spChg chg="add">
          <ac:chgData name="Dennis Donis" userId="983d8017c8d9a50a" providerId="LiveId" clId="{945E1369-76DB-4E32-A28B-F25B4376D57B}" dt="2024-09-16T17:59:18.413" v="83" actId="26606"/>
          <ac:spMkLst>
            <pc:docMk/>
            <pc:sldMk cId="3513910272" sldId="274"/>
            <ac:spMk id="16" creationId="{53E5B1A8-3AC9-4BD1-9BBC-78CA94F2D1BA}"/>
          </ac:spMkLst>
        </pc:spChg>
      </pc:sldChg>
      <pc:sldChg chg="addSp delSp modSp mod">
        <pc:chgData name="Dennis Donis" userId="983d8017c8d9a50a" providerId="LiveId" clId="{945E1369-76DB-4E32-A28B-F25B4376D57B}" dt="2024-09-16T17:58:58.266" v="81" actId="26606"/>
        <pc:sldMkLst>
          <pc:docMk/>
          <pc:sldMk cId="2615095253" sldId="275"/>
        </pc:sldMkLst>
        <pc:spChg chg="mod">
          <ac:chgData name="Dennis Donis" userId="983d8017c8d9a50a" providerId="LiveId" clId="{945E1369-76DB-4E32-A28B-F25B4376D57B}" dt="2024-09-16T17:58:58.266" v="81" actId="26606"/>
          <ac:spMkLst>
            <pc:docMk/>
            <pc:sldMk cId="2615095253" sldId="275"/>
            <ac:spMk id="2" creationId="{6686B699-1828-A6EE-5B55-A9F7952F9691}"/>
          </ac:spMkLst>
        </pc:spChg>
        <pc:spChg chg="del">
          <ac:chgData name="Dennis Donis" userId="983d8017c8d9a50a" providerId="LiveId" clId="{945E1369-76DB-4E32-A28B-F25B4376D57B}" dt="2024-09-16T17:58:58.266" v="81" actId="26606"/>
          <ac:spMkLst>
            <pc:docMk/>
            <pc:sldMk cId="2615095253" sldId="275"/>
            <ac:spMk id="31" creationId="{5105D448-4A6C-48A3-8C3C-71AF58F3E506}"/>
          </ac:spMkLst>
        </pc:spChg>
        <pc:spChg chg="del">
          <ac:chgData name="Dennis Donis" userId="983d8017c8d9a50a" providerId="LiveId" clId="{945E1369-76DB-4E32-A28B-F25B4376D57B}" dt="2024-09-16T17:58:58.266" v="81" actId="26606"/>
          <ac:spMkLst>
            <pc:docMk/>
            <pc:sldMk cId="2615095253" sldId="275"/>
            <ac:spMk id="32" creationId="{4025579F-C5D8-43BE-AF84-3E66A482C567}"/>
          </ac:spMkLst>
        </pc:spChg>
        <pc:spChg chg="add">
          <ac:chgData name="Dennis Donis" userId="983d8017c8d9a50a" providerId="LiveId" clId="{945E1369-76DB-4E32-A28B-F25B4376D57B}" dt="2024-09-16T17:58:58.266" v="81" actId="26606"/>
          <ac:spMkLst>
            <pc:docMk/>
            <pc:sldMk cId="2615095253" sldId="275"/>
            <ac:spMk id="37" creationId="{BACC6370-2D7E-4714-9D71-7542949D7D5D}"/>
          </ac:spMkLst>
        </pc:spChg>
        <pc:spChg chg="add">
          <ac:chgData name="Dennis Donis" userId="983d8017c8d9a50a" providerId="LiveId" clId="{945E1369-76DB-4E32-A28B-F25B4376D57B}" dt="2024-09-16T17:58:58.266" v="81" actId="26606"/>
          <ac:spMkLst>
            <pc:docMk/>
            <pc:sldMk cId="2615095253" sldId="275"/>
            <ac:spMk id="39" creationId="{F68B3F68-107C-434F-AA38-110D5EA91B85}"/>
          </ac:spMkLst>
        </pc:spChg>
        <pc:spChg chg="add">
          <ac:chgData name="Dennis Donis" userId="983d8017c8d9a50a" providerId="LiveId" clId="{945E1369-76DB-4E32-A28B-F25B4376D57B}" dt="2024-09-16T17:58:58.266" v="81" actId="26606"/>
          <ac:spMkLst>
            <pc:docMk/>
            <pc:sldMk cId="2615095253" sldId="275"/>
            <ac:spMk id="41" creationId="{AAD0DBB9-1A4B-4391-81D4-CB19F9AB918A}"/>
          </ac:spMkLst>
        </pc:spChg>
        <pc:spChg chg="add">
          <ac:chgData name="Dennis Donis" userId="983d8017c8d9a50a" providerId="LiveId" clId="{945E1369-76DB-4E32-A28B-F25B4376D57B}" dt="2024-09-16T17:58:58.266" v="81" actId="26606"/>
          <ac:spMkLst>
            <pc:docMk/>
            <pc:sldMk cId="2615095253" sldId="275"/>
            <ac:spMk id="43" creationId="{063BBA22-50EA-4C4D-BE05-F1CE4E63AA56}"/>
          </ac:spMkLst>
        </pc:spChg>
        <pc:graphicFrameChg chg="add mod">
          <ac:chgData name="Dennis Donis" userId="983d8017c8d9a50a" providerId="LiveId" clId="{945E1369-76DB-4E32-A28B-F25B4376D57B}" dt="2024-09-16T17:58:58.266" v="81" actId="26606"/>
          <ac:graphicFrameMkLst>
            <pc:docMk/>
            <pc:sldMk cId="2615095253" sldId="275"/>
            <ac:graphicFrameMk id="9" creationId="{E4F98D02-1E10-51C0-AF34-7DC9BDA3182D}"/>
          </ac:graphicFrameMkLst>
        </pc:graphicFrameChg>
      </pc:sldChg>
      <pc:sldChg chg="addSp delSp modSp mod setBg">
        <pc:chgData name="Dennis Donis" userId="983d8017c8d9a50a" providerId="LiveId" clId="{945E1369-76DB-4E32-A28B-F25B4376D57B}" dt="2024-09-16T17:59:04.184" v="82" actId="26606"/>
        <pc:sldMkLst>
          <pc:docMk/>
          <pc:sldMk cId="932143906" sldId="276"/>
        </pc:sldMkLst>
        <pc:spChg chg="mod">
          <ac:chgData name="Dennis Donis" userId="983d8017c8d9a50a" providerId="LiveId" clId="{945E1369-76DB-4E32-A28B-F25B4376D57B}" dt="2024-09-16T17:59:04.184" v="82" actId="26606"/>
          <ac:spMkLst>
            <pc:docMk/>
            <pc:sldMk cId="932143906" sldId="276"/>
            <ac:spMk id="2" creationId="{B2772E78-044A-28EA-D8DE-427FBBA0E3BC}"/>
          </ac:spMkLst>
        </pc:spChg>
        <pc:spChg chg="del">
          <ac:chgData name="Dennis Donis" userId="983d8017c8d9a50a" providerId="LiveId" clId="{945E1369-76DB-4E32-A28B-F25B4376D57B}" dt="2024-09-16T17:59:04.184" v="82" actId="26606"/>
          <ac:spMkLst>
            <pc:docMk/>
            <pc:sldMk cId="932143906" sldId="276"/>
            <ac:spMk id="3" creationId="{F7428137-0F4E-29DF-DA29-70E0F0CCF9B0}"/>
          </ac:spMkLst>
        </pc:spChg>
        <pc:spChg chg="add">
          <ac:chgData name="Dennis Donis" userId="983d8017c8d9a50a" providerId="LiveId" clId="{945E1369-76DB-4E32-A28B-F25B4376D57B}" dt="2024-09-16T17:59:04.184" v="82" actId="26606"/>
          <ac:spMkLst>
            <pc:docMk/>
            <pc:sldMk cId="932143906" sldId="276"/>
            <ac:spMk id="17" creationId="{BACC6370-2D7E-4714-9D71-7542949D7D5D}"/>
          </ac:spMkLst>
        </pc:spChg>
        <pc:spChg chg="add">
          <ac:chgData name="Dennis Donis" userId="983d8017c8d9a50a" providerId="LiveId" clId="{945E1369-76DB-4E32-A28B-F25B4376D57B}" dt="2024-09-16T17:59:04.184" v="82" actId="26606"/>
          <ac:spMkLst>
            <pc:docMk/>
            <pc:sldMk cId="932143906" sldId="276"/>
            <ac:spMk id="18" creationId="{F68B3F68-107C-434F-AA38-110D5EA91B85}"/>
          </ac:spMkLst>
        </pc:spChg>
        <pc:spChg chg="add">
          <ac:chgData name="Dennis Donis" userId="983d8017c8d9a50a" providerId="LiveId" clId="{945E1369-76DB-4E32-A28B-F25B4376D57B}" dt="2024-09-16T17:59:04.184" v="82" actId="26606"/>
          <ac:spMkLst>
            <pc:docMk/>
            <pc:sldMk cId="932143906" sldId="276"/>
            <ac:spMk id="19" creationId="{AAD0DBB9-1A4B-4391-81D4-CB19F9AB918A}"/>
          </ac:spMkLst>
        </pc:spChg>
        <pc:spChg chg="add">
          <ac:chgData name="Dennis Donis" userId="983d8017c8d9a50a" providerId="LiveId" clId="{945E1369-76DB-4E32-A28B-F25B4376D57B}" dt="2024-09-16T17:59:04.184" v="82" actId="26606"/>
          <ac:spMkLst>
            <pc:docMk/>
            <pc:sldMk cId="932143906" sldId="276"/>
            <ac:spMk id="20" creationId="{063BBA22-50EA-4C4D-BE05-F1CE4E63AA56}"/>
          </ac:spMkLst>
        </pc:spChg>
        <pc:graphicFrameChg chg="add">
          <ac:chgData name="Dennis Donis" userId="983d8017c8d9a50a" providerId="LiveId" clId="{945E1369-76DB-4E32-A28B-F25B4376D57B}" dt="2024-09-16T17:59:04.184" v="82" actId="26606"/>
          <ac:graphicFrameMkLst>
            <pc:docMk/>
            <pc:sldMk cId="932143906" sldId="276"/>
            <ac:graphicFrameMk id="21" creationId="{76134EE7-F36C-EE26-FC02-BDC30D191B8B}"/>
          </ac:graphicFrameMkLst>
        </pc:graphicFrameChg>
      </pc:sldChg>
      <pc:sldChg chg="addSp modSp mod setBg">
        <pc:chgData name="Dennis Donis" userId="983d8017c8d9a50a" providerId="LiveId" clId="{945E1369-76DB-4E32-A28B-F25B4376D57B}" dt="2024-09-16T17:57:42.667" v="63" actId="26606"/>
        <pc:sldMkLst>
          <pc:docMk/>
          <pc:sldMk cId="1591699497" sldId="277"/>
        </pc:sldMkLst>
        <pc:spChg chg="mod">
          <ac:chgData name="Dennis Donis" userId="983d8017c8d9a50a" providerId="LiveId" clId="{945E1369-76DB-4E32-A28B-F25B4376D57B}" dt="2024-09-16T17:57:42.667" v="63" actId="26606"/>
          <ac:spMkLst>
            <pc:docMk/>
            <pc:sldMk cId="1591699497" sldId="277"/>
            <ac:spMk id="2" creationId="{53714D7E-5728-1354-A469-C5512EF9F6BF}"/>
          </ac:spMkLst>
        </pc:spChg>
        <pc:spChg chg="mod">
          <ac:chgData name="Dennis Donis" userId="983d8017c8d9a50a" providerId="LiveId" clId="{945E1369-76DB-4E32-A28B-F25B4376D57B}" dt="2024-09-16T17:57:42.667" v="63" actId="26606"/>
          <ac:spMkLst>
            <pc:docMk/>
            <pc:sldMk cId="1591699497" sldId="277"/>
            <ac:spMk id="3" creationId="{DEC9B1F7-BE13-7DE7-4F9E-D571661AB358}"/>
          </ac:spMkLst>
        </pc:spChg>
        <pc:spChg chg="add">
          <ac:chgData name="Dennis Donis" userId="983d8017c8d9a50a" providerId="LiveId" clId="{945E1369-76DB-4E32-A28B-F25B4376D57B}" dt="2024-09-16T17:57:42.667" v="63" actId="26606"/>
          <ac:spMkLst>
            <pc:docMk/>
            <pc:sldMk cId="1591699497" sldId="277"/>
            <ac:spMk id="8" creationId="{577D6B2E-37A3-429E-A37C-F30ED6487282}"/>
          </ac:spMkLst>
        </pc:spChg>
        <pc:spChg chg="add">
          <ac:chgData name="Dennis Donis" userId="983d8017c8d9a50a" providerId="LiveId" clId="{945E1369-76DB-4E32-A28B-F25B4376D57B}" dt="2024-09-16T17:57:42.667" v="63" actId="26606"/>
          <ac:spMkLst>
            <pc:docMk/>
            <pc:sldMk cId="1591699497" sldId="277"/>
            <ac:spMk id="10" creationId="{5CEAD642-85CF-4750-8432-7C80C901F001}"/>
          </ac:spMkLst>
        </pc:spChg>
        <pc:spChg chg="add">
          <ac:chgData name="Dennis Donis" userId="983d8017c8d9a50a" providerId="LiveId" clId="{945E1369-76DB-4E32-A28B-F25B4376D57B}" dt="2024-09-16T17:57:42.667" v="63" actId="26606"/>
          <ac:spMkLst>
            <pc:docMk/>
            <pc:sldMk cId="1591699497" sldId="277"/>
            <ac:spMk id="12" creationId="{FA33EEAE-15D5-4119-8C1E-89D943F911EF}"/>
          </ac:spMkLst>
        </pc:spChg>
        <pc:spChg chg="add">
          <ac:chgData name="Dennis Donis" userId="983d8017c8d9a50a" providerId="LiveId" clId="{945E1369-76DB-4E32-A28B-F25B4376D57B}" dt="2024-09-16T17:57:42.667" v="63" actId="26606"/>
          <ac:spMkLst>
            <pc:docMk/>
            <pc:sldMk cId="1591699497" sldId="277"/>
            <ac:spMk id="14" creationId="{730D8B3B-9B80-4025-B934-26DC7D7CD231}"/>
          </ac:spMkLst>
        </pc:spChg>
        <pc:spChg chg="add">
          <ac:chgData name="Dennis Donis" userId="983d8017c8d9a50a" providerId="LiveId" clId="{945E1369-76DB-4E32-A28B-F25B4376D57B}" dt="2024-09-16T17:57:42.667" v="63" actId="26606"/>
          <ac:spMkLst>
            <pc:docMk/>
            <pc:sldMk cId="1591699497" sldId="277"/>
            <ac:spMk id="16" creationId="{1064D5D5-227B-4F66-9AEA-46F570E793BD}"/>
          </ac:spMkLst>
        </pc:spChg>
        <pc:spChg chg="add">
          <ac:chgData name="Dennis Donis" userId="983d8017c8d9a50a" providerId="LiveId" clId="{945E1369-76DB-4E32-A28B-F25B4376D57B}" dt="2024-09-16T17:57:42.667" v="63" actId="26606"/>
          <ac:spMkLst>
            <pc:docMk/>
            <pc:sldMk cId="1591699497" sldId="277"/>
            <ac:spMk id="18" creationId="{646B67A4-D328-4747-A82B-65E84FA46368}"/>
          </ac:spMkLst>
        </pc:spChg>
        <pc:spChg chg="add">
          <ac:chgData name="Dennis Donis" userId="983d8017c8d9a50a" providerId="LiveId" clId="{945E1369-76DB-4E32-A28B-F25B4376D57B}" dt="2024-09-16T17:57:42.667" v="63" actId="26606"/>
          <ac:spMkLst>
            <pc:docMk/>
            <pc:sldMk cId="1591699497" sldId="277"/>
            <ac:spMk id="20" creationId="{B5A1B09C-1565-46F8-B70F-621C5EB48A09}"/>
          </ac:spMkLst>
        </pc:spChg>
        <pc:spChg chg="add">
          <ac:chgData name="Dennis Donis" userId="983d8017c8d9a50a" providerId="LiveId" clId="{945E1369-76DB-4E32-A28B-F25B4376D57B}" dt="2024-09-16T17:57:42.667" v="63" actId="26606"/>
          <ac:spMkLst>
            <pc:docMk/>
            <pc:sldMk cId="1591699497" sldId="277"/>
            <ac:spMk id="22" creationId="{8C516CC8-80AC-446C-A56E-9F54B7210402}"/>
          </ac:spMkLst>
        </pc:spChg>
      </pc:sldChg>
      <pc:sldChg chg="addSp modSp mod setBg">
        <pc:chgData name="Dennis Donis" userId="983d8017c8d9a50a" providerId="LiveId" clId="{945E1369-76DB-4E32-A28B-F25B4376D57B}" dt="2024-09-16T17:57:47.765" v="64" actId="26606"/>
        <pc:sldMkLst>
          <pc:docMk/>
          <pc:sldMk cId="3919891942" sldId="278"/>
        </pc:sldMkLst>
        <pc:spChg chg="mod">
          <ac:chgData name="Dennis Donis" userId="983d8017c8d9a50a" providerId="LiveId" clId="{945E1369-76DB-4E32-A28B-F25B4376D57B}" dt="2024-09-16T17:57:47.765" v="64" actId="26606"/>
          <ac:spMkLst>
            <pc:docMk/>
            <pc:sldMk cId="3919891942" sldId="278"/>
            <ac:spMk id="2" creationId="{76471A26-6A58-2D29-C2A3-3588CF25F40F}"/>
          </ac:spMkLst>
        </pc:spChg>
        <pc:spChg chg="mod">
          <ac:chgData name="Dennis Donis" userId="983d8017c8d9a50a" providerId="LiveId" clId="{945E1369-76DB-4E32-A28B-F25B4376D57B}" dt="2024-09-16T17:57:47.765" v="64" actId="26606"/>
          <ac:spMkLst>
            <pc:docMk/>
            <pc:sldMk cId="3919891942" sldId="278"/>
            <ac:spMk id="3" creationId="{10D67714-B558-08ED-F9D9-B16CAA7C8DAD}"/>
          </ac:spMkLst>
        </pc:spChg>
        <pc:spChg chg="add">
          <ac:chgData name="Dennis Donis" userId="983d8017c8d9a50a" providerId="LiveId" clId="{945E1369-76DB-4E32-A28B-F25B4376D57B}" dt="2024-09-16T17:57:47.765" v="64" actId="26606"/>
          <ac:spMkLst>
            <pc:docMk/>
            <pc:sldMk cId="3919891942" sldId="278"/>
            <ac:spMk id="8" creationId="{1B15ED52-F352-441B-82BF-E0EA34836D08}"/>
          </ac:spMkLst>
        </pc:spChg>
        <pc:spChg chg="add">
          <ac:chgData name="Dennis Donis" userId="983d8017c8d9a50a" providerId="LiveId" clId="{945E1369-76DB-4E32-A28B-F25B4376D57B}" dt="2024-09-16T17:57:47.765" v="64" actId="26606"/>
          <ac:spMkLst>
            <pc:docMk/>
            <pc:sldMk cId="3919891942" sldId="278"/>
            <ac:spMk id="10" creationId="{3B2E3793-BFE6-45A2-9B7B-E18844431C99}"/>
          </ac:spMkLst>
        </pc:spChg>
        <pc:spChg chg="add">
          <ac:chgData name="Dennis Donis" userId="983d8017c8d9a50a" providerId="LiveId" clId="{945E1369-76DB-4E32-A28B-F25B4376D57B}" dt="2024-09-16T17:57:47.765" v="64" actId="26606"/>
          <ac:spMkLst>
            <pc:docMk/>
            <pc:sldMk cId="3919891942" sldId="278"/>
            <ac:spMk id="12" creationId="{BC4C4868-CB8F-4AF9-9CDB-8108F2C19B67}"/>
          </ac:spMkLst>
        </pc:spChg>
        <pc:spChg chg="add">
          <ac:chgData name="Dennis Donis" userId="983d8017c8d9a50a" providerId="LiveId" clId="{945E1369-76DB-4E32-A28B-F25B4376D57B}" dt="2024-09-16T17:57:47.765" v="64" actId="26606"/>
          <ac:spMkLst>
            <pc:docMk/>
            <pc:sldMk cId="3919891942" sldId="278"/>
            <ac:spMk id="14" creationId="{375E0459-6403-40CD-989D-56A4407CA12E}"/>
          </ac:spMkLst>
        </pc:spChg>
        <pc:spChg chg="add">
          <ac:chgData name="Dennis Donis" userId="983d8017c8d9a50a" providerId="LiveId" clId="{945E1369-76DB-4E32-A28B-F25B4376D57B}" dt="2024-09-16T17:57:47.765" v="64" actId="26606"/>
          <ac:spMkLst>
            <pc:docMk/>
            <pc:sldMk cId="3919891942" sldId="278"/>
            <ac:spMk id="16" creationId="{53E5B1A8-3AC9-4BD1-9BBC-78CA94F2D1BA}"/>
          </ac:spMkLst>
        </pc:spChg>
      </pc:sldChg>
      <pc:sldChg chg="addSp modSp mod setBg">
        <pc:chgData name="Dennis Donis" userId="983d8017c8d9a50a" providerId="LiveId" clId="{945E1369-76DB-4E32-A28B-F25B4376D57B}" dt="2024-09-16T17:57:51.629" v="65" actId="26606"/>
        <pc:sldMkLst>
          <pc:docMk/>
          <pc:sldMk cId="2607193123" sldId="279"/>
        </pc:sldMkLst>
        <pc:spChg chg="mod">
          <ac:chgData name="Dennis Donis" userId="983d8017c8d9a50a" providerId="LiveId" clId="{945E1369-76DB-4E32-A28B-F25B4376D57B}" dt="2024-09-16T17:57:51.629" v="65" actId="26606"/>
          <ac:spMkLst>
            <pc:docMk/>
            <pc:sldMk cId="2607193123" sldId="279"/>
            <ac:spMk id="2" creationId="{01C3184A-17B6-D1D8-885F-4CC0D9FCFF79}"/>
          </ac:spMkLst>
        </pc:spChg>
        <pc:spChg chg="mod">
          <ac:chgData name="Dennis Donis" userId="983d8017c8d9a50a" providerId="LiveId" clId="{945E1369-76DB-4E32-A28B-F25B4376D57B}" dt="2024-09-16T17:57:51.629" v="65" actId="26606"/>
          <ac:spMkLst>
            <pc:docMk/>
            <pc:sldMk cId="2607193123" sldId="279"/>
            <ac:spMk id="3" creationId="{FC18EC58-3CB6-672D-8327-5ADEE5A99393}"/>
          </ac:spMkLst>
        </pc:spChg>
        <pc:spChg chg="add">
          <ac:chgData name="Dennis Donis" userId="983d8017c8d9a50a" providerId="LiveId" clId="{945E1369-76DB-4E32-A28B-F25B4376D57B}" dt="2024-09-16T17:57:51.629" v="65" actId="26606"/>
          <ac:spMkLst>
            <pc:docMk/>
            <pc:sldMk cId="2607193123" sldId="279"/>
            <ac:spMk id="8" creationId="{1B15ED52-F352-441B-82BF-E0EA34836D08}"/>
          </ac:spMkLst>
        </pc:spChg>
        <pc:spChg chg="add">
          <ac:chgData name="Dennis Donis" userId="983d8017c8d9a50a" providerId="LiveId" clId="{945E1369-76DB-4E32-A28B-F25B4376D57B}" dt="2024-09-16T17:57:51.629" v="65" actId="26606"/>
          <ac:spMkLst>
            <pc:docMk/>
            <pc:sldMk cId="2607193123" sldId="279"/>
            <ac:spMk id="10" creationId="{3B2E3793-BFE6-45A2-9B7B-E18844431C99}"/>
          </ac:spMkLst>
        </pc:spChg>
        <pc:spChg chg="add">
          <ac:chgData name="Dennis Donis" userId="983d8017c8d9a50a" providerId="LiveId" clId="{945E1369-76DB-4E32-A28B-F25B4376D57B}" dt="2024-09-16T17:57:51.629" v="65" actId="26606"/>
          <ac:spMkLst>
            <pc:docMk/>
            <pc:sldMk cId="2607193123" sldId="279"/>
            <ac:spMk id="12" creationId="{BC4C4868-CB8F-4AF9-9CDB-8108F2C19B67}"/>
          </ac:spMkLst>
        </pc:spChg>
        <pc:spChg chg="add">
          <ac:chgData name="Dennis Donis" userId="983d8017c8d9a50a" providerId="LiveId" clId="{945E1369-76DB-4E32-A28B-F25B4376D57B}" dt="2024-09-16T17:57:51.629" v="65" actId="26606"/>
          <ac:spMkLst>
            <pc:docMk/>
            <pc:sldMk cId="2607193123" sldId="279"/>
            <ac:spMk id="14" creationId="{375E0459-6403-40CD-989D-56A4407CA12E}"/>
          </ac:spMkLst>
        </pc:spChg>
        <pc:spChg chg="add">
          <ac:chgData name="Dennis Donis" userId="983d8017c8d9a50a" providerId="LiveId" clId="{945E1369-76DB-4E32-A28B-F25B4376D57B}" dt="2024-09-16T17:57:51.629" v="65" actId="26606"/>
          <ac:spMkLst>
            <pc:docMk/>
            <pc:sldMk cId="2607193123" sldId="279"/>
            <ac:spMk id="16" creationId="{53E5B1A8-3AC9-4BD1-9BBC-78CA94F2D1BA}"/>
          </ac:spMkLst>
        </pc:spChg>
      </pc:sldChg>
      <pc:sldChg chg="addSp modSp mod setBg">
        <pc:chgData name="Dennis Donis" userId="983d8017c8d9a50a" providerId="LiveId" clId="{945E1369-76DB-4E32-A28B-F25B4376D57B}" dt="2024-09-16T17:57:55.414" v="66" actId="26606"/>
        <pc:sldMkLst>
          <pc:docMk/>
          <pc:sldMk cId="357227677" sldId="280"/>
        </pc:sldMkLst>
        <pc:spChg chg="mod">
          <ac:chgData name="Dennis Donis" userId="983d8017c8d9a50a" providerId="LiveId" clId="{945E1369-76DB-4E32-A28B-F25B4376D57B}" dt="2024-09-16T17:57:55.414" v="66" actId="26606"/>
          <ac:spMkLst>
            <pc:docMk/>
            <pc:sldMk cId="357227677" sldId="280"/>
            <ac:spMk id="2" creationId="{85D6C867-92C1-51B1-BBC4-758A76A60DEE}"/>
          </ac:spMkLst>
        </pc:spChg>
        <pc:spChg chg="mod">
          <ac:chgData name="Dennis Donis" userId="983d8017c8d9a50a" providerId="LiveId" clId="{945E1369-76DB-4E32-A28B-F25B4376D57B}" dt="2024-09-16T17:57:55.414" v="66" actId="26606"/>
          <ac:spMkLst>
            <pc:docMk/>
            <pc:sldMk cId="357227677" sldId="280"/>
            <ac:spMk id="3" creationId="{7D7A6E08-E0CC-A94B-50DF-6DD5C630CD74}"/>
          </ac:spMkLst>
        </pc:spChg>
        <pc:spChg chg="add">
          <ac:chgData name="Dennis Donis" userId="983d8017c8d9a50a" providerId="LiveId" clId="{945E1369-76DB-4E32-A28B-F25B4376D57B}" dt="2024-09-16T17:57:55.414" v="66" actId="26606"/>
          <ac:spMkLst>
            <pc:docMk/>
            <pc:sldMk cId="357227677" sldId="280"/>
            <ac:spMk id="8" creationId="{1B15ED52-F352-441B-82BF-E0EA34836D08}"/>
          </ac:spMkLst>
        </pc:spChg>
        <pc:spChg chg="add">
          <ac:chgData name="Dennis Donis" userId="983d8017c8d9a50a" providerId="LiveId" clId="{945E1369-76DB-4E32-A28B-F25B4376D57B}" dt="2024-09-16T17:57:55.414" v="66" actId="26606"/>
          <ac:spMkLst>
            <pc:docMk/>
            <pc:sldMk cId="357227677" sldId="280"/>
            <ac:spMk id="10" creationId="{3B2E3793-BFE6-45A2-9B7B-E18844431C99}"/>
          </ac:spMkLst>
        </pc:spChg>
        <pc:spChg chg="add">
          <ac:chgData name="Dennis Donis" userId="983d8017c8d9a50a" providerId="LiveId" clId="{945E1369-76DB-4E32-A28B-F25B4376D57B}" dt="2024-09-16T17:57:55.414" v="66" actId="26606"/>
          <ac:spMkLst>
            <pc:docMk/>
            <pc:sldMk cId="357227677" sldId="280"/>
            <ac:spMk id="12" creationId="{BC4C4868-CB8F-4AF9-9CDB-8108F2C19B67}"/>
          </ac:spMkLst>
        </pc:spChg>
        <pc:spChg chg="add">
          <ac:chgData name="Dennis Donis" userId="983d8017c8d9a50a" providerId="LiveId" clId="{945E1369-76DB-4E32-A28B-F25B4376D57B}" dt="2024-09-16T17:57:55.414" v="66" actId="26606"/>
          <ac:spMkLst>
            <pc:docMk/>
            <pc:sldMk cId="357227677" sldId="280"/>
            <ac:spMk id="14" creationId="{375E0459-6403-40CD-989D-56A4407CA12E}"/>
          </ac:spMkLst>
        </pc:spChg>
        <pc:spChg chg="add">
          <ac:chgData name="Dennis Donis" userId="983d8017c8d9a50a" providerId="LiveId" clId="{945E1369-76DB-4E32-A28B-F25B4376D57B}" dt="2024-09-16T17:57:55.414" v="66" actId="26606"/>
          <ac:spMkLst>
            <pc:docMk/>
            <pc:sldMk cId="357227677" sldId="280"/>
            <ac:spMk id="16" creationId="{53E5B1A8-3AC9-4BD1-9BBC-78CA94F2D1BA}"/>
          </ac:spMkLst>
        </pc:spChg>
      </pc:sldChg>
      <pc:sldChg chg="addSp modSp mod setBg">
        <pc:chgData name="Dennis Donis" userId="983d8017c8d9a50a" providerId="LiveId" clId="{945E1369-76DB-4E32-A28B-F25B4376D57B}" dt="2024-09-16T17:58:00.543" v="67" actId="26606"/>
        <pc:sldMkLst>
          <pc:docMk/>
          <pc:sldMk cId="2174893596" sldId="281"/>
        </pc:sldMkLst>
        <pc:spChg chg="mod">
          <ac:chgData name="Dennis Donis" userId="983d8017c8d9a50a" providerId="LiveId" clId="{945E1369-76DB-4E32-A28B-F25B4376D57B}" dt="2024-09-16T17:58:00.543" v="67" actId="26606"/>
          <ac:spMkLst>
            <pc:docMk/>
            <pc:sldMk cId="2174893596" sldId="281"/>
            <ac:spMk id="2" creationId="{9E92B3D7-3F0F-78FF-EE56-6AC774C20ED4}"/>
          </ac:spMkLst>
        </pc:spChg>
        <pc:spChg chg="mod">
          <ac:chgData name="Dennis Donis" userId="983d8017c8d9a50a" providerId="LiveId" clId="{945E1369-76DB-4E32-A28B-F25B4376D57B}" dt="2024-09-16T17:58:00.543" v="67" actId="26606"/>
          <ac:spMkLst>
            <pc:docMk/>
            <pc:sldMk cId="2174893596" sldId="281"/>
            <ac:spMk id="3" creationId="{D0995B1D-27E1-2996-38C9-607BE881A772}"/>
          </ac:spMkLst>
        </pc:spChg>
        <pc:spChg chg="add">
          <ac:chgData name="Dennis Donis" userId="983d8017c8d9a50a" providerId="LiveId" clId="{945E1369-76DB-4E32-A28B-F25B4376D57B}" dt="2024-09-16T17:58:00.543" v="67" actId="26606"/>
          <ac:spMkLst>
            <pc:docMk/>
            <pc:sldMk cId="2174893596" sldId="281"/>
            <ac:spMk id="8" creationId="{1B15ED52-F352-441B-82BF-E0EA34836D08}"/>
          </ac:spMkLst>
        </pc:spChg>
        <pc:spChg chg="add">
          <ac:chgData name="Dennis Donis" userId="983d8017c8d9a50a" providerId="LiveId" clId="{945E1369-76DB-4E32-A28B-F25B4376D57B}" dt="2024-09-16T17:58:00.543" v="67" actId="26606"/>
          <ac:spMkLst>
            <pc:docMk/>
            <pc:sldMk cId="2174893596" sldId="281"/>
            <ac:spMk id="10" creationId="{3B2E3793-BFE6-45A2-9B7B-E18844431C99}"/>
          </ac:spMkLst>
        </pc:spChg>
        <pc:spChg chg="add">
          <ac:chgData name="Dennis Donis" userId="983d8017c8d9a50a" providerId="LiveId" clId="{945E1369-76DB-4E32-A28B-F25B4376D57B}" dt="2024-09-16T17:58:00.543" v="67" actId="26606"/>
          <ac:spMkLst>
            <pc:docMk/>
            <pc:sldMk cId="2174893596" sldId="281"/>
            <ac:spMk id="12" creationId="{BC4C4868-CB8F-4AF9-9CDB-8108F2C19B67}"/>
          </ac:spMkLst>
        </pc:spChg>
        <pc:spChg chg="add">
          <ac:chgData name="Dennis Donis" userId="983d8017c8d9a50a" providerId="LiveId" clId="{945E1369-76DB-4E32-A28B-F25B4376D57B}" dt="2024-09-16T17:58:00.543" v="67" actId="26606"/>
          <ac:spMkLst>
            <pc:docMk/>
            <pc:sldMk cId="2174893596" sldId="281"/>
            <ac:spMk id="14" creationId="{375E0459-6403-40CD-989D-56A4407CA12E}"/>
          </ac:spMkLst>
        </pc:spChg>
        <pc:spChg chg="add">
          <ac:chgData name="Dennis Donis" userId="983d8017c8d9a50a" providerId="LiveId" clId="{945E1369-76DB-4E32-A28B-F25B4376D57B}" dt="2024-09-16T17:58:00.543" v="67" actId="26606"/>
          <ac:spMkLst>
            <pc:docMk/>
            <pc:sldMk cId="2174893596" sldId="281"/>
            <ac:spMk id="16" creationId="{53E5B1A8-3AC9-4BD1-9BBC-78CA94F2D1BA}"/>
          </ac:spMkLst>
        </pc:spChg>
      </pc:sldChg>
    </pc:docChg>
  </pc:docChgLst>
  <pc:docChgLst>
    <pc:chgData name="Dennis Donis" userId="983d8017c8d9a50a" providerId="LiveId" clId="{13BB9CB7-A089-40ED-8C9F-7E8F9D2978BE}"/>
    <pc:docChg chg="undo custSel addSld modSld sldOrd">
      <pc:chgData name="Dennis Donis" userId="983d8017c8d9a50a" providerId="LiveId" clId="{13BB9CB7-A089-40ED-8C9F-7E8F9D2978BE}" dt="2024-09-14T00:28:29.178" v="1043" actId="20577"/>
      <pc:docMkLst>
        <pc:docMk/>
      </pc:docMkLst>
      <pc:sldChg chg="modSp mod">
        <pc:chgData name="Dennis Donis" userId="983d8017c8d9a50a" providerId="LiveId" clId="{13BB9CB7-A089-40ED-8C9F-7E8F9D2978BE}" dt="2024-09-13T20:35:24.094" v="442" actId="20577"/>
        <pc:sldMkLst>
          <pc:docMk/>
          <pc:sldMk cId="1951140511" sldId="256"/>
        </pc:sldMkLst>
        <pc:spChg chg="mod">
          <ac:chgData name="Dennis Donis" userId="983d8017c8d9a50a" providerId="LiveId" clId="{13BB9CB7-A089-40ED-8C9F-7E8F9D2978BE}" dt="2024-09-13T20:35:24.094" v="442" actId="20577"/>
          <ac:spMkLst>
            <pc:docMk/>
            <pc:sldMk cId="1951140511" sldId="256"/>
            <ac:spMk id="2" creationId="{53714D7E-5728-1354-A469-C5512EF9F6BF}"/>
          </ac:spMkLst>
        </pc:spChg>
      </pc:sldChg>
      <pc:sldChg chg="modSp mod ord">
        <pc:chgData name="Dennis Donis" userId="983d8017c8d9a50a" providerId="LiveId" clId="{13BB9CB7-A089-40ED-8C9F-7E8F9D2978BE}" dt="2024-09-13T13:51:30.875" v="53" actId="123"/>
        <pc:sldMkLst>
          <pc:docMk/>
          <pc:sldMk cId="3315071021" sldId="258"/>
        </pc:sldMkLst>
        <pc:spChg chg="mod">
          <ac:chgData name="Dennis Donis" userId="983d8017c8d9a50a" providerId="LiveId" clId="{13BB9CB7-A089-40ED-8C9F-7E8F9D2978BE}" dt="2024-09-13T13:51:30.875" v="53" actId="123"/>
          <ac:spMkLst>
            <pc:docMk/>
            <pc:sldMk cId="3315071021" sldId="258"/>
            <ac:spMk id="3" creationId="{B5A34D39-CC66-EF2D-62EF-853C2C4BA4FF}"/>
          </ac:spMkLst>
        </pc:spChg>
      </pc:sldChg>
      <pc:sldChg chg="modSp mod ord">
        <pc:chgData name="Dennis Donis" userId="983d8017c8d9a50a" providerId="LiveId" clId="{13BB9CB7-A089-40ED-8C9F-7E8F9D2978BE}" dt="2024-09-13T14:21:19.917" v="240" actId="20577"/>
        <pc:sldMkLst>
          <pc:docMk/>
          <pc:sldMk cId="4201836167" sldId="259"/>
        </pc:sldMkLst>
        <pc:spChg chg="mod">
          <ac:chgData name="Dennis Donis" userId="983d8017c8d9a50a" providerId="LiveId" clId="{13BB9CB7-A089-40ED-8C9F-7E8F9D2978BE}" dt="2024-09-13T14:21:17.428" v="239" actId="20577"/>
          <ac:spMkLst>
            <pc:docMk/>
            <pc:sldMk cId="4201836167" sldId="259"/>
            <ac:spMk id="2" creationId="{5967B11A-DD0D-010E-CC92-66AD95141DEA}"/>
          </ac:spMkLst>
        </pc:spChg>
        <pc:spChg chg="mod">
          <ac:chgData name="Dennis Donis" userId="983d8017c8d9a50a" providerId="LiveId" clId="{13BB9CB7-A089-40ED-8C9F-7E8F9D2978BE}" dt="2024-09-13T14:21:19.917" v="240" actId="20577"/>
          <ac:spMkLst>
            <pc:docMk/>
            <pc:sldMk cId="4201836167" sldId="259"/>
            <ac:spMk id="3" creationId="{6AE33BCF-1B72-5CC5-5573-8DCF34A20668}"/>
          </ac:spMkLst>
        </pc:spChg>
      </pc:sldChg>
      <pc:sldChg chg="addSp modSp new mod">
        <pc:chgData name="Dennis Donis" userId="983d8017c8d9a50a" providerId="LiveId" clId="{13BB9CB7-A089-40ED-8C9F-7E8F9D2978BE}" dt="2024-09-13T13:56:09.986" v="155" actId="5793"/>
        <pc:sldMkLst>
          <pc:docMk/>
          <pc:sldMk cId="3953125438" sldId="260"/>
        </pc:sldMkLst>
        <pc:spChg chg="mod">
          <ac:chgData name="Dennis Donis" userId="983d8017c8d9a50a" providerId="LiveId" clId="{13BB9CB7-A089-40ED-8C9F-7E8F9D2978BE}" dt="2024-09-13T13:52:22.231" v="95" actId="20577"/>
          <ac:spMkLst>
            <pc:docMk/>
            <pc:sldMk cId="3953125438" sldId="260"/>
            <ac:spMk id="2" creationId="{37CCD09A-985B-4DBB-750C-EC67B34BDAC9}"/>
          </ac:spMkLst>
        </pc:spChg>
        <pc:spChg chg="mod">
          <ac:chgData name="Dennis Donis" userId="983d8017c8d9a50a" providerId="LiveId" clId="{13BB9CB7-A089-40ED-8C9F-7E8F9D2978BE}" dt="2024-09-13T13:56:09.986" v="155" actId="5793"/>
          <ac:spMkLst>
            <pc:docMk/>
            <pc:sldMk cId="3953125438" sldId="260"/>
            <ac:spMk id="3" creationId="{61162BEE-0F00-B809-3EFF-EB3BE96CAA3C}"/>
          </ac:spMkLst>
        </pc:spChg>
        <pc:spChg chg="add">
          <ac:chgData name="Dennis Donis" userId="983d8017c8d9a50a" providerId="LiveId" clId="{13BB9CB7-A089-40ED-8C9F-7E8F9D2978BE}" dt="2024-09-13T13:53:22.295" v="119"/>
          <ac:spMkLst>
            <pc:docMk/>
            <pc:sldMk cId="3953125438" sldId="260"/>
            <ac:spMk id="4" creationId="{FCA19AC7-0C8B-9E0A-EF7F-F344A3BFC16A}"/>
          </ac:spMkLst>
        </pc:spChg>
      </pc:sldChg>
      <pc:sldChg chg="modSp new mod">
        <pc:chgData name="Dennis Donis" userId="983d8017c8d9a50a" providerId="LiveId" clId="{13BB9CB7-A089-40ED-8C9F-7E8F9D2978BE}" dt="2024-09-14T00:09:51.420" v="1033" actId="20577"/>
        <pc:sldMkLst>
          <pc:docMk/>
          <pc:sldMk cId="397057194" sldId="261"/>
        </pc:sldMkLst>
        <pc:spChg chg="mod">
          <ac:chgData name="Dennis Donis" userId="983d8017c8d9a50a" providerId="LiveId" clId="{13BB9CB7-A089-40ED-8C9F-7E8F9D2978BE}" dt="2024-09-13T13:56:23.498" v="156"/>
          <ac:spMkLst>
            <pc:docMk/>
            <pc:sldMk cId="397057194" sldId="261"/>
            <ac:spMk id="2" creationId="{6FEAD2B5-248D-8FCE-ECB4-BFDC3523B7B8}"/>
          </ac:spMkLst>
        </pc:spChg>
        <pc:spChg chg="mod">
          <ac:chgData name="Dennis Donis" userId="983d8017c8d9a50a" providerId="LiveId" clId="{13BB9CB7-A089-40ED-8C9F-7E8F9D2978BE}" dt="2024-09-14T00:09:51.420" v="1033" actId="20577"/>
          <ac:spMkLst>
            <pc:docMk/>
            <pc:sldMk cId="397057194" sldId="261"/>
            <ac:spMk id="3" creationId="{3705C39B-021A-B0C5-1333-5D8CB6A7770F}"/>
          </ac:spMkLst>
        </pc:spChg>
      </pc:sldChg>
      <pc:sldChg chg="modSp new mod">
        <pc:chgData name="Dennis Donis" userId="983d8017c8d9a50a" providerId="LiveId" clId="{13BB9CB7-A089-40ED-8C9F-7E8F9D2978BE}" dt="2024-09-13T14:23:42.830" v="271" actId="5793"/>
        <pc:sldMkLst>
          <pc:docMk/>
          <pc:sldMk cId="1919730671" sldId="262"/>
        </pc:sldMkLst>
        <pc:spChg chg="mod">
          <ac:chgData name="Dennis Donis" userId="983d8017c8d9a50a" providerId="LiveId" clId="{13BB9CB7-A089-40ED-8C9F-7E8F9D2978BE}" dt="2024-09-13T14:23:24.579" v="269" actId="20577"/>
          <ac:spMkLst>
            <pc:docMk/>
            <pc:sldMk cId="1919730671" sldId="262"/>
            <ac:spMk id="2" creationId="{A7BCCB98-8A54-0093-F4F4-5BBD1B63DB95}"/>
          </ac:spMkLst>
        </pc:spChg>
        <pc:spChg chg="mod">
          <ac:chgData name="Dennis Donis" userId="983d8017c8d9a50a" providerId="LiveId" clId="{13BB9CB7-A089-40ED-8C9F-7E8F9D2978BE}" dt="2024-09-13T14:23:42.830" v="271" actId="5793"/>
          <ac:spMkLst>
            <pc:docMk/>
            <pc:sldMk cId="1919730671" sldId="262"/>
            <ac:spMk id="3" creationId="{867532DB-293F-C746-FAE8-220015082ECB}"/>
          </ac:spMkLst>
        </pc:spChg>
      </pc:sldChg>
      <pc:sldChg chg="modSp new mod">
        <pc:chgData name="Dennis Donis" userId="983d8017c8d9a50a" providerId="LiveId" clId="{13BB9CB7-A089-40ED-8C9F-7E8F9D2978BE}" dt="2024-09-13T14:25:58.647" v="275" actId="5793"/>
        <pc:sldMkLst>
          <pc:docMk/>
          <pc:sldMk cId="3497328589" sldId="263"/>
        </pc:sldMkLst>
        <pc:spChg chg="mod">
          <ac:chgData name="Dennis Donis" userId="983d8017c8d9a50a" providerId="LiveId" clId="{13BB9CB7-A089-40ED-8C9F-7E8F9D2978BE}" dt="2024-09-13T14:23:59.008" v="273"/>
          <ac:spMkLst>
            <pc:docMk/>
            <pc:sldMk cId="3497328589" sldId="263"/>
            <ac:spMk id="2" creationId="{810AA9B7-8462-21D7-C7F3-D84BF1E93B31}"/>
          </ac:spMkLst>
        </pc:spChg>
        <pc:spChg chg="mod">
          <ac:chgData name="Dennis Donis" userId="983d8017c8d9a50a" providerId="LiveId" clId="{13BB9CB7-A089-40ED-8C9F-7E8F9D2978BE}" dt="2024-09-13T14:25:58.647" v="275" actId="5793"/>
          <ac:spMkLst>
            <pc:docMk/>
            <pc:sldMk cId="3497328589" sldId="263"/>
            <ac:spMk id="3" creationId="{5A5C3E1A-6953-3393-B4C9-BDBA69BAC66A}"/>
          </ac:spMkLst>
        </pc:spChg>
      </pc:sldChg>
      <pc:sldChg chg="modSp new mod">
        <pc:chgData name="Dennis Donis" userId="983d8017c8d9a50a" providerId="LiveId" clId="{13BB9CB7-A089-40ED-8C9F-7E8F9D2978BE}" dt="2024-09-13T14:45:43.299" v="279"/>
        <pc:sldMkLst>
          <pc:docMk/>
          <pc:sldMk cId="279157614" sldId="264"/>
        </pc:sldMkLst>
        <pc:spChg chg="mod">
          <ac:chgData name="Dennis Donis" userId="983d8017c8d9a50a" providerId="LiveId" clId="{13BB9CB7-A089-40ED-8C9F-7E8F9D2978BE}" dt="2024-09-13T14:45:43.299" v="279"/>
          <ac:spMkLst>
            <pc:docMk/>
            <pc:sldMk cId="279157614" sldId="264"/>
            <ac:spMk id="2" creationId="{2E59394C-5886-F91B-6C21-2D5D15839F8D}"/>
          </ac:spMkLst>
        </pc:spChg>
        <pc:spChg chg="mod">
          <ac:chgData name="Dennis Donis" userId="983d8017c8d9a50a" providerId="LiveId" clId="{13BB9CB7-A089-40ED-8C9F-7E8F9D2978BE}" dt="2024-09-13T14:26:31.953" v="278" actId="5793"/>
          <ac:spMkLst>
            <pc:docMk/>
            <pc:sldMk cId="279157614" sldId="264"/>
            <ac:spMk id="3" creationId="{A81E9014-52F1-1A6D-2A4E-80E0E177C454}"/>
          </ac:spMkLst>
        </pc:spChg>
      </pc:sldChg>
      <pc:sldChg chg="addSp delSp modSp new mod">
        <pc:chgData name="Dennis Donis" userId="983d8017c8d9a50a" providerId="LiveId" clId="{13BB9CB7-A089-40ED-8C9F-7E8F9D2978BE}" dt="2024-09-13T14:47:12.701" v="287" actId="1076"/>
        <pc:sldMkLst>
          <pc:docMk/>
          <pc:sldMk cId="667555471" sldId="265"/>
        </pc:sldMkLst>
        <pc:spChg chg="del">
          <ac:chgData name="Dennis Donis" userId="983d8017c8d9a50a" providerId="LiveId" clId="{13BB9CB7-A089-40ED-8C9F-7E8F9D2978BE}" dt="2024-09-13T14:46:58.879" v="282" actId="478"/>
          <ac:spMkLst>
            <pc:docMk/>
            <pc:sldMk cId="667555471" sldId="265"/>
            <ac:spMk id="2" creationId="{95DD844C-B8C5-EACE-5898-7C40C4FB5753}"/>
          </ac:spMkLst>
        </pc:spChg>
        <pc:spChg chg="del">
          <ac:chgData name="Dennis Donis" userId="983d8017c8d9a50a" providerId="LiveId" clId="{13BB9CB7-A089-40ED-8C9F-7E8F9D2978BE}" dt="2024-09-13T14:46:56.060" v="281" actId="22"/>
          <ac:spMkLst>
            <pc:docMk/>
            <pc:sldMk cId="667555471" sldId="265"/>
            <ac:spMk id="3" creationId="{616EE0C8-838D-43DA-FA7A-77DB025768C3}"/>
          </ac:spMkLst>
        </pc:spChg>
        <pc:picChg chg="add mod ord">
          <ac:chgData name="Dennis Donis" userId="983d8017c8d9a50a" providerId="LiveId" clId="{13BB9CB7-A089-40ED-8C9F-7E8F9D2978BE}" dt="2024-09-13T14:47:12.701" v="287" actId="1076"/>
          <ac:picMkLst>
            <pc:docMk/>
            <pc:sldMk cId="667555471" sldId="265"/>
            <ac:picMk id="5" creationId="{DD9DF3E8-6DAD-E04B-89DE-348D7784E3B6}"/>
          </ac:picMkLst>
        </pc:picChg>
      </pc:sldChg>
      <pc:sldChg chg="modSp new mod">
        <pc:chgData name="Dennis Donis" userId="983d8017c8d9a50a" providerId="LiveId" clId="{13BB9CB7-A089-40ED-8C9F-7E8F9D2978BE}" dt="2024-09-13T14:47:45.037" v="290"/>
        <pc:sldMkLst>
          <pc:docMk/>
          <pc:sldMk cId="55944355" sldId="266"/>
        </pc:sldMkLst>
        <pc:spChg chg="mod">
          <ac:chgData name="Dennis Donis" userId="983d8017c8d9a50a" providerId="LiveId" clId="{13BB9CB7-A089-40ED-8C9F-7E8F9D2978BE}" dt="2024-09-13T14:47:39.317" v="289"/>
          <ac:spMkLst>
            <pc:docMk/>
            <pc:sldMk cId="55944355" sldId="266"/>
            <ac:spMk id="2" creationId="{713C4AAC-6996-2340-C517-5E6ACFBD707F}"/>
          </ac:spMkLst>
        </pc:spChg>
        <pc:spChg chg="mod">
          <ac:chgData name="Dennis Donis" userId="983d8017c8d9a50a" providerId="LiveId" clId="{13BB9CB7-A089-40ED-8C9F-7E8F9D2978BE}" dt="2024-09-13T14:47:45.037" v="290"/>
          <ac:spMkLst>
            <pc:docMk/>
            <pc:sldMk cId="55944355" sldId="266"/>
            <ac:spMk id="3" creationId="{CAB02011-173C-1443-544E-EC74329CDCA7}"/>
          </ac:spMkLst>
        </pc:spChg>
      </pc:sldChg>
      <pc:sldChg chg="modSp new mod">
        <pc:chgData name="Dennis Donis" userId="983d8017c8d9a50a" providerId="LiveId" clId="{13BB9CB7-A089-40ED-8C9F-7E8F9D2978BE}" dt="2024-09-13T14:48:41.324" v="294"/>
        <pc:sldMkLst>
          <pc:docMk/>
          <pc:sldMk cId="214917247" sldId="267"/>
        </pc:sldMkLst>
        <pc:spChg chg="mod">
          <ac:chgData name="Dennis Donis" userId="983d8017c8d9a50a" providerId="LiveId" clId="{13BB9CB7-A089-40ED-8C9F-7E8F9D2978BE}" dt="2024-09-13T14:48:41.324" v="294"/>
          <ac:spMkLst>
            <pc:docMk/>
            <pc:sldMk cId="214917247" sldId="267"/>
            <ac:spMk id="2" creationId="{558249DD-52F3-71B6-473B-FE3736C579BE}"/>
          </ac:spMkLst>
        </pc:spChg>
        <pc:spChg chg="mod">
          <ac:chgData name="Dennis Donis" userId="983d8017c8d9a50a" providerId="LiveId" clId="{13BB9CB7-A089-40ED-8C9F-7E8F9D2978BE}" dt="2024-09-13T14:48:23.359" v="293"/>
          <ac:spMkLst>
            <pc:docMk/>
            <pc:sldMk cId="214917247" sldId="267"/>
            <ac:spMk id="3" creationId="{95EE2CAD-B8B0-54E4-288E-2E7F978C3BB9}"/>
          </ac:spMkLst>
        </pc:spChg>
      </pc:sldChg>
      <pc:sldChg chg="modSp new mod">
        <pc:chgData name="Dennis Donis" userId="983d8017c8d9a50a" providerId="LiveId" clId="{13BB9CB7-A089-40ED-8C9F-7E8F9D2978BE}" dt="2024-09-13T14:49:12.318" v="297"/>
        <pc:sldMkLst>
          <pc:docMk/>
          <pc:sldMk cId="2183912693" sldId="268"/>
        </pc:sldMkLst>
        <pc:spChg chg="mod">
          <ac:chgData name="Dennis Donis" userId="983d8017c8d9a50a" providerId="LiveId" clId="{13BB9CB7-A089-40ED-8C9F-7E8F9D2978BE}" dt="2024-09-13T14:49:05.111" v="296"/>
          <ac:spMkLst>
            <pc:docMk/>
            <pc:sldMk cId="2183912693" sldId="268"/>
            <ac:spMk id="2" creationId="{6DCE74E8-884D-8E28-3941-870B8807EA2D}"/>
          </ac:spMkLst>
        </pc:spChg>
        <pc:spChg chg="mod">
          <ac:chgData name="Dennis Donis" userId="983d8017c8d9a50a" providerId="LiveId" clId="{13BB9CB7-A089-40ED-8C9F-7E8F9D2978BE}" dt="2024-09-13T14:49:12.318" v="297"/>
          <ac:spMkLst>
            <pc:docMk/>
            <pc:sldMk cId="2183912693" sldId="268"/>
            <ac:spMk id="3" creationId="{03538B1C-FD7F-621F-A755-6F47CB5CCA57}"/>
          </ac:spMkLst>
        </pc:spChg>
      </pc:sldChg>
      <pc:sldChg chg="modSp new mod">
        <pc:chgData name="Dennis Donis" userId="983d8017c8d9a50a" providerId="LiveId" clId="{13BB9CB7-A089-40ED-8C9F-7E8F9D2978BE}" dt="2024-09-13T14:49:35.573" v="300"/>
        <pc:sldMkLst>
          <pc:docMk/>
          <pc:sldMk cId="2457803110" sldId="269"/>
        </pc:sldMkLst>
        <pc:spChg chg="mod">
          <ac:chgData name="Dennis Donis" userId="983d8017c8d9a50a" providerId="LiveId" clId="{13BB9CB7-A089-40ED-8C9F-7E8F9D2978BE}" dt="2024-09-13T14:49:31.841" v="299"/>
          <ac:spMkLst>
            <pc:docMk/>
            <pc:sldMk cId="2457803110" sldId="269"/>
            <ac:spMk id="2" creationId="{ACD85948-1664-A307-BF58-9630044AA8CE}"/>
          </ac:spMkLst>
        </pc:spChg>
        <pc:spChg chg="mod">
          <ac:chgData name="Dennis Donis" userId="983d8017c8d9a50a" providerId="LiveId" clId="{13BB9CB7-A089-40ED-8C9F-7E8F9D2978BE}" dt="2024-09-13T14:49:35.573" v="300"/>
          <ac:spMkLst>
            <pc:docMk/>
            <pc:sldMk cId="2457803110" sldId="269"/>
            <ac:spMk id="3" creationId="{CF1F8A46-76D1-49FB-A362-189F90667B98}"/>
          </ac:spMkLst>
        </pc:spChg>
      </pc:sldChg>
      <pc:sldChg chg="modSp new mod">
        <pc:chgData name="Dennis Donis" userId="983d8017c8d9a50a" providerId="LiveId" clId="{13BB9CB7-A089-40ED-8C9F-7E8F9D2978BE}" dt="2024-09-13T14:50:01.832" v="303"/>
        <pc:sldMkLst>
          <pc:docMk/>
          <pc:sldMk cId="578499828" sldId="270"/>
        </pc:sldMkLst>
        <pc:spChg chg="mod">
          <ac:chgData name="Dennis Donis" userId="983d8017c8d9a50a" providerId="LiveId" clId="{13BB9CB7-A089-40ED-8C9F-7E8F9D2978BE}" dt="2024-09-13T14:49:56.437" v="302"/>
          <ac:spMkLst>
            <pc:docMk/>
            <pc:sldMk cId="578499828" sldId="270"/>
            <ac:spMk id="2" creationId="{703D2219-0B91-CD9F-1E4C-208C19546FF3}"/>
          </ac:spMkLst>
        </pc:spChg>
        <pc:spChg chg="mod">
          <ac:chgData name="Dennis Donis" userId="983d8017c8d9a50a" providerId="LiveId" clId="{13BB9CB7-A089-40ED-8C9F-7E8F9D2978BE}" dt="2024-09-13T14:50:01.832" v="303"/>
          <ac:spMkLst>
            <pc:docMk/>
            <pc:sldMk cId="578499828" sldId="270"/>
            <ac:spMk id="3" creationId="{90658AE3-265C-72AA-80C4-CE19D23D1D36}"/>
          </ac:spMkLst>
        </pc:spChg>
      </pc:sldChg>
      <pc:sldChg chg="modSp new mod ord">
        <pc:chgData name="Dennis Donis" userId="983d8017c8d9a50a" providerId="LiveId" clId="{13BB9CB7-A089-40ED-8C9F-7E8F9D2978BE}" dt="2024-09-13T14:50:39.499" v="308"/>
        <pc:sldMkLst>
          <pc:docMk/>
          <pc:sldMk cId="1956740514" sldId="271"/>
        </pc:sldMkLst>
        <pc:spChg chg="mod">
          <ac:chgData name="Dennis Donis" userId="983d8017c8d9a50a" providerId="LiveId" clId="{13BB9CB7-A089-40ED-8C9F-7E8F9D2978BE}" dt="2024-09-13T14:50:35.584" v="307"/>
          <ac:spMkLst>
            <pc:docMk/>
            <pc:sldMk cId="1956740514" sldId="271"/>
            <ac:spMk id="2" creationId="{77612DBB-3AB4-3203-18AF-F76CA8023EF1}"/>
          </ac:spMkLst>
        </pc:spChg>
        <pc:spChg chg="mod">
          <ac:chgData name="Dennis Donis" userId="983d8017c8d9a50a" providerId="LiveId" clId="{13BB9CB7-A089-40ED-8C9F-7E8F9D2978BE}" dt="2024-09-13T14:50:39.499" v="308"/>
          <ac:spMkLst>
            <pc:docMk/>
            <pc:sldMk cId="1956740514" sldId="271"/>
            <ac:spMk id="3" creationId="{888737E9-78BB-2193-2B3C-D21E810F6805}"/>
          </ac:spMkLst>
        </pc:spChg>
      </pc:sldChg>
      <pc:sldChg chg="modSp new mod">
        <pc:chgData name="Dennis Donis" userId="983d8017c8d9a50a" providerId="LiveId" clId="{13BB9CB7-A089-40ED-8C9F-7E8F9D2978BE}" dt="2024-09-13T14:50:58.919" v="311"/>
        <pc:sldMkLst>
          <pc:docMk/>
          <pc:sldMk cId="3023179304" sldId="272"/>
        </pc:sldMkLst>
        <pc:spChg chg="mod">
          <ac:chgData name="Dennis Donis" userId="983d8017c8d9a50a" providerId="LiveId" clId="{13BB9CB7-A089-40ED-8C9F-7E8F9D2978BE}" dt="2024-09-13T14:50:51.699" v="310"/>
          <ac:spMkLst>
            <pc:docMk/>
            <pc:sldMk cId="3023179304" sldId="272"/>
            <ac:spMk id="2" creationId="{E1B02054-CE51-159B-456B-224313F9A1D8}"/>
          </ac:spMkLst>
        </pc:spChg>
        <pc:spChg chg="mod">
          <ac:chgData name="Dennis Donis" userId="983d8017c8d9a50a" providerId="LiveId" clId="{13BB9CB7-A089-40ED-8C9F-7E8F9D2978BE}" dt="2024-09-13T14:50:58.919" v="311"/>
          <ac:spMkLst>
            <pc:docMk/>
            <pc:sldMk cId="3023179304" sldId="272"/>
            <ac:spMk id="3" creationId="{CE6F286A-71CA-EDB9-73EF-03446FEDC9F0}"/>
          </ac:spMkLst>
        </pc:spChg>
      </pc:sldChg>
      <pc:sldChg chg="modSp new mod">
        <pc:chgData name="Dennis Donis" userId="983d8017c8d9a50a" providerId="LiveId" clId="{13BB9CB7-A089-40ED-8C9F-7E8F9D2978BE}" dt="2024-09-13T15:01:52.196" v="338" actId="15"/>
        <pc:sldMkLst>
          <pc:docMk/>
          <pc:sldMk cId="4087608724" sldId="273"/>
        </pc:sldMkLst>
        <pc:spChg chg="mod">
          <ac:chgData name="Dennis Donis" userId="983d8017c8d9a50a" providerId="LiveId" clId="{13BB9CB7-A089-40ED-8C9F-7E8F9D2978BE}" dt="2024-09-13T14:59:16.452" v="313"/>
          <ac:spMkLst>
            <pc:docMk/>
            <pc:sldMk cId="4087608724" sldId="273"/>
            <ac:spMk id="2" creationId="{B93BB0BD-B960-6CA0-4448-3A85C4C13B37}"/>
          </ac:spMkLst>
        </pc:spChg>
        <pc:spChg chg="mod">
          <ac:chgData name="Dennis Donis" userId="983d8017c8d9a50a" providerId="LiveId" clId="{13BB9CB7-A089-40ED-8C9F-7E8F9D2978BE}" dt="2024-09-13T15:01:52.196" v="338" actId="15"/>
          <ac:spMkLst>
            <pc:docMk/>
            <pc:sldMk cId="4087608724" sldId="273"/>
            <ac:spMk id="3" creationId="{7F7503A6-C60D-1677-D4E5-915C88C4162D}"/>
          </ac:spMkLst>
        </pc:spChg>
      </pc:sldChg>
      <pc:sldChg chg="addSp delSp modSp new mod">
        <pc:chgData name="Dennis Donis" userId="983d8017c8d9a50a" providerId="LiveId" clId="{13BB9CB7-A089-40ED-8C9F-7E8F9D2978BE}" dt="2024-09-13T15:05:13.701" v="346" actId="20577"/>
        <pc:sldMkLst>
          <pc:docMk/>
          <pc:sldMk cId="3513910272" sldId="274"/>
        </pc:sldMkLst>
        <pc:spChg chg="mod">
          <ac:chgData name="Dennis Donis" userId="983d8017c8d9a50a" providerId="LiveId" clId="{13BB9CB7-A089-40ED-8C9F-7E8F9D2978BE}" dt="2024-09-13T15:04:57.485" v="340"/>
          <ac:spMkLst>
            <pc:docMk/>
            <pc:sldMk cId="3513910272" sldId="274"/>
            <ac:spMk id="2" creationId="{5D8CE9B9-29F0-FF5E-E069-37C2048D59B5}"/>
          </ac:spMkLst>
        </pc:spChg>
        <pc:spChg chg="add del mod">
          <ac:chgData name="Dennis Donis" userId="983d8017c8d9a50a" providerId="LiveId" clId="{13BB9CB7-A089-40ED-8C9F-7E8F9D2978BE}" dt="2024-09-13T15:05:13.701" v="346" actId="20577"/>
          <ac:spMkLst>
            <pc:docMk/>
            <pc:sldMk cId="3513910272" sldId="274"/>
            <ac:spMk id="3" creationId="{CBD7AE2D-5583-5275-641D-829DBC85FCC7}"/>
          </ac:spMkLst>
        </pc:spChg>
        <pc:spChg chg="add mod">
          <ac:chgData name="Dennis Donis" userId="983d8017c8d9a50a" providerId="LiveId" clId="{13BB9CB7-A089-40ED-8C9F-7E8F9D2978BE}" dt="2024-09-13T15:05:03.275" v="342"/>
          <ac:spMkLst>
            <pc:docMk/>
            <pc:sldMk cId="3513910272" sldId="274"/>
            <ac:spMk id="4" creationId="{D340C7DB-63F9-88B5-C4BB-9A9FC5A679BC}"/>
          </ac:spMkLst>
        </pc:spChg>
      </pc:sldChg>
      <pc:sldChg chg="addSp delSp modSp new mod setBg">
        <pc:chgData name="Dennis Donis" userId="983d8017c8d9a50a" providerId="LiveId" clId="{13BB9CB7-A089-40ED-8C9F-7E8F9D2978BE}" dt="2024-09-13T15:10:56.149" v="379" actId="26606"/>
        <pc:sldMkLst>
          <pc:docMk/>
          <pc:sldMk cId="2615095253" sldId="275"/>
        </pc:sldMkLst>
        <pc:spChg chg="mod">
          <ac:chgData name="Dennis Donis" userId="983d8017c8d9a50a" providerId="LiveId" clId="{13BB9CB7-A089-40ED-8C9F-7E8F9D2978BE}" dt="2024-09-13T15:10:56.149" v="379" actId="26606"/>
          <ac:spMkLst>
            <pc:docMk/>
            <pc:sldMk cId="2615095253" sldId="275"/>
            <ac:spMk id="2" creationId="{6686B699-1828-A6EE-5B55-A9F7952F9691}"/>
          </ac:spMkLst>
        </pc:spChg>
        <pc:spChg chg="add del">
          <ac:chgData name="Dennis Donis" userId="983d8017c8d9a50a" providerId="LiveId" clId="{13BB9CB7-A089-40ED-8C9F-7E8F9D2978BE}" dt="2024-09-13T15:10:39.886" v="370"/>
          <ac:spMkLst>
            <pc:docMk/>
            <pc:sldMk cId="2615095253" sldId="275"/>
            <ac:spMk id="3" creationId="{8CCD3BA4-B7F0-DCCE-63A9-D97CEE8F1BA9}"/>
          </ac:spMkLst>
        </pc:spChg>
        <pc:spChg chg="add del">
          <ac:chgData name="Dennis Donis" userId="983d8017c8d9a50a" providerId="LiveId" clId="{13BB9CB7-A089-40ED-8C9F-7E8F9D2978BE}" dt="2024-09-13T15:10:49.693" v="372" actId="26606"/>
          <ac:spMkLst>
            <pc:docMk/>
            <pc:sldMk cId="2615095253" sldId="275"/>
            <ac:spMk id="14" creationId="{5105D448-4A6C-48A3-8C3C-71AF58F3E506}"/>
          </ac:spMkLst>
        </pc:spChg>
        <pc:spChg chg="add del">
          <ac:chgData name="Dennis Donis" userId="983d8017c8d9a50a" providerId="LiveId" clId="{13BB9CB7-A089-40ED-8C9F-7E8F9D2978BE}" dt="2024-09-13T15:10:49.693" v="372" actId="26606"/>
          <ac:spMkLst>
            <pc:docMk/>
            <pc:sldMk cId="2615095253" sldId="275"/>
            <ac:spMk id="16" creationId="{4025579F-C5D8-43BE-AF84-3E66A482C567}"/>
          </ac:spMkLst>
        </pc:spChg>
        <pc:spChg chg="add del">
          <ac:chgData name="Dennis Donis" userId="983d8017c8d9a50a" providerId="LiveId" clId="{13BB9CB7-A089-40ED-8C9F-7E8F9D2978BE}" dt="2024-09-13T15:10:52.616" v="374" actId="26606"/>
          <ac:spMkLst>
            <pc:docMk/>
            <pc:sldMk cId="2615095253" sldId="275"/>
            <ac:spMk id="18" creationId="{E75862C5-5C00-4421-BC7B-9B7B86DBC80D}"/>
          </ac:spMkLst>
        </pc:spChg>
        <pc:spChg chg="add del">
          <ac:chgData name="Dennis Donis" userId="983d8017c8d9a50a" providerId="LiveId" clId="{13BB9CB7-A089-40ED-8C9F-7E8F9D2978BE}" dt="2024-09-13T15:10:52.616" v="374" actId="26606"/>
          <ac:spMkLst>
            <pc:docMk/>
            <pc:sldMk cId="2615095253" sldId="275"/>
            <ac:spMk id="19" creationId="{89A320C9-9735-4D13-8279-C1C674841392}"/>
          </ac:spMkLst>
        </pc:spChg>
        <pc:spChg chg="add del">
          <ac:chgData name="Dennis Donis" userId="983d8017c8d9a50a" providerId="LiveId" clId="{13BB9CB7-A089-40ED-8C9F-7E8F9D2978BE}" dt="2024-09-13T15:10:52.616" v="374" actId="26606"/>
          <ac:spMkLst>
            <pc:docMk/>
            <pc:sldMk cId="2615095253" sldId="275"/>
            <ac:spMk id="20" creationId="{089440EF-9BE9-4AE9-8C28-00B02296CDB6}"/>
          </ac:spMkLst>
        </pc:spChg>
        <pc:spChg chg="add del">
          <ac:chgData name="Dennis Donis" userId="983d8017c8d9a50a" providerId="LiveId" clId="{13BB9CB7-A089-40ED-8C9F-7E8F9D2978BE}" dt="2024-09-13T15:10:52.616" v="374" actId="26606"/>
          <ac:spMkLst>
            <pc:docMk/>
            <pc:sldMk cId="2615095253" sldId="275"/>
            <ac:spMk id="21" creationId="{92544CF4-9B52-4A7B-A4B3-88C72729B77D}"/>
          </ac:spMkLst>
        </pc:spChg>
        <pc:spChg chg="add del">
          <ac:chgData name="Dennis Donis" userId="983d8017c8d9a50a" providerId="LiveId" clId="{13BB9CB7-A089-40ED-8C9F-7E8F9D2978BE}" dt="2024-09-13T15:10:54.035" v="376" actId="26606"/>
          <ac:spMkLst>
            <pc:docMk/>
            <pc:sldMk cId="2615095253" sldId="275"/>
            <ac:spMk id="23" creationId="{5105D448-4A6C-48A3-8C3C-71AF58F3E506}"/>
          </ac:spMkLst>
        </pc:spChg>
        <pc:spChg chg="add del">
          <ac:chgData name="Dennis Donis" userId="983d8017c8d9a50a" providerId="LiveId" clId="{13BB9CB7-A089-40ED-8C9F-7E8F9D2978BE}" dt="2024-09-13T15:10:54.035" v="376" actId="26606"/>
          <ac:spMkLst>
            <pc:docMk/>
            <pc:sldMk cId="2615095253" sldId="275"/>
            <ac:spMk id="24" creationId="{4025579F-C5D8-43BE-AF84-3E66A482C567}"/>
          </ac:spMkLst>
        </pc:spChg>
        <pc:spChg chg="add del">
          <ac:chgData name="Dennis Donis" userId="983d8017c8d9a50a" providerId="LiveId" clId="{13BB9CB7-A089-40ED-8C9F-7E8F9D2978BE}" dt="2024-09-13T15:10:56.096" v="378" actId="26606"/>
          <ac:spMkLst>
            <pc:docMk/>
            <pc:sldMk cId="2615095253" sldId="275"/>
            <ac:spMk id="26" creationId="{BACC6370-2D7E-4714-9D71-7542949D7D5D}"/>
          </ac:spMkLst>
        </pc:spChg>
        <pc:spChg chg="add del">
          <ac:chgData name="Dennis Donis" userId="983d8017c8d9a50a" providerId="LiveId" clId="{13BB9CB7-A089-40ED-8C9F-7E8F9D2978BE}" dt="2024-09-13T15:10:56.096" v="378" actId="26606"/>
          <ac:spMkLst>
            <pc:docMk/>
            <pc:sldMk cId="2615095253" sldId="275"/>
            <ac:spMk id="27" creationId="{F68B3F68-107C-434F-AA38-110D5EA91B85}"/>
          </ac:spMkLst>
        </pc:spChg>
        <pc:spChg chg="add del">
          <ac:chgData name="Dennis Donis" userId="983d8017c8d9a50a" providerId="LiveId" clId="{13BB9CB7-A089-40ED-8C9F-7E8F9D2978BE}" dt="2024-09-13T15:10:56.096" v="378" actId="26606"/>
          <ac:spMkLst>
            <pc:docMk/>
            <pc:sldMk cId="2615095253" sldId="275"/>
            <ac:spMk id="28" creationId="{AAD0DBB9-1A4B-4391-81D4-CB19F9AB918A}"/>
          </ac:spMkLst>
        </pc:spChg>
        <pc:spChg chg="add del">
          <ac:chgData name="Dennis Donis" userId="983d8017c8d9a50a" providerId="LiveId" clId="{13BB9CB7-A089-40ED-8C9F-7E8F9D2978BE}" dt="2024-09-13T15:10:56.096" v="378" actId="26606"/>
          <ac:spMkLst>
            <pc:docMk/>
            <pc:sldMk cId="2615095253" sldId="275"/>
            <ac:spMk id="29" creationId="{063BBA22-50EA-4C4D-BE05-F1CE4E63AA56}"/>
          </ac:spMkLst>
        </pc:spChg>
        <pc:spChg chg="add">
          <ac:chgData name="Dennis Donis" userId="983d8017c8d9a50a" providerId="LiveId" clId="{13BB9CB7-A089-40ED-8C9F-7E8F9D2978BE}" dt="2024-09-13T15:10:56.149" v="379" actId="26606"/>
          <ac:spMkLst>
            <pc:docMk/>
            <pc:sldMk cId="2615095253" sldId="275"/>
            <ac:spMk id="31" creationId="{5105D448-4A6C-48A3-8C3C-71AF58F3E506}"/>
          </ac:spMkLst>
        </pc:spChg>
        <pc:spChg chg="add">
          <ac:chgData name="Dennis Donis" userId="983d8017c8d9a50a" providerId="LiveId" clId="{13BB9CB7-A089-40ED-8C9F-7E8F9D2978BE}" dt="2024-09-13T15:10:56.149" v="379" actId="26606"/>
          <ac:spMkLst>
            <pc:docMk/>
            <pc:sldMk cId="2615095253" sldId="275"/>
            <ac:spMk id="32" creationId="{4025579F-C5D8-43BE-AF84-3E66A482C567}"/>
          </ac:spMkLst>
        </pc:spChg>
        <pc:graphicFrameChg chg="add mod">
          <ac:chgData name="Dennis Donis" userId="983d8017c8d9a50a" providerId="LiveId" clId="{13BB9CB7-A089-40ED-8C9F-7E8F9D2978BE}" dt="2024-09-13T15:09:44.392" v="369"/>
          <ac:graphicFrameMkLst>
            <pc:docMk/>
            <pc:sldMk cId="2615095253" sldId="275"/>
            <ac:graphicFrameMk id="4" creationId="{1BD43B23-AC04-D475-8016-52E8E8CDACFF}"/>
          </ac:graphicFrameMkLst>
        </pc:graphicFrameChg>
        <pc:graphicFrameChg chg="add mod">
          <ac:chgData name="Dennis Donis" userId="983d8017c8d9a50a" providerId="LiveId" clId="{13BB9CB7-A089-40ED-8C9F-7E8F9D2978BE}" dt="2024-09-13T15:09:42.043" v="366"/>
          <ac:graphicFrameMkLst>
            <pc:docMk/>
            <pc:sldMk cId="2615095253" sldId="275"/>
            <ac:graphicFrameMk id="5" creationId="{3DAD3829-9449-8B51-7E76-4EDEEE77D022}"/>
          </ac:graphicFrameMkLst>
        </pc:graphicFrameChg>
        <pc:graphicFrameChg chg="add mod">
          <ac:chgData name="Dennis Donis" userId="983d8017c8d9a50a" providerId="LiveId" clId="{13BB9CB7-A089-40ED-8C9F-7E8F9D2978BE}" dt="2024-09-13T15:09:42.043" v="366"/>
          <ac:graphicFrameMkLst>
            <pc:docMk/>
            <pc:sldMk cId="2615095253" sldId="275"/>
            <ac:graphicFrameMk id="6" creationId="{5BEA5C01-A485-2DE8-3CEF-EE6A4B7E1362}"/>
          </ac:graphicFrameMkLst>
        </pc:graphicFrameChg>
        <pc:graphicFrameChg chg="add mod">
          <ac:chgData name="Dennis Donis" userId="983d8017c8d9a50a" providerId="LiveId" clId="{13BB9CB7-A089-40ED-8C9F-7E8F9D2978BE}" dt="2024-09-13T15:09:42.043" v="366"/>
          <ac:graphicFrameMkLst>
            <pc:docMk/>
            <pc:sldMk cId="2615095253" sldId="275"/>
            <ac:graphicFrameMk id="7" creationId="{365C0E9E-22A0-EE0A-C8C8-9444AC0597A2}"/>
          </ac:graphicFrameMkLst>
        </pc:graphicFrameChg>
        <pc:graphicFrameChg chg="add del mod">
          <ac:chgData name="Dennis Donis" userId="983d8017c8d9a50a" providerId="LiveId" clId="{13BB9CB7-A089-40ED-8C9F-7E8F9D2978BE}" dt="2024-09-13T15:09:43.932" v="368" actId="21"/>
          <ac:graphicFrameMkLst>
            <pc:docMk/>
            <pc:sldMk cId="2615095253" sldId="275"/>
            <ac:graphicFrameMk id="8" creationId="{6D5145C6-219C-5E73-EBAE-7FAE0B7D3B12}"/>
          </ac:graphicFrameMkLst>
        </pc:graphicFrameChg>
        <pc:graphicFrameChg chg="add mod modGraphic">
          <ac:chgData name="Dennis Donis" userId="983d8017c8d9a50a" providerId="LiveId" clId="{13BB9CB7-A089-40ED-8C9F-7E8F9D2978BE}" dt="2024-09-13T15:10:56.149" v="379" actId="26606"/>
          <ac:graphicFrameMkLst>
            <pc:docMk/>
            <pc:sldMk cId="2615095253" sldId="275"/>
            <ac:graphicFrameMk id="9" creationId="{E4F98D02-1E10-51C0-AF34-7DC9BDA3182D}"/>
          </ac:graphicFrameMkLst>
        </pc:graphicFrameChg>
      </pc:sldChg>
      <pc:sldChg chg="addSp delSp modSp new mod">
        <pc:chgData name="Dennis Donis" userId="983d8017c8d9a50a" providerId="LiveId" clId="{13BB9CB7-A089-40ED-8C9F-7E8F9D2978BE}" dt="2024-09-13T15:14:12.914" v="426" actId="113"/>
        <pc:sldMkLst>
          <pc:docMk/>
          <pc:sldMk cId="932143906" sldId="276"/>
        </pc:sldMkLst>
        <pc:spChg chg="mod">
          <ac:chgData name="Dennis Donis" userId="983d8017c8d9a50a" providerId="LiveId" clId="{13BB9CB7-A089-40ED-8C9F-7E8F9D2978BE}" dt="2024-09-13T15:13:20.398" v="417" actId="20577"/>
          <ac:spMkLst>
            <pc:docMk/>
            <pc:sldMk cId="932143906" sldId="276"/>
            <ac:spMk id="2" creationId="{B2772E78-044A-28EA-D8DE-427FBBA0E3BC}"/>
          </ac:spMkLst>
        </pc:spChg>
        <pc:spChg chg="add del mod">
          <ac:chgData name="Dennis Donis" userId="983d8017c8d9a50a" providerId="LiveId" clId="{13BB9CB7-A089-40ED-8C9F-7E8F9D2978BE}" dt="2024-09-13T15:14:12.914" v="426" actId="113"/>
          <ac:spMkLst>
            <pc:docMk/>
            <pc:sldMk cId="932143906" sldId="276"/>
            <ac:spMk id="3" creationId="{F7428137-0F4E-29DF-DA29-70E0F0CCF9B0}"/>
          </ac:spMkLst>
        </pc:spChg>
        <pc:spChg chg="add mod">
          <ac:chgData name="Dennis Donis" userId="983d8017c8d9a50a" providerId="LiveId" clId="{13BB9CB7-A089-40ED-8C9F-7E8F9D2978BE}" dt="2024-09-13T15:12:59.452" v="382"/>
          <ac:spMkLst>
            <pc:docMk/>
            <pc:sldMk cId="932143906" sldId="276"/>
            <ac:spMk id="5" creationId="{2A413E2A-2607-6018-7780-6DDC515B9240}"/>
          </ac:spMkLst>
        </pc:spChg>
        <pc:spChg chg="add mod">
          <ac:chgData name="Dennis Donis" userId="983d8017c8d9a50a" providerId="LiveId" clId="{13BB9CB7-A089-40ED-8C9F-7E8F9D2978BE}" dt="2024-09-13T15:12:59.452" v="382"/>
          <ac:spMkLst>
            <pc:docMk/>
            <pc:sldMk cId="932143906" sldId="276"/>
            <ac:spMk id="6" creationId="{25A70DEB-CFC5-8AB4-55DF-B7F6A48B23ED}"/>
          </ac:spMkLst>
        </pc:spChg>
        <pc:spChg chg="add mod">
          <ac:chgData name="Dennis Donis" userId="983d8017c8d9a50a" providerId="LiveId" clId="{13BB9CB7-A089-40ED-8C9F-7E8F9D2978BE}" dt="2024-09-13T15:12:59.452" v="382"/>
          <ac:spMkLst>
            <pc:docMk/>
            <pc:sldMk cId="932143906" sldId="276"/>
            <ac:spMk id="7" creationId="{6652A560-48DB-B320-30CC-1C426C80664C}"/>
          </ac:spMkLst>
        </pc:spChg>
        <pc:spChg chg="add mod">
          <ac:chgData name="Dennis Donis" userId="983d8017c8d9a50a" providerId="LiveId" clId="{13BB9CB7-A089-40ED-8C9F-7E8F9D2978BE}" dt="2024-09-13T15:12:59.452" v="382"/>
          <ac:spMkLst>
            <pc:docMk/>
            <pc:sldMk cId="932143906" sldId="276"/>
            <ac:spMk id="8" creationId="{6951FF10-3D74-B00A-B9B2-DF4D4BD84C22}"/>
          </ac:spMkLst>
        </pc:spChg>
        <pc:spChg chg="add mod">
          <ac:chgData name="Dennis Donis" userId="983d8017c8d9a50a" providerId="LiveId" clId="{13BB9CB7-A089-40ED-8C9F-7E8F9D2978BE}" dt="2024-09-13T15:12:59.452" v="382"/>
          <ac:spMkLst>
            <pc:docMk/>
            <pc:sldMk cId="932143906" sldId="276"/>
            <ac:spMk id="9" creationId="{4B036568-5853-7890-CDC5-131D2BC928BA}"/>
          </ac:spMkLst>
        </pc:spChg>
        <pc:spChg chg="add mod">
          <ac:chgData name="Dennis Donis" userId="983d8017c8d9a50a" providerId="LiveId" clId="{13BB9CB7-A089-40ED-8C9F-7E8F9D2978BE}" dt="2024-09-13T15:13:06.946" v="384"/>
          <ac:spMkLst>
            <pc:docMk/>
            <pc:sldMk cId="932143906" sldId="276"/>
            <ac:spMk id="11" creationId="{8E2FCB58-3FF4-B535-1851-CB2F80BEE0FA}"/>
          </ac:spMkLst>
        </pc:spChg>
        <pc:spChg chg="add mod">
          <ac:chgData name="Dennis Donis" userId="983d8017c8d9a50a" providerId="LiveId" clId="{13BB9CB7-A089-40ED-8C9F-7E8F9D2978BE}" dt="2024-09-13T15:13:06.946" v="384"/>
          <ac:spMkLst>
            <pc:docMk/>
            <pc:sldMk cId="932143906" sldId="276"/>
            <ac:spMk id="12" creationId="{E85BB1A9-AB49-391F-B7AD-F6B291EB50BA}"/>
          </ac:spMkLst>
        </pc:spChg>
        <pc:spChg chg="add mod">
          <ac:chgData name="Dennis Donis" userId="983d8017c8d9a50a" providerId="LiveId" clId="{13BB9CB7-A089-40ED-8C9F-7E8F9D2978BE}" dt="2024-09-13T15:13:06.946" v="384"/>
          <ac:spMkLst>
            <pc:docMk/>
            <pc:sldMk cId="932143906" sldId="276"/>
            <ac:spMk id="13" creationId="{52CD8FC6-4A9A-2A3F-9E75-6A028279FD07}"/>
          </ac:spMkLst>
        </pc:spChg>
        <pc:spChg chg="add mod">
          <ac:chgData name="Dennis Donis" userId="983d8017c8d9a50a" providerId="LiveId" clId="{13BB9CB7-A089-40ED-8C9F-7E8F9D2978BE}" dt="2024-09-13T15:13:06.946" v="384"/>
          <ac:spMkLst>
            <pc:docMk/>
            <pc:sldMk cId="932143906" sldId="276"/>
            <ac:spMk id="14" creationId="{FD80AF4C-148C-8D25-47BA-D925BDB8961A}"/>
          </ac:spMkLst>
        </pc:spChg>
        <pc:spChg chg="add mod">
          <ac:chgData name="Dennis Donis" userId="983d8017c8d9a50a" providerId="LiveId" clId="{13BB9CB7-A089-40ED-8C9F-7E8F9D2978BE}" dt="2024-09-13T15:13:06.946" v="384"/>
          <ac:spMkLst>
            <pc:docMk/>
            <pc:sldMk cId="932143906" sldId="276"/>
            <ac:spMk id="15" creationId="{9FB17FFC-909C-2BF3-8689-B5B1A9DB8D37}"/>
          </ac:spMkLst>
        </pc:spChg>
        <pc:spChg chg="add mod">
          <ac:chgData name="Dennis Donis" userId="983d8017c8d9a50a" providerId="LiveId" clId="{13BB9CB7-A089-40ED-8C9F-7E8F9D2978BE}" dt="2024-09-13T15:13:34.466" v="419"/>
          <ac:spMkLst>
            <pc:docMk/>
            <pc:sldMk cId="932143906" sldId="276"/>
            <ac:spMk id="16" creationId="{F0557669-7EF4-39AD-3712-0C2106B249EC}"/>
          </ac:spMkLst>
        </pc:spChg>
        <pc:graphicFrameChg chg="add mod">
          <ac:chgData name="Dennis Donis" userId="983d8017c8d9a50a" providerId="LiveId" clId="{13BB9CB7-A089-40ED-8C9F-7E8F9D2978BE}" dt="2024-09-13T15:12:59.452" v="382"/>
          <ac:graphicFrameMkLst>
            <pc:docMk/>
            <pc:sldMk cId="932143906" sldId="276"/>
            <ac:graphicFrameMk id="4" creationId="{335DD7BF-11ED-0838-33B4-952530D5E0DA}"/>
          </ac:graphicFrameMkLst>
        </pc:graphicFrameChg>
        <pc:graphicFrameChg chg="add mod">
          <ac:chgData name="Dennis Donis" userId="983d8017c8d9a50a" providerId="LiveId" clId="{13BB9CB7-A089-40ED-8C9F-7E8F9D2978BE}" dt="2024-09-13T15:13:06.946" v="384"/>
          <ac:graphicFrameMkLst>
            <pc:docMk/>
            <pc:sldMk cId="932143906" sldId="276"/>
            <ac:graphicFrameMk id="10" creationId="{E413C02F-7F59-2939-F1FE-C646D1E3A89E}"/>
          </ac:graphicFrameMkLst>
        </pc:graphicFrameChg>
      </pc:sldChg>
      <pc:sldChg chg="modSp add mod ord">
        <pc:chgData name="Dennis Donis" userId="983d8017c8d9a50a" providerId="LiveId" clId="{13BB9CB7-A089-40ED-8C9F-7E8F9D2978BE}" dt="2024-09-13T20:35:38.396" v="459" actId="20577"/>
        <pc:sldMkLst>
          <pc:docMk/>
          <pc:sldMk cId="1591699497" sldId="277"/>
        </pc:sldMkLst>
        <pc:spChg chg="mod">
          <ac:chgData name="Dennis Donis" userId="983d8017c8d9a50a" providerId="LiveId" clId="{13BB9CB7-A089-40ED-8C9F-7E8F9D2978BE}" dt="2024-09-13T20:35:38.396" v="459" actId="20577"/>
          <ac:spMkLst>
            <pc:docMk/>
            <pc:sldMk cId="1591699497" sldId="277"/>
            <ac:spMk id="2" creationId="{53714D7E-5728-1354-A469-C5512EF9F6BF}"/>
          </ac:spMkLst>
        </pc:spChg>
      </pc:sldChg>
      <pc:sldChg chg="modSp new mod">
        <pc:chgData name="Dennis Donis" userId="983d8017c8d9a50a" providerId="LiveId" clId="{13BB9CB7-A089-40ED-8C9F-7E8F9D2978BE}" dt="2024-09-13T20:38:53.757" v="560"/>
        <pc:sldMkLst>
          <pc:docMk/>
          <pc:sldMk cId="3919891942" sldId="278"/>
        </pc:sldMkLst>
        <pc:spChg chg="mod">
          <ac:chgData name="Dennis Donis" userId="983d8017c8d9a50a" providerId="LiveId" clId="{13BB9CB7-A089-40ED-8C9F-7E8F9D2978BE}" dt="2024-09-13T20:36:19.080" v="517" actId="20577"/>
          <ac:spMkLst>
            <pc:docMk/>
            <pc:sldMk cId="3919891942" sldId="278"/>
            <ac:spMk id="2" creationId="{76471A26-6A58-2D29-C2A3-3588CF25F40F}"/>
          </ac:spMkLst>
        </pc:spChg>
        <pc:spChg chg="mod">
          <ac:chgData name="Dennis Donis" userId="983d8017c8d9a50a" providerId="LiveId" clId="{13BB9CB7-A089-40ED-8C9F-7E8F9D2978BE}" dt="2024-09-13T20:38:53.757" v="560"/>
          <ac:spMkLst>
            <pc:docMk/>
            <pc:sldMk cId="3919891942" sldId="278"/>
            <ac:spMk id="3" creationId="{10D67714-B558-08ED-F9D9-B16CAA7C8DAD}"/>
          </ac:spMkLst>
        </pc:spChg>
      </pc:sldChg>
      <pc:sldChg chg="modSp new mod">
        <pc:chgData name="Dennis Donis" userId="983d8017c8d9a50a" providerId="LiveId" clId="{13BB9CB7-A089-40ED-8C9F-7E8F9D2978BE}" dt="2024-09-13T21:53:35.786" v="730" actId="20577"/>
        <pc:sldMkLst>
          <pc:docMk/>
          <pc:sldMk cId="2607193123" sldId="279"/>
        </pc:sldMkLst>
        <pc:spChg chg="mod">
          <ac:chgData name="Dennis Donis" userId="983d8017c8d9a50a" providerId="LiveId" clId="{13BB9CB7-A089-40ED-8C9F-7E8F9D2978BE}" dt="2024-09-13T20:39:50.773" v="578" actId="13926"/>
          <ac:spMkLst>
            <pc:docMk/>
            <pc:sldMk cId="2607193123" sldId="279"/>
            <ac:spMk id="2" creationId="{01C3184A-17B6-D1D8-885F-4CC0D9FCFF79}"/>
          </ac:spMkLst>
        </pc:spChg>
        <pc:spChg chg="mod">
          <ac:chgData name="Dennis Donis" userId="983d8017c8d9a50a" providerId="LiveId" clId="{13BB9CB7-A089-40ED-8C9F-7E8F9D2978BE}" dt="2024-09-13T21:53:35.786" v="730" actId="20577"/>
          <ac:spMkLst>
            <pc:docMk/>
            <pc:sldMk cId="2607193123" sldId="279"/>
            <ac:spMk id="3" creationId="{FC18EC58-3CB6-672D-8327-5ADEE5A99393}"/>
          </ac:spMkLst>
        </pc:spChg>
      </pc:sldChg>
      <pc:sldChg chg="modSp new mod modNotesTx">
        <pc:chgData name="Dennis Donis" userId="983d8017c8d9a50a" providerId="LiveId" clId="{13BB9CB7-A089-40ED-8C9F-7E8F9D2978BE}" dt="2024-09-14T00:28:29.178" v="1043" actId="20577"/>
        <pc:sldMkLst>
          <pc:docMk/>
          <pc:sldMk cId="357227677" sldId="280"/>
        </pc:sldMkLst>
        <pc:spChg chg="mod">
          <ac:chgData name="Dennis Donis" userId="983d8017c8d9a50a" providerId="LiveId" clId="{13BB9CB7-A089-40ED-8C9F-7E8F9D2978BE}" dt="2024-09-14T00:28:29.178" v="1043" actId="20577"/>
          <ac:spMkLst>
            <pc:docMk/>
            <pc:sldMk cId="357227677" sldId="280"/>
            <ac:spMk id="2" creationId="{85D6C867-92C1-51B1-BBC4-758A76A60DEE}"/>
          </ac:spMkLst>
        </pc:spChg>
        <pc:spChg chg="mod">
          <ac:chgData name="Dennis Donis" userId="983d8017c8d9a50a" providerId="LiveId" clId="{13BB9CB7-A089-40ED-8C9F-7E8F9D2978BE}" dt="2024-09-13T21:55:46.692" v="915" actId="20577"/>
          <ac:spMkLst>
            <pc:docMk/>
            <pc:sldMk cId="357227677" sldId="280"/>
            <ac:spMk id="3" creationId="{7D7A6E08-E0CC-A94B-50DF-6DD5C630CD74}"/>
          </ac:spMkLst>
        </pc:spChg>
      </pc:sldChg>
      <pc:sldChg chg="modSp new mod">
        <pc:chgData name="Dennis Donis" userId="983d8017c8d9a50a" providerId="LiveId" clId="{13BB9CB7-A089-40ED-8C9F-7E8F9D2978BE}" dt="2024-09-13T21:58:47.997" v="1028" actId="20577"/>
        <pc:sldMkLst>
          <pc:docMk/>
          <pc:sldMk cId="2174893596" sldId="281"/>
        </pc:sldMkLst>
        <pc:spChg chg="mod">
          <ac:chgData name="Dennis Donis" userId="983d8017c8d9a50a" providerId="LiveId" clId="{13BB9CB7-A089-40ED-8C9F-7E8F9D2978BE}" dt="2024-09-13T21:56:17.275" v="948" actId="13926"/>
          <ac:spMkLst>
            <pc:docMk/>
            <pc:sldMk cId="2174893596" sldId="281"/>
            <ac:spMk id="2" creationId="{9E92B3D7-3F0F-78FF-EE56-6AC774C20ED4}"/>
          </ac:spMkLst>
        </pc:spChg>
        <pc:spChg chg="mod">
          <ac:chgData name="Dennis Donis" userId="983d8017c8d9a50a" providerId="LiveId" clId="{13BB9CB7-A089-40ED-8C9F-7E8F9D2978BE}" dt="2024-09-13T21:58:47.997" v="1028" actId="20577"/>
          <ac:spMkLst>
            <pc:docMk/>
            <pc:sldMk cId="2174893596" sldId="281"/>
            <ac:spMk id="3" creationId="{D0995B1D-27E1-2996-38C9-607BE881A77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DE6F00-20DE-4483-8299-3C32A8DCD25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A02AF4C-6415-44B1-80A5-2D609BF87BE3}">
      <dgm:prSet/>
      <dgm:spPr/>
      <dgm:t>
        <a:bodyPr/>
        <a:lstStyle/>
        <a:p>
          <a:r>
            <a:rPr lang="es-ES" b="1"/>
            <a:t>Cuando una ruta E1 y una E2 tienen el mismo destino, OSPF siempre preferirá la ruta E1 </a:t>
          </a:r>
          <a:r>
            <a:rPr lang="es-ES"/>
            <a:t>porque toma en cuenta el costo interno, lo que hace que el cálculo sea más preciso en términos de rendimiento y optimización de la red.</a:t>
          </a:r>
          <a:endParaRPr lang="en-US"/>
        </a:p>
      </dgm:t>
    </dgm:pt>
    <dgm:pt modelId="{D2E48820-2BC0-4B9E-821E-9A43EA7883F3}" type="parTrans" cxnId="{9024DC32-5EA1-403B-B91C-AE9D18536DEC}">
      <dgm:prSet/>
      <dgm:spPr/>
      <dgm:t>
        <a:bodyPr/>
        <a:lstStyle/>
        <a:p>
          <a:endParaRPr lang="en-US"/>
        </a:p>
      </dgm:t>
    </dgm:pt>
    <dgm:pt modelId="{5932EA32-CCA8-4D7A-825F-0C6262F6CF6A}" type="sibTrans" cxnId="{9024DC32-5EA1-403B-B91C-AE9D18536DEC}">
      <dgm:prSet/>
      <dgm:spPr/>
      <dgm:t>
        <a:bodyPr/>
        <a:lstStyle/>
        <a:p>
          <a:endParaRPr lang="en-US"/>
        </a:p>
      </dgm:t>
    </dgm:pt>
    <dgm:pt modelId="{B943D922-0C7A-48AF-8432-5F8EA050EE05}">
      <dgm:prSet/>
      <dgm:spPr/>
      <dgm:t>
        <a:bodyPr/>
        <a:lstStyle/>
        <a:p>
          <a:r>
            <a:rPr lang="es-ES" b="1"/>
            <a:t>Si solo hay rutas E2 </a:t>
          </a:r>
          <a:r>
            <a:rPr lang="es-ES"/>
            <a:t>hacia un destino, entonces OSPF seleccionará la que tenga la métrica externa más baja, sin considerar el costo interno.</a:t>
          </a:r>
          <a:endParaRPr lang="en-US"/>
        </a:p>
      </dgm:t>
    </dgm:pt>
    <dgm:pt modelId="{F815DC60-E850-4458-B808-439D76ED9234}" type="parTrans" cxnId="{3ABCCC01-B53D-478E-BED6-EDA8372EECCA}">
      <dgm:prSet/>
      <dgm:spPr/>
      <dgm:t>
        <a:bodyPr/>
        <a:lstStyle/>
        <a:p>
          <a:endParaRPr lang="en-US"/>
        </a:p>
      </dgm:t>
    </dgm:pt>
    <dgm:pt modelId="{CD0CD9C4-CE51-406B-92F5-739C1C435CF3}" type="sibTrans" cxnId="{3ABCCC01-B53D-478E-BED6-EDA8372EECCA}">
      <dgm:prSet/>
      <dgm:spPr/>
      <dgm:t>
        <a:bodyPr/>
        <a:lstStyle/>
        <a:p>
          <a:endParaRPr lang="en-US"/>
        </a:p>
      </dgm:t>
    </dgm:pt>
    <dgm:pt modelId="{2256D0E5-0170-450A-8D41-1BE3D99976A3}" type="pres">
      <dgm:prSet presAssocID="{E0DE6F00-20DE-4483-8299-3C32A8DCD25D}" presName="hierChild1" presStyleCnt="0">
        <dgm:presLayoutVars>
          <dgm:chPref val="1"/>
          <dgm:dir/>
          <dgm:animOne val="branch"/>
          <dgm:animLvl val="lvl"/>
          <dgm:resizeHandles/>
        </dgm:presLayoutVars>
      </dgm:prSet>
      <dgm:spPr/>
    </dgm:pt>
    <dgm:pt modelId="{FF83661B-32A4-4DBE-AEB6-4072A682D5AB}" type="pres">
      <dgm:prSet presAssocID="{8A02AF4C-6415-44B1-80A5-2D609BF87BE3}" presName="hierRoot1" presStyleCnt="0"/>
      <dgm:spPr/>
    </dgm:pt>
    <dgm:pt modelId="{66800016-7CD2-480E-8659-5B8CE6D67747}" type="pres">
      <dgm:prSet presAssocID="{8A02AF4C-6415-44B1-80A5-2D609BF87BE3}" presName="composite" presStyleCnt="0"/>
      <dgm:spPr/>
    </dgm:pt>
    <dgm:pt modelId="{94E8D3C5-9661-4696-980C-2CA9D67FA3C5}" type="pres">
      <dgm:prSet presAssocID="{8A02AF4C-6415-44B1-80A5-2D609BF87BE3}" presName="background" presStyleLbl="node0" presStyleIdx="0" presStyleCnt="2"/>
      <dgm:spPr/>
    </dgm:pt>
    <dgm:pt modelId="{7A189AE7-C0DF-446C-8CAD-2063E79EA337}" type="pres">
      <dgm:prSet presAssocID="{8A02AF4C-6415-44B1-80A5-2D609BF87BE3}" presName="text" presStyleLbl="fgAcc0" presStyleIdx="0" presStyleCnt="2">
        <dgm:presLayoutVars>
          <dgm:chPref val="3"/>
        </dgm:presLayoutVars>
      </dgm:prSet>
      <dgm:spPr/>
    </dgm:pt>
    <dgm:pt modelId="{2004F601-9B55-44D6-8AA3-693D5DCC06BB}" type="pres">
      <dgm:prSet presAssocID="{8A02AF4C-6415-44B1-80A5-2D609BF87BE3}" presName="hierChild2" presStyleCnt="0"/>
      <dgm:spPr/>
    </dgm:pt>
    <dgm:pt modelId="{BF4E0B7D-247B-47ED-947B-321761397206}" type="pres">
      <dgm:prSet presAssocID="{B943D922-0C7A-48AF-8432-5F8EA050EE05}" presName="hierRoot1" presStyleCnt="0"/>
      <dgm:spPr/>
    </dgm:pt>
    <dgm:pt modelId="{CDCCB75D-09F8-4BB7-B489-746B02E08995}" type="pres">
      <dgm:prSet presAssocID="{B943D922-0C7A-48AF-8432-5F8EA050EE05}" presName="composite" presStyleCnt="0"/>
      <dgm:spPr/>
    </dgm:pt>
    <dgm:pt modelId="{DC880F99-9A1D-44A2-AAFD-B02512931315}" type="pres">
      <dgm:prSet presAssocID="{B943D922-0C7A-48AF-8432-5F8EA050EE05}" presName="background" presStyleLbl="node0" presStyleIdx="1" presStyleCnt="2"/>
      <dgm:spPr/>
    </dgm:pt>
    <dgm:pt modelId="{4F25F703-BF85-4518-B74F-DCAAAFFDE0A6}" type="pres">
      <dgm:prSet presAssocID="{B943D922-0C7A-48AF-8432-5F8EA050EE05}" presName="text" presStyleLbl="fgAcc0" presStyleIdx="1" presStyleCnt="2">
        <dgm:presLayoutVars>
          <dgm:chPref val="3"/>
        </dgm:presLayoutVars>
      </dgm:prSet>
      <dgm:spPr/>
    </dgm:pt>
    <dgm:pt modelId="{B8706E55-A7C3-4B76-9EBE-8BBA2DC8E696}" type="pres">
      <dgm:prSet presAssocID="{B943D922-0C7A-48AF-8432-5F8EA050EE05}" presName="hierChild2" presStyleCnt="0"/>
      <dgm:spPr/>
    </dgm:pt>
  </dgm:ptLst>
  <dgm:cxnLst>
    <dgm:cxn modelId="{3ABCCC01-B53D-478E-BED6-EDA8372EECCA}" srcId="{E0DE6F00-20DE-4483-8299-3C32A8DCD25D}" destId="{B943D922-0C7A-48AF-8432-5F8EA050EE05}" srcOrd="1" destOrd="0" parTransId="{F815DC60-E850-4458-B808-439D76ED9234}" sibTransId="{CD0CD9C4-CE51-406B-92F5-739C1C435CF3}"/>
    <dgm:cxn modelId="{9024DC32-5EA1-403B-B91C-AE9D18536DEC}" srcId="{E0DE6F00-20DE-4483-8299-3C32A8DCD25D}" destId="{8A02AF4C-6415-44B1-80A5-2D609BF87BE3}" srcOrd="0" destOrd="0" parTransId="{D2E48820-2BC0-4B9E-821E-9A43EA7883F3}" sibTransId="{5932EA32-CCA8-4D7A-825F-0C6262F6CF6A}"/>
    <dgm:cxn modelId="{EBC91597-AF6E-44B9-AB15-3788C5B94F1E}" type="presOf" srcId="{E0DE6F00-20DE-4483-8299-3C32A8DCD25D}" destId="{2256D0E5-0170-450A-8D41-1BE3D99976A3}" srcOrd="0" destOrd="0" presId="urn:microsoft.com/office/officeart/2005/8/layout/hierarchy1"/>
    <dgm:cxn modelId="{E3C354AD-6272-4AEA-AEC9-2E65D56E7029}" type="presOf" srcId="{B943D922-0C7A-48AF-8432-5F8EA050EE05}" destId="{4F25F703-BF85-4518-B74F-DCAAAFFDE0A6}" srcOrd="0" destOrd="0" presId="urn:microsoft.com/office/officeart/2005/8/layout/hierarchy1"/>
    <dgm:cxn modelId="{8B140DFF-566D-4D84-97D7-992B5469643E}" type="presOf" srcId="{8A02AF4C-6415-44B1-80A5-2D609BF87BE3}" destId="{7A189AE7-C0DF-446C-8CAD-2063E79EA337}" srcOrd="0" destOrd="0" presId="urn:microsoft.com/office/officeart/2005/8/layout/hierarchy1"/>
    <dgm:cxn modelId="{3CAC7F15-DBAA-472B-9BDF-1EDF7C434E17}" type="presParOf" srcId="{2256D0E5-0170-450A-8D41-1BE3D99976A3}" destId="{FF83661B-32A4-4DBE-AEB6-4072A682D5AB}" srcOrd="0" destOrd="0" presId="urn:microsoft.com/office/officeart/2005/8/layout/hierarchy1"/>
    <dgm:cxn modelId="{6DD030E4-13B9-497B-A0C0-333C073CAAF1}" type="presParOf" srcId="{FF83661B-32A4-4DBE-AEB6-4072A682D5AB}" destId="{66800016-7CD2-480E-8659-5B8CE6D67747}" srcOrd="0" destOrd="0" presId="urn:microsoft.com/office/officeart/2005/8/layout/hierarchy1"/>
    <dgm:cxn modelId="{47B65558-D277-4991-97E5-8AA5DD839DE5}" type="presParOf" srcId="{66800016-7CD2-480E-8659-5B8CE6D67747}" destId="{94E8D3C5-9661-4696-980C-2CA9D67FA3C5}" srcOrd="0" destOrd="0" presId="urn:microsoft.com/office/officeart/2005/8/layout/hierarchy1"/>
    <dgm:cxn modelId="{58802C7E-8ED1-460C-A627-C48AA278327D}" type="presParOf" srcId="{66800016-7CD2-480E-8659-5B8CE6D67747}" destId="{7A189AE7-C0DF-446C-8CAD-2063E79EA337}" srcOrd="1" destOrd="0" presId="urn:microsoft.com/office/officeart/2005/8/layout/hierarchy1"/>
    <dgm:cxn modelId="{7007F812-B7D5-481B-BADC-087240883A4E}" type="presParOf" srcId="{FF83661B-32A4-4DBE-AEB6-4072A682D5AB}" destId="{2004F601-9B55-44D6-8AA3-693D5DCC06BB}" srcOrd="1" destOrd="0" presId="urn:microsoft.com/office/officeart/2005/8/layout/hierarchy1"/>
    <dgm:cxn modelId="{749DEF56-1ABE-4651-944C-321E4D0B4E0E}" type="presParOf" srcId="{2256D0E5-0170-450A-8D41-1BE3D99976A3}" destId="{BF4E0B7D-247B-47ED-947B-321761397206}" srcOrd="1" destOrd="0" presId="urn:microsoft.com/office/officeart/2005/8/layout/hierarchy1"/>
    <dgm:cxn modelId="{80DA6D91-4BBE-4EBC-A170-2C7B537B864E}" type="presParOf" srcId="{BF4E0B7D-247B-47ED-947B-321761397206}" destId="{CDCCB75D-09F8-4BB7-B489-746B02E08995}" srcOrd="0" destOrd="0" presId="urn:microsoft.com/office/officeart/2005/8/layout/hierarchy1"/>
    <dgm:cxn modelId="{095F24F8-1E3F-4FCF-997C-2381B02E0B9E}" type="presParOf" srcId="{CDCCB75D-09F8-4BB7-B489-746B02E08995}" destId="{DC880F99-9A1D-44A2-AAFD-B02512931315}" srcOrd="0" destOrd="0" presId="urn:microsoft.com/office/officeart/2005/8/layout/hierarchy1"/>
    <dgm:cxn modelId="{571D78A0-BA49-445D-8360-E9AD0CDAFF5E}" type="presParOf" srcId="{CDCCB75D-09F8-4BB7-B489-746B02E08995}" destId="{4F25F703-BF85-4518-B74F-DCAAAFFDE0A6}" srcOrd="1" destOrd="0" presId="urn:microsoft.com/office/officeart/2005/8/layout/hierarchy1"/>
    <dgm:cxn modelId="{7AE87ED3-F42E-4848-9D1D-BB1052897E14}" type="presParOf" srcId="{BF4E0B7D-247B-47ED-947B-321761397206}" destId="{B8706E55-A7C3-4B76-9EBE-8BBA2DC8E69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8D3C5-9661-4696-980C-2CA9D67FA3C5}">
      <dsp:nvSpPr>
        <dsp:cNvPr id="0" name=""/>
        <dsp:cNvSpPr/>
      </dsp:nvSpPr>
      <dsp:spPr>
        <a:xfrm>
          <a:off x="1333" y="3626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189AE7-C0DF-446C-8CAD-2063E79EA337}">
      <dsp:nvSpPr>
        <dsp:cNvPr id="0" name=""/>
        <dsp:cNvSpPr/>
      </dsp:nvSpPr>
      <dsp:spPr>
        <a:xfrm>
          <a:off x="521579" y="8569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b="1" kern="1200"/>
            <a:t>Cuando una ruta E1 y una E2 tienen el mismo destino, OSPF siempre preferirá la ruta E1 </a:t>
          </a:r>
          <a:r>
            <a:rPr lang="es-ES" sz="2300" kern="1200"/>
            <a:t>porque toma en cuenta el costo interno, lo que hace que el cálculo sea más preciso en términos de rendimiento y optimización de la red.</a:t>
          </a:r>
          <a:endParaRPr lang="en-US" sz="2300" kern="1200"/>
        </a:p>
      </dsp:txBody>
      <dsp:txXfrm>
        <a:off x="608661" y="943998"/>
        <a:ext cx="4508047" cy="2799040"/>
      </dsp:txXfrm>
    </dsp:sp>
    <dsp:sp modelId="{DC880F99-9A1D-44A2-AAFD-B02512931315}">
      <dsp:nvSpPr>
        <dsp:cNvPr id="0" name=""/>
        <dsp:cNvSpPr/>
      </dsp:nvSpPr>
      <dsp:spPr>
        <a:xfrm>
          <a:off x="5724037" y="3626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25F703-BF85-4518-B74F-DCAAAFFDE0A6}">
      <dsp:nvSpPr>
        <dsp:cNvPr id="0" name=""/>
        <dsp:cNvSpPr/>
      </dsp:nvSpPr>
      <dsp:spPr>
        <a:xfrm>
          <a:off x="6244283" y="8569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b="1" kern="1200"/>
            <a:t>Si solo hay rutas E2 </a:t>
          </a:r>
          <a:r>
            <a:rPr lang="es-ES" sz="2300" kern="1200"/>
            <a:t>hacia un destino, entonces OSPF seleccionará la que tenga la métrica externa más baja, sin considerar el costo interno.</a:t>
          </a:r>
          <a:endParaRPr lang="en-US" sz="2300" kern="1200"/>
        </a:p>
      </dsp:txBody>
      <dsp:txXfrm>
        <a:off x="6331365" y="943998"/>
        <a:ext cx="4508047" cy="27990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C1350-BB2C-442B-B5F0-B048DC5095F8}" type="datetimeFigureOut">
              <a:rPr lang="es-GT" smtClean="0"/>
              <a:t>12/09/2024</a:t>
            </a:fld>
            <a:endParaRPr lang="es-G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DF6A4-054F-4AA3-8EF3-F75C12BEF353}" type="slidenum">
              <a:rPr lang="es-GT" smtClean="0"/>
              <a:t>‹Nº›</a:t>
            </a:fld>
            <a:endParaRPr lang="es-GT"/>
          </a:p>
        </p:txBody>
      </p:sp>
    </p:spTree>
    <p:extLst>
      <p:ext uri="{BB962C8B-B14F-4D97-AF65-F5344CB8AC3E}">
        <p14:creationId xmlns:p14="http://schemas.microsoft.com/office/powerpoint/2010/main" val="996891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dirty="0"/>
          </a:p>
        </p:txBody>
      </p:sp>
      <p:sp>
        <p:nvSpPr>
          <p:cNvPr id="4" name="Marcador de número de diapositiva 3"/>
          <p:cNvSpPr>
            <a:spLocks noGrp="1"/>
          </p:cNvSpPr>
          <p:nvPr>
            <p:ph type="sldNum" sz="quarter" idx="5"/>
          </p:nvPr>
        </p:nvSpPr>
        <p:spPr/>
        <p:txBody>
          <a:bodyPr/>
          <a:lstStyle/>
          <a:p>
            <a:fld id="{895DF6A4-054F-4AA3-8EF3-F75C12BEF353}" type="slidenum">
              <a:rPr lang="es-GT" smtClean="0"/>
              <a:t>8</a:t>
            </a:fld>
            <a:endParaRPr lang="es-GT"/>
          </a:p>
        </p:txBody>
      </p:sp>
    </p:spTree>
    <p:extLst>
      <p:ext uri="{BB962C8B-B14F-4D97-AF65-F5344CB8AC3E}">
        <p14:creationId xmlns:p14="http://schemas.microsoft.com/office/powerpoint/2010/main" val="3693437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99090-F323-E261-EB6A-55062D0A1A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GT"/>
          </a:p>
        </p:txBody>
      </p:sp>
      <p:sp>
        <p:nvSpPr>
          <p:cNvPr id="3" name="Subtitle 2">
            <a:extLst>
              <a:ext uri="{FF2B5EF4-FFF2-40B4-BE49-F238E27FC236}">
                <a16:creationId xmlns:a16="http://schemas.microsoft.com/office/drawing/2014/main" id="{3D95D313-FB0F-AA32-9ACC-7BD3EF194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GT"/>
          </a:p>
        </p:txBody>
      </p:sp>
      <p:sp>
        <p:nvSpPr>
          <p:cNvPr id="4" name="Date Placeholder 3">
            <a:extLst>
              <a:ext uri="{FF2B5EF4-FFF2-40B4-BE49-F238E27FC236}">
                <a16:creationId xmlns:a16="http://schemas.microsoft.com/office/drawing/2014/main" id="{BD4CE0AB-8CAE-89CA-15F1-ADF4847FBE63}"/>
              </a:ext>
            </a:extLst>
          </p:cNvPr>
          <p:cNvSpPr>
            <a:spLocks noGrp="1"/>
          </p:cNvSpPr>
          <p:nvPr>
            <p:ph type="dt" sz="half" idx="10"/>
          </p:nvPr>
        </p:nvSpPr>
        <p:spPr/>
        <p:txBody>
          <a:bodyPr/>
          <a:lstStyle/>
          <a:p>
            <a:fld id="{C87B59BD-8D1C-48E7-9802-B7C3BA242A51}" type="datetimeFigureOut">
              <a:rPr lang="es-GT" smtClean="0"/>
              <a:t>12/09/2024</a:t>
            </a:fld>
            <a:endParaRPr lang="es-GT"/>
          </a:p>
        </p:txBody>
      </p:sp>
      <p:sp>
        <p:nvSpPr>
          <p:cNvPr id="5" name="Footer Placeholder 4">
            <a:extLst>
              <a:ext uri="{FF2B5EF4-FFF2-40B4-BE49-F238E27FC236}">
                <a16:creationId xmlns:a16="http://schemas.microsoft.com/office/drawing/2014/main" id="{34FA9B44-FF1D-3257-D473-BABCB7A948D5}"/>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EFE4CCA9-5FE8-3F9F-7825-3827B8E7DF94}"/>
              </a:ext>
            </a:extLst>
          </p:cNvPr>
          <p:cNvSpPr>
            <a:spLocks noGrp="1"/>
          </p:cNvSpPr>
          <p:nvPr>
            <p:ph type="sldNum" sz="quarter" idx="12"/>
          </p:nvPr>
        </p:nvSpPr>
        <p:spPr/>
        <p:txBody>
          <a:bodyPr/>
          <a:lstStyle/>
          <a:p>
            <a:fld id="{E3734B1C-9DD2-4BA0-B90F-2D9B97FAAC4A}" type="slidenum">
              <a:rPr lang="es-GT" smtClean="0"/>
              <a:t>‹Nº›</a:t>
            </a:fld>
            <a:endParaRPr lang="es-GT"/>
          </a:p>
        </p:txBody>
      </p:sp>
    </p:spTree>
    <p:extLst>
      <p:ext uri="{BB962C8B-B14F-4D97-AF65-F5344CB8AC3E}">
        <p14:creationId xmlns:p14="http://schemas.microsoft.com/office/powerpoint/2010/main" val="1189163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B4C46-A055-599A-F4F6-1010D12EED3A}"/>
              </a:ext>
            </a:extLst>
          </p:cNvPr>
          <p:cNvSpPr>
            <a:spLocks noGrp="1"/>
          </p:cNvSpPr>
          <p:nvPr>
            <p:ph type="title"/>
          </p:nvPr>
        </p:nvSpPr>
        <p:spPr/>
        <p:txBody>
          <a:bodyPr/>
          <a:lstStyle/>
          <a:p>
            <a:r>
              <a:rPr lang="en-US"/>
              <a:t>Click to edit Master title style</a:t>
            </a:r>
            <a:endParaRPr lang="es-GT"/>
          </a:p>
        </p:txBody>
      </p:sp>
      <p:sp>
        <p:nvSpPr>
          <p:cNvPr id="3" name="Vertical Text Placeholder 2">
            <a:extLst>
              <a:ext uri="{FF2B5EF4-FFF2-40B4-BE49-F238E27FC236}">
                <a16:creationId xmlns:a16="http://schemas.microsoft.com/office/drawing/2014/main" id="{85809DCF-9346-D301-CE1F-10AE944358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5348DFC1-93FD-4572-AF71-1099DE7B7AFC}"/>
              </a:ext>
            </a:extLst>
          </p:cNvPr>
          <p:cNvSpPr>
            <a:spLocks noGrp="1"/>
          </p:cNvSpPr>
          <p:nvPr>
            <p:ph type="dt" sz="half" idx="10"/>
          </p:nvPr>
        </p:nvSpPr>
        <p:spPr/>
        <p:txBody>
          <a:bodyPr/>
          <a:lstStyle/>
          <a:p>
            <a:fld id="{C87B59BD-8D1C-48E7-9802-B7C3BA242A51}" type="datetimeFigureOut">
              <a:rPr lang="es-GT" smtClean="0"/>
              <a:t>12/09/2024</a:t>
            </a:fld>
            <a:endParaRPr lang="es-GT"/>
          </a:p>
        </p:txBody>
      </p:sp>
      <p:sp>
        <p:nvSpPr>
          <p:cNvPr id="5" name="Footer Placeholder 4">
            <a:extLst>
              <a:ext uri="{FF2B5EF4-FFF2-40B4-BE49-F238E27FC236}">
                <a16:creationId xmlns:a16="http://schemas.microsoft.com/office/drawing/2014/main" id="{457D727C-5B4C-6E0F-0273-D7CA3EFE6082}"/>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8758D9A6-3EB9-6173-7DF0-B8E4CB1D2932}"/>
              </a:ext>
            </a:extLst>
          </p:cNvPr>
          <p:cNvSpPr>
            <a:spLocks noGrp="1"/>
          </p:cNvSpPr>
          <p:nvPr>
            <p:ph type="sldNum" sz="quarter" idx="12"/>
          </p:nvPr>
        </p:nvSpPr>
        <p:spPr/>
        <p:txBody>
          <a:bodyPr/>
          <a:lstStyle/>
          <a:p>
            <a:fld id="{E3734B1C-9DD2-4BA0-B90F-2D9B97FAAC4A}" type="slidenum">
              <a:rPr lang="es-GT" smtClean="0"/>
              <a:t>‹Nº›</a:t>
            </a:fld>
            <a:endParaRPr lang="es-GT"/>
          </a:p>
        </p:txBody>
      </p:sp>
    </p:spTree>
    <p:extLst>
      <p:ext uri="{BB962C8B-B14F-4D97-AF65-F5344CB8AC3E}">
        <p14:creationId xmlns:p14="http://schemas.microsoft.com/office/powerpoint/2010/main" val="1471563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C9A658-75AB-CF38-61B1-CD4E290ACD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GT"/>
          </a:p>
        </p:txBody>
      </p:sp>
      <p:sp>
        <p:nvSpPr>
          <p:cNvPr id="3" name="Vertical Text Placeholder 2">
            <a:extLst>
              <a:ext uri="{FF2B5EF4-FFF2-40B4-BE49-F238E27FC236}">
                <a16:creationId xmlns:a16="http://schemas.microsoft.com/office/drawing/2014/main" id="{CE238C66-93F1-E19A-AC2C-23947BEF99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9779FEC2-6894-D138-EC93-38F3DC4EF6F0}"/>
              </a:ext>
            </a:extLst>
          </p:cNvPr>
          <p:cNvSpPr>
            <a:spLocks noGrp="1"/>
          </p:cNvSpPr>
          <p:nvPr>
            <p:ph type="dt" sz="half" idx="10"/>
          </p:nvPr>
        </p:nvSpPr>
        <p:spPr/>
        <p:txBody>
          <a:bodyPr/>
          <a:lstStyle/>
          <a:p>
            <a:fld id="{C87B59BD-8D1C-48E7-9802-B7C3BA242A51}" type="datetimeFigureOut">
              <a:rPr lang="es-GT" smtClean="0"/>
              <a:t>12/09/2024</a:t>
            </a:fld>
            <a:endParaRPr lang="es-GT"/>
          </a:p>
        </p:txBody>
      </p:sp>
      <p:sp>
        <p:nvSpPr>
          <p:cNvPr id="5" name="Footer Placeholder 4">
            <a:extLst>
              <a:ext uri="{FF2B5EF4-FFF2-40B4-BE49-F238E27FC236}">
                <a16:creationId xmlns:a16="http://schemas.microsoft.com/office/drawing/2014/main" id="{62FD4E3D-DEB3-B22D-E700-4E7F3C7F5326}"/>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B8F1F1C1-3BCE-FB28-228B-DA07105A585C}"/>
              </a:ext>
            </a:extLst>
          </p:cNvPr>
          <p:cNvSpPr>
            <a:spLocks noGrp="1"/>
          </p:cNvSpPr>
          <p:nvPr>
            <p:ph type="sldNum" sz="quarter" idx="12"/>
          </p:nvPr>
        </p:nvSpPr>
        <p:spPr/>
        <p:txBody>
          <a:bodyPr/>
          <a:lstStyle/>
          <a:p>
            <a:fld id="{E3734B1C-9DD2-4BA0-B90F-2D9B97FAAC4A}" type="slidenum">
              <a:rPr lang="es-GT" smtClean="0"/>
              <a:t>‹Nº›</a:t>
            </a:fld>
            <a:endParaRPr lang="es-GT"/>
          </a:p>
        </p:txBody>
      </p:sp>
    </p:spTree>
    <p:extLst>
      <p:ext uri="{BB962C8B-B14F-4D97-AF65-F5344CB8AC3E}">
        <p14:creationId xmlns:p14="http://schemas.microsoft.com/office/powerpoint/2010/main" val="3281045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8C5D-6009-F13C-0028-C4121E291532}"/>
              </a:ext>
            </a:extLst>
          </p:cNvPr>
          <p:cNvSpPr>
            <a:spLocks noGrp="1"/>
          </p:cNvSpPr>
          <p:nvPr>
            <p:ph type="title"/>
          </p:nvPr>
        </p:nvSpPr>
        <p:spPr/>
        <p:txBody>
          <a:bodyPr/>
          <a:lstStyle/>
          <a:p>
            <a:r>
              <a:rPr lang="en-US"/>
              <a:t>Click to edit Master title style</a:t>
            </a:r>
            <a:endParaRPr lang="es-GT"/>
          </a:p>
        </p:txBody>
      </p:sp>
      <p:sp>
        <p:nvSpPr>
          <p:cNvPr id="3" name="Content Placeholder 2">
            <a:extLst>
              <a:ext uri="{FF2B5EF4-FFF2-40B4-BE49-F238E27FC236}">
                <a16:creationId xmlns:a16="http://schemas.microsoft.com/office/drawing/2014/main" id="{C6E63553-5CDB-F9F3-88B1-F46EA911BF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C1FCF15F-1623-D09A-1BD8-3866BC894EF6}"/>
              </a:ext>
            </a:extLst>
          </p:cNvPr>
          <p:cNvSpPr>
            <a:spLocks noGrp="1"/>
          </p:cNvSpPr>
          <p:nvPr>
            <p:ph type="dt" sz="half" idx="10"/>
          </p:nvPr>
        </p:nvSpPr>
        <p:spPr/>
        <p:txBody>
          <a:bodyPr/>
          <a:lstStyle/>
          <a:p>
            <a:fld id="{C87B59BD-8D1C-48E7-9802-B7C3BA242A51}" type="datetimeFigureOut">
              <a:rPr lang="es-GT" smtClean="0"/>
              <a:t>12/09/2024</a:t>
            </a:fld>
            <a:endParaRPr lang="es-GT"/>
          </a:p>
        </p:txBody>
      </p:sp>
      <p:sp>
        <p:nvSpPr>
          <p:cNvPr id="5" name="Footer Placeholder 4">
            <a:extLst>
              <a:ext uri="{FF2B5EF4-FFF2-40B4-BE49-F238E27FC236}">
                <a16:creationId xmlns:a16="http://schemas.microsoft.com/office/drawing/2014/main" id="{33E082DA-EF86-1E8D-17F6-96568D6A0E6A}"/>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3D31A172-3586-8888-FA6A-C5D9DBB1054C}"/>
              </a:ext>
            </a:extLst>
          </p:cNvPr>
          <p:cNvSpPr>
            <a:spLocks noGrp="1"/>
          </p:cNvSpPr>
          <p:nvPr>
            <p:ph type="sldNum" sz="quarter" idx="12"/>
          </p:nvPr>
        </p:nvSpPr>
        <p:spPr/>
        <p:txBody>
          <a:bodyPr/>
          <a:lstStyle/>
          <a:p>
            <a:fld id="{E3734B1C-9DD2-4BA0-B90F-2D9B97FAAC4A}" type="slidenum">
              <a:rPr lang="es-GT" smtClean="0"/>
              <a:t>‹Nº›</a:t>
            </a:fld>
            <a:endParaRPr lang="es-GT"/>
          </a:p>
        </p:txBody>
      </p:sp>
    </p:spTree>
    <p:extLst>
      <p:ext uri="{BB962C8B-B14F-4D97-AF65-F5344CB8AC3E}">
        <p14:creationId xmlns:p14="http://schemas.microsoft.com/office/powerpoint/2010/main" val="3649095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0B206-B234-5F01-8D7B-2355E49F86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GT"/>
          </a:p>
        </p:txBody>
      </p:sp>
      <p:sp>
        <p:nvSpPr>
          <p:cNvPr id="3" name="Text Placeholder 2">
            <a:extLst>
              <a:ext uri="{FF2B5EF4-FFF2-40B4-BE49-F238E27FC236}">
                <a16:creationId xmlns:a16="http://schemas.microsoft.com/office/drawing/2014/main" id="{676F064F-697F-A461-0788-B6F0D23D43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F7BE69-976A-CB5F-E6BC-126F02FDF146}"/>
              </a:ext>
            </a:extLst>
          </p:cNvPr>
          <p:cNvSpPr>
            <a:spLocks noGrp="1"/>
          </p:cNvSpPr>
          <p:nvPr>
            <p:ph type="dt" sz="half" idx="10"/>
          </p:nvPr>
        </p:nvSpPr>
        <p:spPr/>
        <p:txBody>
          <a:bodyPr/>
          <a:lstStyle/>
          <a:p>
            <a:fld id="{C87B59BD-8D1C-48E7-9802-B7C3BA242A51}" type="datetimeFigureOut">
              <a:rPr lang="es-GT" smtClean="0"/>
              <a:t>12/09/2024</a:t>
            </a:fld>
            <a:endParaRPr lang="es-GT"/>
          </a:p>
        </p:txBody>
      </p:sp>
      <p:sp>
        <p:nvSpPr>
          <p:cNvPr id="5" name="Footer Placeholder 4">
            <a:extLst>
              <a:ext uri="{FF2B5EF4-FFF2-40B4-BE49-F238E27FC236}">
                <a16:creationId xmlns:a16="http://schemas.microsoft.com/office/drawing/2014/main" id="{3460F4BD-400B-C6B6-5B90-7F95CC289413}"/>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AD5996CD-438F-C14E-B27A-EE98EFC61F7F}"/>
              </a:ext>
            </a:extLst>
          </p:cNvPr>
          <p:cNvSpPr>
            <a:spLocks noGrp="1"/>
          </p:cNvSpPr>
          <p:nvPr>
            <p:ph type="sldNum" sz="quarter" idx="12"/>
          </p:nvPr>
        </p:nvSpPr>
        <p:spPr/>
        <p:txBody>
          <a:bodyPr/>
          <a:lstStyle/>
          <a:p>
            <a:fld id="{E3734B1C-9DD2-4BA0-B90F-2D9B97FAAC4A}" type="slidenum">
              <a:rPr lang="es-GT" smtClean="0"/>
              <a:t>‹Nº›</a:t>
            </a:fld>
            <a:endParaRPr lang="es-GT"/>
          </a:p>
        </p:txBody>
      </p:sp>
    </p:spTree>
    <p:extLst>
      <p:ext uri="{BB962C8B-B14F-4D97-AF65-F5344CB8AC3E}">
        <p14:creationId xmlns:p14="http://schemas.microsoft.com/office/powerpoint/2010/main" val="1675999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44EF5-AD79-B071-60EB-D5782CAE9251}"/>
              </a:ext>
            </a:extLst>
          </p:cNvPr>
          <p:cNvSpPr>
            <a:spLocks noGrp="1"/>
          </p:cNvSpPr>
          <p:nvPr>
            <p:ph type="title"/>
          </p:nvPr>
        </p:nvSpPr>
        <p:spPr/>
        <p:txBody>
          <a:bodyPr/>
          <a:lstStyle/>
          <a:p>
            <a:r>
              <a:rPr lang="en-US"/>
              <a:t>Click to edit Master title style</a:t>
            </a:r>
            <a:endParaRPr lang="es-GT"/>
          </a:p>
        </p:txBody>
      </p:sp>
      <p:sp>
        <p:nvSpPr>
          <p:cNvPr id="3" name="Content Placeholder 2">
            <a:extLst>
              <a:ext uri="{FF2B5EF4-FFF2-40B4-BE49-F238E27FC236}">
                <a16:creationId xmlns:a16="http://schemas.microsoft.com/office/drawing/2014/main" id="{F75E563C-078E-18C2-AAA5-278AEC8C87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Content Placeholder 3">
            <a:extLst>
              <a:ext uri="{FF2B5EF4-FFF2-40B4-BE49-F238E27FC236}">
                <a16:creationId xmlns:a16="http://schemas.microsoft.com/office/drawing/2014/main" id="{41C0B50C-CBAD-B230-276A-4AE36CA737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5" name="Date Placeholder 4">
            <a:extLst>
              <a:ext uri="{FF2B5EF4-FFF2-40B4-BE49-F238E27FC236}">
                <a16:creationId xmlns:a16="http://schemas.microsoft.com/office/drawing/2014/main" id="{FF891B1C-50C6-BF6F-6A86-32D456BD26A7}"/>
              </a:ext>
            </a:extLst>
          </p:cNvPr>
          <p:cNvSpPr>
            <a:spLocks noGrp="1"/>
          </p:cNvSpPr>
          <p:nvPr>
            <p:ph type="dt" sz="half" idx="10"/>
          </p:nvPr>
        </p:nvSpPr>
        <p:spPr/>
        <p:txBody>
          <a:bodyPr/>
          <a:lstStyle/>
          <a:p>
            <a:fld id="{C87B59BD-8D1C-48E7-9802-B7C3BA242A51}" type="datetimeFigureOut">
              <a:rPr lang="es-GT" smtClean="0"/>
              <a:t>12/09/2024</a:t>
            </a:fld>
            <a:endParaRPr lang="es-GT"/>
          </a:p>
        </p:txBody>
      </p:sp>
      <p:sp>
        <p:nvSpPr>
          <p:cNvPr id="6" name="Footer Placeholder 5">
            <a:extLst>
              <a:ext uri="{FF2B5EF4-FFF2-40B4-BE49-F238E27FC236}">
                <a16:creationId xmlns:a16="http://schemas.microsoft.com/office/drawing/2014/main" id="{7989DFE1-0920-AB15-5B94-7E7123B78133}"/>
              </a:ext>
            </a:extLst>
          </p:cNvPr>
          <p:cNvSpPr>
            <a:spLocks noGrp="1"/>
          </p:cNvSpPr>
          <p:nvPr>
            <p:ph type="ftr" sz="quarter" idx="11"/>
          </p:nvPr>
        </p:nvSpPr>
        <p:spPr/>
        <p:txBody>
          <a:bodyPr/>
          <a:lstStyle/>
          <a:p>
            <a:endParaRPr lang="es-GT"/>
          </a:p>
        </p:txBody>
      </p:sp>
      <p:sp>
        <p:nvSpPr>
          <p:cNvPr id="7" name="Slide Number Placeholder 6">
            <a:extLst>
              <a:ext uri="{FF2B5EF4-FFF2-40B4-BE49-F238E27FC236}">
                <a16:creationId xmlns:a16="http://schemas.microsoft.com/office/drawing/2014/main" id="{A671E2A0-E71D-0388-0189-BAE66A74C5DA}"/>
              </a:ext>
            </a:extLst>
          </p:cNvPr>
          <p:cNvSpPr>
            <a:spLocks noGrp="1"/>
          </p:cNvSpPr>
          <p:nvPr>
            <p:ph type="sldNum" sz="quarter" idx="12"/>
          </p:nvPr>
        </p:nvSpPr>
        <p:spPr/>
        <p:txBody>
          <a:bodyPr/>
          <a:lstStyle/>
          <a:p>
            <a:fld id="{E3734B1C-9DD2-4BA0-B90F-2D9B97FAAC4A}" type="slidenum">
              <a:rPr lang="es-GT" smtClean="0"/>
              <a:t>‹Nº›</a:t>
            </a:fld>
            <a:endParaRPr lang="es-GT"/>
          </a:p>
        </p:txBody>
      </p:sp>
    </p:spTree>
    <p:extLst>
      <p:ext uri="{BB962C8B-B14F-4D97-AF65-F5344CB8AC3E}">
        <p14:creationId xmlns:p14="http://schemas.microsoft.com/office/powerpoint/2010/main" val="154683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2BAD-C78C-4DC6-F8E1-31BB2165F7AD}"/>
              </a:ext>
            </a:extLst>
          </p:cNvPr>
          <p:cNvSpPr>
            <a:spLocks noGrp="1"/>
          </p:cNvSpPr>
          <p:nvPr>
            <p:ph type="title"/>
          </p:nvPr>
        </p:nvSpPr>
        <p:spPr>
          <a:xfrm>
            <a:off x="839788" y="365125"/>
            <a:ext cx="10515600" cy="1325563"/>
          </a:xfrm>
        </p:spPr>
        <p:txBody>
          <a:bodyPr/>
          <a:lstStyle/>
          <a:p>
            <a:r>
              <a:rPr lang="en-US"/>
              <a:t>Click to edit Master title style</a:t>
            </a:r>
            <a:endParaRPr lang="es-GT"/>
          </a:p>
        </p:txBody>
      </p:sp>
      <p:sp>
        <p:nvSpPr>
          <p:cNvPr id="3" name="Text Placeholder 2">
            <a:extLst>
              <a:ext uri="{FF2B5EF4-FFF2-40B4-BE49-F238E27FC236}">
                <a16:creationId xmlns:a16="http://schemas.microsoft.com/office/drawing/2014/main" id="{54F8BA1E-7CE3-3E16-23F0-17312F760D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F83202-F096-0902-5892-11DCE7AD1B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5" name="Text Placeholder 4">
            <a:extLst>
              <a:ext uri="{FF2B5EF4-FFF2-40B4-BE49-F238E27FC236}">
                <a16:creationId xmlns:a16="http://schemas.microsoft.com/office/drawing/2014/main" id="{770B7331-B404-A029-D7D0-E3792D880A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34BDDC-5F28-609D-837B-1226380FD9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7" name="Date Placeholder 6">
            <a:extLst>
              <a:ext uri="{FF2B5EF4-FFF2-40B4-BE49-F238E27FC236}">
                <a16:creationId xmlns:a16="http://schemas.microsoft.com/office/drawing/2014/main" id="{92938E73-45C9-71BC-7D90-189B325097F3}"/>
              </a:ext>
            </a:extLst>
          </p:cNvPr>
          <p:cNvSpPr>
            <a:spLocks noGrp="1"/>
          </p:cNvSpPr>
          <p:nvPr>
            <p:ph type="dt" sz="half" idx="10"/>
          </p:nvPr>
        </p:nvSpPr>
        <p:spPr/>
        <p:txBody>
          <a:bodyPr/>
          <a:lstStyle/>
          <a:p>
            <a:fld id="{C87B59BD-8D1C-48E7-9802-B7C3BA242A51}" type="datetimeFigureOut">
              <a:rPr lang="es-GT" smtClean="0"/>
              <a:t>12/09/2024</a:t>
            </a:fld>
            <a:endParaRPr lang="es-GT"/>
          </a:p>
        </p:txBody>
      </p:sp>
      <p:sp>
        <p:nvSpPr>
          <p:cNvPr id="8" name="Footer Placeholder 7">
            <a:extLst>
              <a:ext uri="{FF2B5EF4-FFF2-40B4-BE49-F238E27FC236}">
                <a16:creationId xmlns:a16="http://schemas.microsoft.com/office/drawing/2014/main" id="{3BADD53C-2A69-CBF7-9F5C-9CED4A35A1D9}"/>
              </a:ext>
            </a:extLst>
          </p:cNvPr>
          <p:cNvSpPr>
            <a:spLocks noGrp="1"/>
          </p:cNvSpPr>
          <p:nvPr>
            <p:ph type="ftr" sz="quarter" idx="11"/>
          </p:nvPr>
        </p:nvSpPr>
        <p:spPr/>
        <p:txBody>
          <a:bodyPr/>
          <a:lstStyle/>
          <a:p>
            <a:endParaRPr lang="es-GT"/>
          </a:p>
        </p:txBody>
      </p:sp>
      <p:sp>
        <p:nvSpPr>
          <p:cNvPr id="9" name="Slide Number Placeholder 8">
            <a:extLst>
              <a:ext uri="{FF2B5EF4-FFF2-40B4-BE49-F238E27FC236}">
                <a16:creationId xmlns:a16="http://schemas.microsoft.com/office/drawing/2014/main" id="{08919989-6A4B-3546-52AA-C5027FB578E4}"/>
              </a:ext>
            </a:extLst>
          </p:cNvPr>
          <p:cNvSpPr>
            <a:spLocks noGrp="1"/>
          </p:cNvSpPr>
          <p:nvPr>
            <p:ph type="sldNum" sz="quarter" idx="12"/>
          </p:nvPr>
        </p:nvSpPr>
        <p:spPr/>
        <p:txBody>
          <a:bodyPr/>
          <a:lstStyle/>
          <a:p>
            <a:fld id="{E3734B1C-9DD2-4BA0-B90F-2D9B97FAAC4A}" type="slidenum">
              <a:rPr lang="es-GT" smtClean="0"/>
              <a:t>‹Nº›</a:t>
            </a:fld>
            <a:endParaRPr lang="es-GT"/>
          </a:p>
        </p:txBody>
      </p:sp>
    </p:spTree>
    <p:extLst>
      <p:ext uri="{BB962C8B-B14F-4D97-AF65-F5344CB8AC3E}">
        <p14:creationId xmlns:p14="http://schemas.microsoft.com/office/powerpoint/2010/main" val="150140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5DF4-50B7-F8C6-4826-CB998F3A3E28}"/>
              </a:ext>
            </a:extLst>
          </p:cNvPr>
          <p:cNvSpPr>
            <a:spLocks noGrp="1"/>
          </p:cNvSpPr>
          <p:nvPr>
            <p:ph type="title"/>
          </p:nvPr>
        </p:nvSpPr>
        <p:spPr/>
        <p:txBody>
          <a:bodyPr/>
          <a:lstStyle/>
          <a:p>
            <a:r>
              <a:rPr lang="en-US"/>
              <a:t>Click to edit Master title style</a:t>
            </a:r>
            <a:endParaRPr lang="es-GT"/>
          </a:p>
        </p:txBody>
      </p:sp>
      <p:sp>
        <p:nvSpPr>
          <p:cNvPr id="3" name="Date Placeholder 2">
            <a:extLst>
              <a:ext uri="{FF2B5EF4-FFF2-40B4-BE49-F238E27FC236}">
                <a16:creationId xmlns:a16="http://schemas.microsoft.com/office/drawing/2014/main" id="{C605540D-1FCA-DE91-DAB1-145081D1DE7D}"/>
              </a:ext>
            </a:extLst>
          </p:cNvPr>
          <p:cNvSpPr>
            <a:spLocks noGrp="1"/>
          </p:cNvSpPr>
          <p:nvPr>
            <p:ph type="dt" sz="half" idx="10"/>
          </p:nvPr>
        </p:nvSpPr>
        <p:spPr/>
        <p:txBody>
          <a:bodyPr/>
          <a:lstStyle/>
          <a:p>
            <a:fld id="{C87B59BD-8D1C-48E7-9802-B7C3BA242A51}" type="datetimeFigureOut">
              <a:rPr lang="es-GT" smtClean="0"/>
              <a:t>12/09/2024</a:t>
            </a:fld>
            <a:endParaRPr lang="es-GT"/>
          </a:p>
        </p:txBody>
      </p:sp>
      <p:sp>
        <p:nvSpPr>
          <p:cNvPr id="4" name="Footer Placeholder 3">
            <a:extLst>
              <a:ext uri="{FF2B5EF4-FFF2-40B4-BE49-F238E27FC236}">
                <a16:creationId xmlns:a16="http://schemas.microsoft.com/office/drawing/2014/main" id="{0562196C-E3C6-0F63-FB80-6BF9413DE5E7}"/>
              </a:ext>
            </a:extLst>
          </p:cNvPr>
          <p:cNvSpPr>
            <a:spLocks noGrp="1"/>
          </p:cNvSpPr>
          <p:nvPr>
            <p:ph type="ftr" sz="quarter" idx="11"/>
          </p:nvPr>
        </p:nvSpPr>
        <p:spPr/>
        <p:txBody>
          <a:bodyPr/>
          <a:lstStyle/>
          <a:p>
            <a:endParaRPr lang="es-GT"/>
          </a:p>
        </p:txBody>
      </p:sp>
      <p:sp>
        <p:nvSpPr>
          <p:cNvPr id="5" name="Slide Number Placeholder 4">
            <a:extLst>
              <a:ext uri="{FF2B5EF4-FFF2-40B4-BE49-F238E27FC236}">
                <a16:creationId xmlns:a16="http://schemas.microsoft.com/office/drawing/2014/main" id="{43E928AF-E6E6-3BE1-9AB3-636738AF6350}"/>
              </a:ext>
            </a:extLst>
          </p:cNvPr>
          <p:cNvSpPr>
            <a:spLocks noGrp="1"/>
          </p:cNvSpPr>
          <p:nvPr>
            <p:ph type="sldNum" sz="quarter" idx="12"/>
          </p:nvPr>
        </p:nvSpPr>
        <p:spPr/>
        <p:txBody>
          <a:bodyPr/>
          <a:lstStyle/>
          <a:p>
            <a:fld id="{E3734B1C-9DD2-4BA0-B90F-2D9B97FAAC4A}" type="slidenum">
              <a:rPr lang="es-GT" smtClean="0"/>
              <a:t>‹Nº›</a:t>
            </a:fld>
            <a:endParaRPr lang="es-GT"/>
          </a:p>
        </p:txBody>
      </p:sp>
    </p:spTree>
    <p:extLst>
      <p:ext uri="{BB962C8B-B14F-4D97-AF65-F5344CB8AC3E}">
        <p14:creationId xmlns:p14="http://schemas.microsoft.com/office/powerpoint/2010/main" val="70097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0D4342-ACB8-85FF-C168-3F7255587666}"/>
              </a:ext>
            </a:extLst>
          </p:cNvPr>
          <p:cNvSpPr>
            <a:spLocks noGrp="1"/>
          </p:cNvSpPr>
          <p:nvPr>
            <p:ph type="dt" sz="half" idx="10"/>
          </p:nvPr>
        </p:nvSpPr>
        <p:spPr/>
        <p:txBody>
          <a:bodyPr/>
          <a:lstStyle/>
          <a:p>
            <a:fld id="{C87B59BD-8D1C-48E7-9802-B7C3BA242A51}" type="datetimeFigureOut">
              <a:rPr lang="es-GT" smtClean="0"/>
              <a:t>12/09/2024</a:t>
            </a:fld>
            <a:endParaRPr lang="es-GT"/>
          </a:p>
        </p:txBody>
      </p:sp>
      <p:sp>
        <p:nvSpPr>
          <p:cNvPr id="3" name="Footer Placeholder 2">
            <a:extLst>
              <a:ext uri="{FF2B5EF4-FFF2-40B4-BE49-F238E27FC236}">
                <a16:creationId xmlns:a16="http://schemas.microsoft.com/office/drawing/2014/main" id="{4B63A971-6ACC-0AC2-1188-AC1E78979B41}"/>
              </a:ext>
            </a:extLst>
          </p:cNvPr>
          <p:cNvSpPr>
            <a:spLocks noGrp="1"/>
          </p:cNvSpPr>
          <p:nvPr>
            <p:ph type="ftr" sz="quarter" idx="11"/>
          </p:nvPr>
        </p:nvSpPr>
        <p:spPr/>
        <p:txBody>
          <a:bodyPr/>
          <a:lstStyle/>
          <a:p>
            <a:endParaRPr lang="es-GT"/>
          </a:p>
        </p:txBody>
      </p:sp>
      <p:sp>
        <p:nvSpPr>
          <p:cNvPr id="4" name="Slide Number Placeholder 3">
            <a:extLst>
              <a:ext uri="{FF2B5EF4-FFF2-40B4-BE49-F238E27FC236}">
                <a16:creationId xmlns:a16="http://schemas.microsoft.com/office/drawing/2014/main" id="{E85AB305-1FC0-AD5F-C9C1-B81CD4C81A16}"/>
              </a:ext>
            </a:extLst>
          </p:cNvPr>
          <p:cNvSpPr>
            <a:spLocks noGrp="1"/>
          </p:cNvSpPr>
          <p:nvPr>
            <p:ph type="sldNum" sz="quarter" idx="12"/>
          </p:nvPr>
        </p:nvSpPr>
        <p:spPr/>
        <p:txBody>
          <a:bodyPr/>
          <a:lstStyle/>
          <a:p>
            <a:fld id="{E3734B1C-9DD2-4BA0-B90F-2D9B97FAAC4A}" type="slidenum">
              <a:rPr lang="es-GT" smtClean="0"/>
              <a:t>‹Nº›</a:t>
            </a:fld>
            <a:endParaRPr lang="es-GT"/>
          </a:p>
        </p:txBody>
      </p:sp>
    </p:spTree>
    <p:extLst>
      <p:ext uri="{BB962C8B-B14F-4D97-AF65-F5344CB8AC3E}">
        <p14:creationId xmlns:p14="http://schemas.microsoft.com/office/powerpoint/2010/main" val="1518138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FBD2-9306-3121-7727-34F08E045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GT"/>
          </a:p>
        </p:txBody>
      </p:sp>
      <p:sp>
        <p:nvSpPr>
          <p:cNvPr id="3" name="Content Placeholder 2">
            <a:extLst>
              <a:ext uri="{FF2B5EF4-FFF2-40B4-BE49-F238E27FC236}">
                <a16:creationId xmlns:a16="http://schemas.microsoft.com/office/drawing/2014/main" id="{8E16CF03-4104-24EE-35F5-05217E0234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Text Placeholder 3">
            <a:extLst>
              <a:ext uri="{FF2B5EF4-FFF2-40B4-BE49-F238E27FC236}">
                <a16:creationId xmlns:a16="http://schemas.microsoft.com/office/drawing/2014/main" id="{85F81014-E87F-86EC-8DD8-B65AD9DC5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5763EF-E861-5EC2-BB20-EBA0DD4436E4}"/>
              </a:ext>
            </a:extLst>
          </p:cNvPr>
          <p:cNvSpPr>
            <a:spLocks noGrp="1"/>
          </p:cNvSpPr>
          <p:nvPr>
            <p:ph type="dt" sz="half" idx="10"/>
          </p:nvPr>
        </p:nvSpPr>
        <p:spPr/>
        <p:txBody>
          <a:bodyPr/>
          <a:lstStyle/>
          <a:p>
            <a:fld id="{C87B59BD-8D1C-48E7-9802-B7C3BA242A51}" type="datetimeFigureOut">
              <a:rPr lang="es-GT" smtClean="0"/>
              <a:t>12/09/2024</a:t>
            </a:fld>
            <a:endParaRPr lang="es-GT"/>
          </a:p>
        </p:txBody>
      </p:sp>
      <p:sp>
        <p:nvSpPr>
          <p:cNvPr id="6" name="Footer Placeholder 5">
            <a:extLst>
              <a:ext uri="{FF2B5EF4-FFF2-40B4-BE49-F238E27FC236}">
                <a16:creationId xmlns:a16="http://schemas.microsoft.com/office/drawing/2014/main" id="{213B13CC-BE46-F5AD-24BF-87EC4FFE8E25}"/>
              </a:ext>
            </a:extLst>
          </p:cNvPr>
          <p:cNvSpPr>
            <a:spLocks noGrp="1"/>
          </p:cNvSpPr>
          <p:nvPr>
            <p:ph type="ftr" sz="quarter" idx="11"/>
          </p:nvPr>
        </p:nvSpPr>
        <p:spPr/>
        <p:txBody>
          <a:bodyPr/>
          <a:lstStyle/>
          <a:p>
            <a:endParaRPr lang="es-GT"/>
          </a:p>
        </p:txBody>
      </p:sp>
      <p:sp>
        <p:nvSpPr>
          <p:cNvPr id="7" name="Slide Number Placeholder 6">
            <a:extLst>
              <a:ext uri="{FF2B5EF4-FFF2-40B4-BE49-F238E27FC236}">
                <a16:creationId xmlns:a16="http://schemas.microsoft.com/office/drawing/2014/main" id="{3D6F0C51-4F40-7DF7-DEE4-EBC0739B2FF0}"/>
              </a:ext>
            </a:extLst>
          </p:cNvPr>
          <p:cNvSpPr>
            <a:spLocks noGrp="1"/>
          </p:cNvSpPr>
          <p:nvPr>
            <p:ph type="sldNum" sz="quarter" idx="12"/>
          </p:nvPr>
        </p:nvSpPr>
        <p:spPr/>
        <p:txBody>
          <a:bodyPr/>
          <a:lstStyle/>
          <a:p>
            <a:fld id="{E3734B1C-9DD2-4BA0-B90F-2D9B97FAAC4A}" type="slidenum">
              <a:rPr lang="es-GT" smtClean="0"/>
              <a:t>‹Nº›</a:t>
            </a:fld>
            <a:endParaRPr lang="es-GT"/>
          </a:p>
        </p:txBody>
      </p:sp>
    </p:spTree>
    <p:extLst>
      <p:ext uri="{BB962C8B-B14F-4D97-AF65-F5344CB8AC3E}">
        <p14:creationId xmlns:p14="http://schemas.microsoft.com/office/powerpoint/2010/main" val="364813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4F541-96E4-2A01-0720-059AA67F6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GT"/>
          </a:p>
        </p:txBody>
      </p:sp>
      <p:sp>
        <p:nvSpPr>
          <p:cNvPr id="3" name="Picture Placeholder 2">
            <a:extLst>
              <a:ext uri="{FF2B5EF4-FFF2-40B4-BE49-F238E27FC236}">
                <a16:creationId xmlns:a16="http://schemas.microsoft.com/office/drawing/2014/main" id="{A53F74AA-4394-3462-1E91-644553EC6B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Text Placeholder 3">
            <a:extLst>
              <a:ext uri="{FF2B5EF4-FFF2-40B4-BE49-F238E27FC236}">
                <a16:creationId xmlns:a16="http://schemas.microsoft.com/office/drawing/2014/main" id="{5C668B07-EE51-CD5C-BB46-EA3DBF69E6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8C5934-096B-F91B-AD8F-D1C2898C0B48}"/>
              </a:ext>
            </a:extLst>
          </p:cNvPr>
          <p:cNvSpPr>
            <a:spLocks noGrp="1"/>
          </p:cNvSpPr>
          <p:nvPr>
            <p:ph type="dt" sz="half" idx="10"/>
          </p:nvPr>
        </p:nvSpPr>
        <p:spPr/>
        <p:txBody>
          <a:bodyPr/>
          <a:lstStyle/>
          <a:p>
            <a:fld id="{C87B59BD-8D1C-48E7-9802-B7C3BA242A51}" type="datetimeFigureOut">
              <a:rPr lang="es-GT" smtClean="0"/>
              <a:t>12/09/2024</a:t>
            </a:fld>
            <a:endParaRPr lang="es-GT"/>
          </a:p>
        </p:txBody>
      </p:sp>
      <p:sp>
        <p:nvSpPr>
          <p:cNvPr id="6" name="Footer Placeholder 5">
            <a:extLst>
              <a:ext uri="{FF2B5EF4-FFF2-40B4-BE49-F238E27FC236}">
                <a16:creationId xmlns:a16="http://schemas.microsoft.com/office/drawing/2014/main" id="{1154A6B5-D2EF-0745-A7BF-E9BD9DADFBA9}"/>
              </a:ext>
            </a:extLst>
          </p:cNvPr>
          <p:cNvSpPr>
            <a:spLocks noGrp="1"/>
          </p:cNvSpPr>
          <p:nvPr>
            <p:ph type="ftr" sz="quarter" idx="11"/>
          </p:nvPr>
        </p:nvSpPr>
        <p:spPr/>
        <p:txBody>
          <a:bodyPr/>
          <a:lstStyle/>
          <a:p>
            <a:endParaRPr lang="es-GT"/>
          </a:p>
        </p:txBody>
      </p:sp>
      <p:sp>
        <p:nvSpPr>
          <p:cNvPr id="7" name="Slide Number Placeholder 6">
            <a:extLst>
              <a:ext uri="{FF2B5EF4-FFF2-40B4-BE49-F238E27FC236}">
                <a16:creationId xmlns:a16="http://schemas.microsoft.com/office/drawing/2014/main" id="{F6BB46DE-C713-8660-AEA6-DA5668CF5703}"/>
              </a:ext>
            </a:extLst>
          </p:cNvPr>
          <p:cNvSpPr>
            <a:spLocks noGrp="1"/>
          </p:cNvSpPr>
          <p:nvPr>
            <p:ph type="sldNum" sz="quarter" idx="12"/>
          </p:nvPr>
        </p:nvSpPr>
        <p:spPr/>
        <p:txBody>
          <a:bodyPr/>
          <a:lstStyle/>
          <a:p>
            <a:fld id="{E3734B1C-9DD2-4BA0-B90F-2D9B97FAAC4A}" type="slidenum">
              <a:rPr lang="es-GT" smtClean="0"/>
              <a:t>‹Nº›</a:t>
            </a:fld>
            <a:endParaRPr lang="es-GT"/>
          </a:p>
        </p:txBody>
      </p:sp>
    </p:spTree>
    <p:extLst>
      <p:ext uri="{BB962C8B-B14F-4D97-AF65-F5344CB8AC3E}">
        <p14:creationId xmlns:p14="http://schemas.microsoft.com/office/powerpoint/2010/main" val="77783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212BBD-9FC4-9C7F-0B1C-79E0B9A319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GT"/>
          </a:p>
        </p:txBody>
      </p:sp>
      <p:sp>
        <p:nvSpPr>
          <p:cNvPr id="3" name="Text Placeholder 2">
            <a:extLst>
              <a:ext uri="{FF2B5EF4-FFF2-40B4-BE49-F238E27FC236}">
                <a16:creationId xmlns:a16="http://schemas.microsoft.com/office/drawing/2014/main" id="{5A85E54B-7FE5-4EBD-5045-FD15900CCD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88D447C0-72C1-254A-EF5D-CEDB0444D0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7B59BD-8D1C-48E7-9802-B7C3BA242A51}" type="datetimeFigureOut">
              <a:rPr lang="es-GT" smtClean="0"/>
              <a:t>12/09/2024</a:t>
            </a:fld>
            <a:endParaRPr lang="es-GT"/>
          </a:p>
        </p:txBody>
      </p:sp>
      <p:sp>
        <p:nvSpPr>
          <p:cNvPr id="5" name="Footer Placeholder 4">
            <a:extLst>
              <a:ext uri="{FF2B5EF4-FFF2-40B4-BE49-F238E27FC236}">
                <a16:creationId xmlns:a16="http://schemas.microsoft.com/office/drawing/2014/main" id="{90A2CCCF-EBFC-DC6E-B643-90CBA9E739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GT"/>
          </a:p>
        </p:txBody>
      </p:sp>
      <p:sp>
        <p:nvSpPr>
          <p:cNvPr id="6" name="Slide Number Placeholder 5">
            <a:extLst>
              <a:ext uri="{FF2B5EF4-FFF2-40B4-BE49-F238E27FC236}">
                <a16:creationId xmlns:a16="http://schemas.microsoft.com/office/drawing/2014/main" id="{B93AEA59-EE21-794F-E920-A6589474B5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734B1C-9DD2-4BA0-B90F-2D9B97FAAC4A}" type="slidenum">
              <a:rPr lang="es-GT" smtClean="0"/>
              <a:t>‹Nº›</a:t>
            </a:fld>
            <a:endParaRPr lang="es-GT"/>
          </a:p>
        </p:txBody>
      </p:sp>
    </p:spTree>
    <p:extLst>
      <p:ext uri="{BB962C8B-B14F-4D97-AF65-F5344CB8AC3E}">
        <p14:creationId xmlns:p14="http://schemas.microsoft.com/office/powerpoint/2010/main" val="3333358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14D7E-5728-1354-A469-C5512EF9F6BF}"/>
              </a:ext>
            </a:extLst>
          </p:cNvPr>
          <p:cNvSpPr>
            <a:spLocks noGrp="1"/>
          </p:cNvSpPr>
          <p:nvPr>
            <p:ph type="ctrTitle"/>
          </p:nvPr>
        </p:nvSpPr>
        <p:spPr>
          <a:xfrm>
            <a:off x="4162567" y="818984"/>
            <a:ext cx="6714699" cy="3178689"/>
          </a:xfrm>
        </p:spPr>
        <p:txBody>
          <a:bodyPr>
            <a:normAutofit/>
          </a:bodyPr>
          <a:lstStyle/>
          <a:p>
            <a:pPr algn="l"/>
            <a:r>
              <a:rPr lang="es-ES" sz="4800">
                <a:solidFill>
                  <a:srgbClr val="FFFFFF"/>
                </a:solidFill>
              </a:rPr>
              <a:t>NAT Forwarding</a:t>
            </a:r>
            <a:endParaRPr lang="es-GT" sz="4800">
              <a:solidFill>
                <a:srgbClr val="FFFFFF"/>
              </a:solidFill>
            </a:endParaRPr>
          </a:p>
        </p:txBody>
      </p:sp>
      <p:sp>
        <p:nvSpPr>
          <p:cNvPr id="36" name="Rectangle 35">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EC9B1F7-BE13-7DE7-4F9E-D571661AB358}"/>
              </a:ext>
            </a:extLst>
          </p:cNvPr>
          <p:cNvSpPr>
            <a:spLocks noGrp="1"/>
          </p:cNvSpPr>
          <p:nvPr>
            <p:ph type="subTitle" idx="1"/>
          </p:nvPr>
        </p:nvSpPr>
        <p:spPr>
          <a:xfrm>
            <a:off x="4285397" y="4960961"/>
            <a:ext cx="7055893" cy="1078054"/>
          </a:xfrm>
        </p:spPr>
        <p:txBody>
          <a:bodyPr>
            <a:normAutofit/>
          </a:bodyPr>
          <a:lstStyle/>
          <a:p>
            <a:pPr algn="l"/>
            <a:r>
              <a:rPr lang="es-ES">
                <a:solidFill>
                  <a:srgbClr val="FFFFFF"/>
                </a:solidFill>
              </a:rPr>
              <a:t>Redes II</a:t>
            </a:r>
            <a:endParaRPr lang="es-GT">
              <a:solidFill>
                <a:srgbClr val="FFFFFF"/>
              </a:solidFill>
            </a:endParaRPr>
          </a:p>
        </p:txBody>
      </p:sp>
    </p:spTree>
    <p:extLst>
      <p:ext uri="{BB962C8B-B14F-4D97-AF65-F5344CB8AC3E}">
        <p14:creationId xmlns:p14="http://schemas.microsoft.com/office/powerpoint/2010/main" val="1951140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67B11A-DD0D-010E-CC92-66AD95141DEA}"/>
              </a:ext>
            </a:extLst>
          </p:cNvPr>
          <p:cNvSpPr>
            <a:spLocks noGrp="1"/>
          </p:cNvSpPr>
          <p:nvPr>
            <p:ph type="title"/>
          </p:nvPr>
        </p:nvSpPr>
        <p:spPr>
          <a:xfrm>
            <a:off x="1371599" y="294538"/>
            <a:ext cx="9895951" cy="1033669"/>
          </a:xfrm>
        </p:spPr>
        <p:txBody>
          <a:bodyPr>
            <a:normAutofit/>
          </a:bodyPr>
          <a:lstStyle/>
          <a:p>
            <a:r>
              <a:rPr lang="es-ES" sz="4000">
                <a:solidFill>
                  <a:srgbClr val="FFFFFF"/>
                </a:solidFill>
              </a:rPr>
              <a:t>Redistribución de protocolos</a:t>
            </a:r>
            <a:endParaRPr lang="es-GT" sz="4000">
              <a:solidFill>
                <a:srgbClr val="FFFFFF"/>
              </a:solidFill>
            </a:endParaRPr>
          </a:p>
        </p:txBody>
      </p:sp>
      <p:sp>
        <p:nvSpPr>
          <p:cNvPr id="3" name="Content Placeholder 2">
            <a:extLst>
              <a:ext uri="{FF2B5EF4-FFF2-40B4-BE49-F238E27FC236}">
                <a16:creationId xmlns:a16="http://schemas.microsoft.com/office/drawing/2014/main" id="{6AE33BCF-1B72-5CC5-5573-8DCF34A20668}"/>
              </a:ext>
            </a:extLst>
          </p:cNvPr>
          <p:cNvSpPr>
            <a:spLocks noGrp="1"/>
          </p:cNvSpPr>
          <p:nvPr>
            <p:ph idx="1"/>
          </p:nvPr>
        </p:nvSpPr>
        <p:spPr>
          <a:xfrm>
            <a:off x="1371599" y="2318197"/>
            <a:ext cx="9724031" cy="3683358"/>
          </a:xfrm>
        </p:spPr>
        <p:txBody>
          <a:bodyPr anchor="ctr">
            <a:normAutofit/>
          </a:bodyPr>
          <a:lstStyle/>
          <a:p>
            <a:r>
              <a:rPr lang="es-ES" sz="2000"/>
              <a:t>Redistribución de protocolos es el proceso mediante el cual un protocolo de ruteo transfiere rutas aprendidas a otro protocolo de ruteo.</a:t>
            </a:r>
          </a:p>
          <a:p>
            <a:endParaRPr lang="es-ES" sz="2000"/>
          </a:p>
          <a:p>
            <a:pPr>
              <a:buFont typeface="Arial" panose="020B0604020202020204" pitchFamily="34" charset="0"/>
              <a:buChar char="•"/>
            </a:pPr>
            <a:r>
              <a:rPr lang="es-ES" sz="2000" b="1"/>
              <a:t>Por qué se necesita realizar redistribución de rutas</a:t>
            </a:r>
            <a:r>
              <a:rPr lang="es-ES" sz="2000"/>
              <a:t>:</a:t>
            </a:r>
          </a:p>
          <a:p>
            <a:pPr marL="742950" lvl="1" indent="-285750">
              <a:buFont typeface="Arial" panose="020B0604020202020204" pitchFamily="34" charset="0"/>
              <a:buChar char="•"/>
            </a:pPr>
            <a:r>
              <a:rPr lang="es-ES" sz="2000"/>
              <a:t>Redes con múltiples áreas o dominios administrativos.</a:t>
            </a:r>
          </a:p>
          <a:p>
            <a:pPr marL="742950" lvl="1" indent="-285750">
              <a:buFont typeface="Arial" panose="020B0604020202020204" pitchFamily="34" charset="0"/>
              <a:buChar char="•"/>
            </a:pPr>
            <a:r>
              <a:rPr lang="es-ES" sz="2000"/>
              <a:t>Migración de un protocolo de ruteo a otro.</a:t>
            </a:r>
          </a:p>
          <a:p>
            <a:pPr marL="742950" lvl="1" indent="-285750">
              <a:buFont typeface="Arial" panose="020B0604020202020204" pitchFamily="34" charset="0"/>
              <a:buChar char="•"/>
            </a:pPr>
            <a:r>
              <a:rPr lang="es-ES" sz="2000"/>
              <a:t>Interconectar redes que usan diferentes protocolos de ruteo.</a:t>
            </a:r>
          </a:p>
          <a:p>
            <a:endParaRPr lang="es-ES" sz="2000"/>
          </a:p>
          <a:p>
            <a:endParaRPr lang="es-GT" sz="2000"/>
          </a:p>
        </p:txBody>
      </p:sp>
    </p:spTree>
    <p:extLst>
      <p:ext uri="{BB962C8B-B14F-4D97-AF65-F5344CB8AC3E}">
        <p14:creationId xmlns:p14="http://schemas.microsoft.com/office/powerpoint/2010/main" val="420183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7BCCB98-8A54-0093-F4F4-5BBD1B63DB95}"/>
              </a:ext>
            </a:extLst>
          </p:cNvPr>
          <p:cNvSpPr>
            <a:spLocks noGrp="1"/>
          </p:cNvSpPr>
          <p:nvPr>
            <p:ph type="title"/>
          </p:nvPr>
        </p:nvSpPr>
        <p:spPr>
          <a:xfrm>
            <a:off x="1371599" y="294538"/>
            <a:ext cx="9895951" cy="1033669"/>
          </a:xfrm>
        </p:spPr>
        <p:txBody>
          <a:bodyPr>
            <a:normAutofit/>
          </a:bodyPr>
          <a:lstStyle/>
          <a:p>
            <a:r>
              <a:rPr lang="es-ES" sz="4000">
                <a:solidFill>
                  <a:srgbClr val="FFFFFF"/>
                </a:solidFill>
              </a:rPr>
              <a:t>Protocolos de ruteo dinámico</a:t>
            </a:r>
            <a:endParaRPr lang="es-GT" sz="4000">
              <a:solidFill>
                <a:srgbClr val="FFFFFF"/>
              </a:solidFill>
            </a:endParaRPr>
          </a:p>
        </p:txBody>
      </p:sp>
      <p:sp>
        <p:nvSpPr>
          <p:cNvPr id="3" name="Marcador de contenido 2">
            <a:extLst>
              <a:ext uri="{FF2B5EF4-FFF2-40B4-BE49-F238E27FC236}">
                <a16:creationId xmlns:a16="http://schemas.microsoft.com/office/drawing/2014/main" id="{867532DB-293F-C746-FAE8-220015082ECB}"/>
              </a:ext>
            </a:extLst>
          </p:cNvPr>
          <p:cNvSpPr>
            <a:spLocks noGrp="1"/>
          </p:cNvSpPr>
          <p:nvPr>
            <p:ph idx="1"/>
          </p:nvPr>
        </p:nvSpPr>
        <p:spPr>
          <a:xfrm>
            <a:off x="1371599" y="2318197"/>
            <a:ext cx="9724031" cy="3683358"/>
          </a:xfrm>
        </p:spPr>
        <p:txBody>
          <a:bodyPr anchor="ctr">
            <a:normAutofit/>
          </a:bodyPr>
          <a:lstStyle/>
          <a:p>
            <a:pPr marL="0" indent="0">
              <a:buNone/>
            </a:pPr>
            <a:r>
              <a:rPr lang="es-GT" sz="2000" b="1"/>
              <a:t>RIPv2 (Routing Information Protocol versión 2)</a:t>
            </a:r>
            <a:r>
              <a:rPr lang="es-GT" sz="2000"/>
              <a:t>:</a:t>
            </a:r>
          </a:p>
          <a:p>
            <a:pPr>
              <a:buFont typeface="Arial" panose="020B0604020202020204" pitchFamily="34" charset="0"/>
              <a:buChar char="•"/>
            </a:pPr>
            <a:r>
              <a:rPr lang="es-GT" sz="2000"/>
              <a:t>Tipo: </a:t>
            </a:r>
            <a:r>
              <a:rPr lang="es-GT" sz="2000" b="1"/>
              <a:t>Vector de distancia</a:t>
            </a:r>
            <a:r>
              <a:rPr lang="es-GT" sz="2000"/>
              <a:t>.</a:t>
            </a:r>
          </a:p>
          <a:p>
            <a:pPr>
              <a:buFont typeface="Arial" panose="020B0604020202020204" pitchFamily="34" charset="0"/>
              <a:buChar char="•"/>
            </a:pPr>
            <a:r>
              <a:rPr lang="es-GT" sz="2000"/>
              <a:t>Métrica: </a:t>
            </a:r>
            <a:r>
              <a:rPr lang="es-GT" sz="2000" b="1"/>
              <a:t>Saltos (Hops)</a:t>
            </a:r>
            <a:r>
              <a:rPr lang="es-GT" sz="2000"/>
              <a:t>.</a:t>
            </a:r>
          </a:p>
          <a:p>
            <a:pPr>
              <a:buFont typeface="Arial" panose="020B0604020202020204" pitchFamily="34" charset="0"/>
              <a:buChar char="•"/>
            </a:pPr>
            <a:r>
              <a:rPr lang="es-GT" sz="2000"/>
              <a:t>Propagación de rutas cada 30 segundos.</a:t>
            </a:r>
          </a:p>
          <a:p>
            <a:pPr>
              <a:buFont typeface="Arial" panose="020B0604020202020204" pitchFamily="34" charset="0"/>
              <a:buChar char="•"/>
            </a:pPr>
            <a:r>
              <a:rPr lang="es-GT" sz="2000"/>
              <a:t>Máximo de saltos: </a:t>
            </a:r>
            <a:r>
              <a:rPr lang="es-GT" sz="2000" b="1"/>
              <a:t>15</a:t>
            </a:r>
            <a:r>
              <a:rPr lang="es-GT" sz="2000"/>
              <a:t>.</a:t>
            </a:r>
          </a:p>
          <a:p>
            <a:endParaRPr lang="es-GT" sz="2000"/>
          </a:p>
        </p:txBody>
      </p:sp>
    </p:spTree>
    <p:extLst>
      <p:ext uri="{BB962C8B-B14F-4D97-AF65-F5344CB8AC3E}">
        <p14:creationId xmlns:p14="http://schemas.microsoft.com/office/powerpoint/2010/main" val="1919730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0AA9B7-8462-21D7-C7F3-D84BF1E93B31}"/>
              </a:ext>
            </a:extLst>
          </p:cNvPr>
          <p:cNvSpPr>
            <a:spLocks noGrp="1"/>
          </p:cNvSpPr>
          <p:nvPr>
            <p:ph type="title"/>
          </p:nvPr>
        </p:nvSpPr>
        <p:spPr>
          <a:xfrm>
            <a:off x="1371599" y="294538"/>
            <a:ext cx="9895951" cy="1033669"/>
          </a:xfrm>
        </p:spPr>
        <p:txBody>
          <a:bodyPr>
            <a:normAutofit/>
          </a:bodyPr>
          <a:lstStyle/>
          <a:p>
            <a:r>
              <a:rPr lang="es-ES" sz="4000">
                <a:solidFill>
                  <a:srgbClr val="FFFFFF"/>
                </a:solidFill>
              </a:rPr>
              <a:t>Protocolos de ruteo dinámico</a:t>
            </a:r>
            <a:endParaRPr lang="es-GT" sz="4000">
              <a:solidFill>
                <a:srgbClr val="FFFFFF"/>
              </a:solidFill>
            </a:endParaRPr>
          </a:p>
        </p:txBody>
      </p:sp>
      <p:sp>
        <p:nvSpPr>
          <p:cNvPr id="3" name="Marcador de contenido 2">
            <a:extLst>
              <a:ext uri="{FF2B5EF4-FFF2-40B4-BE49-F238E27FC236}">
                <a16:creationId xmlns:a16="http://schemas.microsoft.com/office/drawing/2014/main" id="{5A5C3E1A-6953-3393-B4C9-BDBA69BAC66A}"/>
              </a:ext>
            </a:extLst>
          </p:cNvPr>
          <p:cNvSpPr>
            <a:spLocks noGrp="1"/>
          </p:cNvSpPr>
          <p:nvPr>
            <p:ph idx="1"/>
          </p:nvPr>
        </p:nvSpPr>
        <p:spPr>
          <a:xfrm>
            <a:off x="1371599" y="2318197"/>
            <a:ext cx="9724031" cy="3683358"/>
          </a:xfrm>
        </p:spPr>
        <p:txBody>
          <a:bodyPr anchor="ctr">
            <a:normAutofit/>
          </a:bodyPr>
          <a:lstStyle/>
          <a:p>
            <a:pPr marL="0" indent="0">
              <a:buNone/>
            </a:pPr>
            <a:r>
              <a:rPr lang="es-GT" sz="2000" b="1"/>
              <a:t>EIGRP (Enhanced Interior Gateway Routing Protocol)</a:t>
            </a:r>
            <a:r>
              <a:rPr lang="es-GT" sz="2000"/>
              <a:t>:</a:t>
            </a:r>
          </a:p>
          <a:p>
            <a:pPr>
              <a:buFont typeface="Arial" panose="020B0604020202020204" pitchFamily="34" charset="0"/>
              <a:buChar char="•"/>
            </a:pPr>
            <a:r>
              <a:rPr lang="es-GT" sz="2000"/>
              <a:t>Tipo: </a:t>
            </a:r>
            <a:r>
              <a:rPr lang="es-GT" sz="2000" b="1"/>
              <a:t>Vector de distancia avanzado</a:t>
            </a:r>
            <a:r>
              <a:rPr lang="es-GT" sz="2000"/>
              <a:t>.</a:t>
            </a:r>
          </a:p>
          <a:p>
            <a:pPr>
              <a:buFont typeface="Arial" panose="020B0604020202020204" pitchFamily="34" charset="0"/>
              <a:buChar char="•"/>
            </a:pPr>
            <a:r>
              <a:rPr lang="es-GT" sz="2000"/>
              <a:t>Métrica: </a:t>
            </a:r>
            <a:r>
              <a:rPr lang="es-GT" sz="2000" b="1"/>
              <a:t>Ancho de banda, retardo, carga, confiabilidad</a:t>
            </a:r>
            <a:r>
              <a:rPr lang="es-GT" sz="2000"/>
              <a:t>.</a:t>
            </a:r>
          </a:p>
          <a:p>
            <a:pPr>
              <a:buFont typeface="Arial" panose="020B0604020202020204" pitchFamily="34" charset="0"/>
              <a:buChar char="•"/>
            </a:pPr>
            <a:r>
              <a:rPr lang="es-GT" sz="2000"/>
              <a:t>Rápida convergencia y soporte para VLSM.</a:t>
            </a:r>
          </a:p>
          <a:p>
            <a:endParaRPr lang="es-GT" sz="2000"/>
          </a:p>
        </p:txBody>
      </p:sp>
    </p:spTree>
    <p:extLst>
      <p:ext uri="{BB962C8B-B14F-4D97-AF65-F5344CB8AC3E}">
        <p14:creationId xmlns:p14="http://schemas.microsoft.com/office/powerpoint/2010/main" val="3497328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E59394C-5886-F91B-6C21-2D5D15839F8D}"/>
              </a:ext>
            </a:extLst>
          </p:cNvPr>
          <p:cNvSpPr>
            <a:spLocks noGrp="1"/>
          </p:cNvSpPr>
          <p:nvPr>
            <p:ph type="title"/>
          </p:nvPr>
        </p:nvSpPr>
        <p:spPr>
          <a:xfrm>
            <a:off x="1371599" y="294538"/>
            <a:ext cx="9895951" cy="1033669"/>
          </a:xfrm>
        </p:spPr>
        <p:txBody>
          <a:bodyPr>
            <a:normAutofit/>
          </a:bodyPr>
          <a:lstStyle/>
          <a:p>
            <a:r>
              <a:rPr lang="es-ES" sz="4000">
                <a:solidFill>
                  <a:srgbClr val="FFFFFF"/>
                </a:solidFill>
              </a:rPr>
              <a:t>Protocolos de ruteo dinámico</a:t>
            </a:r>
            <a:endParaRPr lang="es-GT" sz="4000">
              <a:solidFill>
                <a:srgbClr val="FFFFFF"/>
              </a:solidFill>
            </a:endParaRPr>
          </a:p>
        </p:txBody>
      </p:sp>
      <p:sp>
        <p:nvSpPr>
          <p:cNvPr id="3" name="Marcador de contenido 2">
            <a:extLst>
              <a:ext uri="{FF2B5EF4-FFF2-40B4-BE49-F238E27FC236}">
                <a16:creationId xmlns:a16="http://schemas.microsoft.com/office/drawing/2014/main" id="{A81E9014-52F1-1A6D-2A4E-80E0E177C454}"/>
              </a:ext>
            </a:extLst>
          </p:cNvPr>
          <p:cNvSpPr>
            <a:spLocks noGrp="1"/>
          </p:cNvSpPr>
          <p:nvPr>
            <p:ph idx="1"/>
          </p:nvPr>
        </p:nvSpPr>
        <p:spPr>
          <a:xfrm>
            <a:off x="1371599" y="2318197"/>
            <a:ext cx="9724031" cy="3683358"/>
          </a:xfrm>
        </p:spPr>
        <p:txBody>
          <a:bodyPr anchor="ctr">
            <a:normAutofit/>
          </a:bodyPr>
          <a:lstStyle/>
          <a:p>
            <a:pPr marL="0" indent="0">
              <a:buNone/>
            </a:pPr>
            <a:r>
              <a:rPr lang="es-ES" sz="2000" b="1"/>
              <a:t>OSPF (Open Shortest Path First)</a:t>
            </a:r>
            <a:r>
              <a:rPr lang="es-ES" sz="2000"/>
              <a:t>:</a:t>
            </a:r>
          </a:p>
          <a:p>
            <a:pPr>
              <a:buFont typeface="Arial" panose="020B0604020202020204" pitchFamily="34" charset="0"/>
              <a:buChar char="•"/>
            </a:pPr>
            <a:r>
              <a:rPr lang="es-ES" sz="2000"/>
              <a:t>Tipo: </a:t>
            </a:r>
            <a:r>
              <a:rPr lang="es-ES" sz="2000" b="1"/>
              <a:t>Link-State</a:t>
            </a:r>
            <a:r>
              <a:rPr lang="es-ES" sz="2000"/>
              <a:t>.</a:t>
            </a:r>
          </a:p>
          <a:p>
            <a:pPr>
              <a:buFont typeface="Arial" panose="020B0604020202020204" pitchFamily="34" charset="0"/>
              <a:buChar char="•"/>
            </a:pPr>
            <a:r>
              <a:rPr lang="es-ES" sz="2000"/>
              <a:t>Métrica: </a:t>
            </a:r>
            <a:r>
              <a:rPr lang="es-ES" sz="2000" b="1"/>
              <a:t>Costo basado en ancho de banda</a:t>
            </a:r>
            <a:r>
              <a:rPr lang="es-ES" sz="2000"/>
              <a:t>.</a:t>
            </a:r>
          </a:p>
          <a:p>
            <a:pPr>
              <a:buFont typeface="Arial" panose="020B0604020202020204" pitchFamily="34" charset="0"/>
              <a:buChar char="•"/>
            </a:pPr>
            <a:r>
              <a:rPr lang="es-ES" sz="2000"/>
              <a:t>Divide la red en áreas para escalabilidad.</a:t>
            </a:r>
          </a:p>
          <a:p>
            <a:endParaRPr lang="es-GT" sz="2000"/>
          </a:p>
        </p:txBody>
      </p:sp>
    </p:spTree>
    <p:extLst>
      <p:ext uri="{BB962C8B-B14F-4D97-AF65-F5344CB8AC3E}">
        <p14:creationId xmlns:p14="http://schemas.microsoft.com/office/powerpoint/2010/main" val="279157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DD9DF3E8-6DAD-E04B-89DE-348D7784E3B6}"/>
              </a:ext>
            </a:extLst>
          </p:cNvPr>
          <p:cNvPicPr>
            <a:picLocks noGrp="1" noChangeAspect="1"/>
          </p:cNvPicPr>
          <p:nvPr>
            <p:ph idx="1"/>
          </p:nvPr>
        </p:nvPicPr>
        <p:blipFill>
          <a:blip r:embed="rId2"/>
          <a:stretch>
            <a:fillRect/>
          </a:stretch>
        </p:blipFill>
        <p:spPr>
          <a:xfrm>
            <a:off x="2120348" y="457200"/>
            <a:ext cx="7951303" cy="5943600"/>
          </a:xfrm>
          <a:prstGeom prst="rect">
            <a:avLst/>
          </a:prstGeom>
        </p:spPr>
      </p:pic>
    </p:spTree>
    <p:extLst>
      <p:ext uri="{BB962C8B-B14F-4D97-AF65-F5344CB8AC3E}">
        <p14:creationId xmlns:p14="http://schemas.microsoft.com/office/powerpoint/2010/main" val="667555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3C4AAC-6996-2340-C517-5E6ACFBD707F}"/>
              </a:ext>
            </a:extLst>
          </p:cNvPr>
          <p:cNvSpPr>
            <a:spLocks noGrp="1"/>
          </p:cNvSpPr>
          <p:nvPr>
            <p:ph type="title"/>
          </p:nvPr>
        </p:nvSpPr>
        <p:spPr>
          <a:xfrm>
            <a:off x="1371599" y="294538"/>
            <a:ext cx="9895951" cy="1033669"/>
          </a:xfrm>
        </p:spPr>
        <p:txBody>
          <a:bodyPr>
            <a:normAutofit/>
          </a:bodyPr>
          <a:lstStyle/>
          <a:p>
            <a:r>
              <a:rPr lang="es-ES" sz="3700">
                <a:solidFill>
                  <a:srgbClr val="FFFFFF"/>
                </a:solidFill>
              </a:rPr>
              <a:t>Consideraciones Importantes en la Redistribución</a:t>
            </a:r>
            <a:endParaRPr lang="es-GT" sz="3700">
              <a:solidFill>
                <a:srgbClr val="FFFFFF"/>
              </a:solidFill>
            </a:endParaRPr>
          </a:p>
        </p:txBody>
      </p:sp>
      <p:sp>
        <p:nvSpPr>
          <p:cNvPr id="3" name="Marcador de contenido 2">
            <a:extLst>
              <a:ext uri="{FF2B5EF4-FFF2-40B4-BE49-F238E27FC236}">
                <a16:creationId xmlns:a16="http://schemas.microsoft.com/office/drawing/2014/main" id="{CAB02011-173C-1443-544E-EC74329CDCA7}"/>
              </a:ext>
            </a:extLst>
          </p:cNvPr>
          <p:cNvSpPr>
            <a:spLocks noGrp="1"/>
          </p:cNvSpPr>
          <p:nvPr>
            <p:ph idx="1"/>
          </p:nvPr>
        </p:nvSpPr>
        <p:spPr>
          <a:xfrm>
            <a:off x="1371599" y="2318197"/>
            <a:ext cx="9724031" cy="3683358"/>
          </a:xfrm>
        </p:spPr>
        <p:txBody>
          <a:bodyPr anchor="ctr">
            <a:normAutofit/>
          </a:bodyPr>
          <a:lstStyle/>
          <a:p>
            <a:pPr>
              <a:buFont typeface="Arial" panose="020B0604020202020204" pitchFamily="34" charset="0"/>
              <a:buChar char="•"/>
            </a:pPr>
            <a:r>
              <a:rPr lang="es-ES" sz="2000" b="1"/>
              <a:t>Métricas</a:t>
            </a:r>
            <a:r>
              <a:rPr lang="es-ES" sz="2000"/>
              <a:t>: Cada protocolo utiliza diferentes métricas, por lo que es esencial ajustar la métrica cuando se redistribuyen rutas.</a:t>
            </a:r>
          </a:p>
          <a:p>
            <a:pPr>
              <a:buFont typeface="Arial" panose="020B0604020202020204" pitchFamily="34" charset="0"/>
              <a:buChar char="•"/>
            </a:pPr>
            <a:r>
              <a:rPr lang="es-ES" sz="2000" b="1"/>
              <a:t>Bucles de ruteo</a:t>
            </a:r>
            <a:r>
              <a:rPr lang="es-ES" sz="2000"/>
              <a:t>: Cuando dos o más protocolos redistribuyen rutas entre sí, pueden generarse bucles si no se toman precauciones (ej. rutas filtradas).</a:t>
            </a:r>
          </a:p>
          <a:p>
            <a:pPr>
              <a:buFont typeface="Arial" panose="020B0604020202020204" pitchFamily="34" charset="0"/>
              <a:buChar char="•"/>
            </a:pPr>
            <a:r>
              <a:rPr lang="es-ES" sz="2000" b="1"/>
              <a:t>Filtrado de rutas</a:t>
            </a:r>
            <a:r>
              <a:rPr lang="es-ES" sz="2000"/>
              <a:t>: Es necesario evitar redistribuir todas las rutas para prevenir problemas de rendimiento o de topología.</a:t>
            </a:r>
          </a:p>
          <a:p>
            <a:endParaRPr lang="es-GT" sz="2000"/>
          </a:p>
        </p:txBody>
      </p:sp>
    </p:spTree>
    <p:extLst>
      <p:ext uri="{BB962C8B-B14F-4D97-AF65-F5344CB8AC3E}">
        <p14:creationId xmlns:p14="http://schemas.microsoft.com/office/powerpoint/2010/main" val="55944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58249DD-52F3-71B6-473B-FE3736C579BE}"/>
              </a:ext>
            </a:extLst>
          </p:cNvPr>
          <p:cNvSpPr>
            <a:spLocks noGrp="1"/>
          </p:cNvSpPr>
          <p:nvPr>
            <p:ph type="title"/>
          </p:nvPr>
        </p:nvSpPr>
        <p:spPr>
          <a:xfrm>
            <a:off x="1371599" y="294538"/>
            <a:ext cx="9895951" cy="1033669"/>
          </a:xfrm>
        </p:spPr>
        <p:txBody>
          <a:bodyPr>
            <a:normAutofit/>
          </a:bodyPr>
          <a:lstStyle/>
          <a:p>
            <a:r>
              <a:rPr lang="es-GT" sz="4000">
                <a:solidFill>
                  <a:srgbClr val="FFFFFF"/>
                </a:solidFill>
              </a:rPr>
              <a:t>Redistribuir rutas OSPF en EIGRP</a:t>
            </a:r>
          </a:p>
        </p:txBody>
      </p:sp>
      <p:sp>
        <p:nvSpPr>
          <p:cNvPr id="3" name="Marcador de contenido 2">
            <a:extLst>
              <a:ext uri="{FF2B5EF4-FFF2-40B4-BE49-F238E27FC236}">
                <a16:creationId xmlns:a16="http://schemas.microsoft.com/office/drawing/2014/main" id="{95EE2CAD-B8B0-54E4-288E-2E7F978C3BB9}"/>
              </a:ext>
            </a:extLst>
          </p:cNvPr>
          <p:cNvSpPr>
            <a:spLocks noGrp="1"/>
          </p:cNvSpPr>
          <p:nvPr>
            <p:ph idx="1"/>
          </p:nvPr>
        </p:nvSpPr>
        <p:spPr>
          <a:xfrm>
            <a:off x="1371599" y="2318197"/>
            <a:ext cx="9724031" cy="3683358"/>
          </a:xfrm>
        </p:spPr>
        <p:txBody>
          <a:bodyPr anchor="ctr">
            <a:normAutofit/>
          </a:bodyPr>
          <a:lstStyle/>
          <a:p>
            <a:r>
              <a:rPr lang="es-GT" sz="2000"/>
              <a:t>Router(config)# router eigrp 1</a:t>
            </a:r>
          </a:p>
          <a:p>
            <a:r>
              <a:rPr lang="es-GT" sz="2000"/>
              <a:t>Router(config-router)# redistribute ospf 1 metric 10000 100 255 1 1500</a:t>
            </a:r>
          </a:p>
          <a:p>
            <a:endParaRPr lang="es-GT" sz="2000"/>
          </a:p>
        </p:txBody>
      </p:sp>
    </p:spTree>
    <p:extLst>
      <p:ext uri="{BB962C8B-B14F-4D97-AF65-F5344CB8AC3E}">
        <p14:creationId xmlns:p14="http://schemas.microsoft.com/office/powerpoint/2010/main" val="214917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DCE74E8-884D-8E28-3941-870B8807EA2D}"/>
              </a:ext>
            </a:extLst>
          </p:cNvPr>
          <p:cNvSpPr>
            <a:spLocks noGrp="1"/>
          </p:cNvSpPr>
          <p:nvPr>
            <p:ph type="title"/>
          </p:nvPr>
        </p:nvSpPr>
        <p:spPr>
          <a:xfrm>
            <a:off x="1371599" y="294538"/>
            <a:ext cx="9895951" cy="1033669"/>
          </a:xfrm>
        </p:spPr>
        <p:txBody>
          <a:bodyPr>
            <a:normAutofit/>
          </a:bodyPr>
          <a:lstStyle/>
          <a:p>
            <a:r>
              <a:rPr lang="es-GT" sz="4000">
                <a:solidFill>
                  <a:srgbClr val="FFFFFF"/>
                </a:solidFill>
              </a:rPr>
              <a:t>Redistribuir rutas EIGRP en OSPF</a:t>
            </a:r>
          </a:p>
        </p:txBody>
      </p:sp>
      <p:sp>
        <p:nvSpPr>
          <p:cNvPr id="3" name="Marcador de contenido 2">
            <a:extLst>
              <a:ext uri="{FF2B5EF4-FFF2-40B4-BE49-F238E27FC236}">
                <a16:creationId xmlns:a16="http://schemas.microsoft.com/office/drawing/2014/main" id="{03538B1C-FD7F-621F-A755-6F47CB5CCA57}"/>
              </a:ext>
            </a:extLst>
          </p:cNvPr>
          <p:cNvSpPr>
            <a:spLocks noGrp="1"/>
          </p:cNvSpPr>
          <p:nvPr>
            <p:ph idx="1"/>
          </p:nvPr>
        </p:nvSpPr>
        <p:spPr>
          <a:xfrm>
            <a:off x="1371599" y="2318197"/>
            <a:ext cx="9724031" cy="3683358"/>
          </a:xfrm>
        </p:spPr>
        <p:txBody>
          <a:bodyPr anchor="ctr">
            <a:normAutofit/>
          </a:bodyPr>
          <a:lstStyle/>
          <a:p>
            <a:r>
              <a:rPr lang="fr-FR" sz="2000"/>
              <a:t>Router(config)# router ospf 1</a:t>
            </a:r>
          </a:p>
          <a:p>
            <a:r>
              <a:rPr lang="fr-FR" sz="2000"/>
              <a:t>Router(config-router)# redistribute eigrp 1 subnets</a:t>
            </a:r>
          </a:p>
          <a:p>
            <a:endParaRPr lang="es-GT" sz="2000"/>
          </a:p>
        </p:txBody>
      </p:sp>
    </p:spTree>
    <p:extLst>
      <p:ext uri="{BB962C8B-B14F-4D97-AF65-F5344CB8AC3E}">
        <p14:creationId xmlns:p14="http://schemas.microsoft.com/office/powerpoint/2010/main" val="2183912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CD85948-1664-A307-BF58-9630044AA8CE}"/>
              </a:ext>
            </a:extLst>
          </p:cNvPr>
          <p:cNvSpPr>
            <a:spLocks noGrp="1"/>
          </p:cNvSpPr>
          <p:nvPr>
            <p:ph type="title"/>
          </p:nvPr>
        </p:nvSpPr>
        <p:spPr>
          <a:xfrm>
            <a:off x="1371599" y="294538"/>
            <a:ext cx="9895951" cy="1033669"/>
          </a:xfrm>
        </p:spPr>
        <p:txBody>
          <a:bodyPr>
            <a:normAutofit/>
          </a:bodyPr>
          <a:lstStyle/>
          <a:p>
            <a:r>
              <a:rPr lang="es-GT" sz="4000">
                <a:solidFill>
                  <a:srgbClr val="FFFFFF"/>
                </a:solidFill>
              </a:rPr>
              <a:t>Redistribuir rutas OSPF en RIPv2:</a:t>
            </a:r>
          </a:p>
        </p:txBody>
      </p:sp>
      <p:sp>
        <p:nvSpPr>
          <p:cNvPr id="3" name="Marcador de contenido 2">
            <a:extLst>
              <a:ext uri="{FF2B5EF4-FFF2-40B4-BE49-F238E27FC236}">
                <a16:creationId xmlns:a16="http://schemas.microsoft.com/office/drawing/2014/main" id="{CF1F8A46-76D1-49FB-A362-189F90667B98}"/>
              </a:ext>
            </a:extLst>
          </p:cNvPr>
          <p:cNvSpPr>
            <a:spLocks noGrp="1"/>
          </p:cNvSpPr>
          <p:nvPr>
            <p:ph idx="1"/>
          </p:nvPr>
        </p:nvSpPr>
        <p:spPr>
          <a:xfrm>
            <a:off x="1371599" y="2318197"/>
            <a:ext cx="9724031" cy="3683358"/>
          </a:xfrm>
        </p:spPr>
        <p:txBody>
          <a:bodyPr anchor="ctr">
            <a:normAutofit/>
          </a:bodyPr>
          <a:lstStyle/>
          <a:p>
            <a:r>
              <a:rPr lang="fr-FR" sz="2000"/>
              <a:t>Router(config)# router rip</a:t>
            </a:r>
          </a:p>
          <a:p>
            <a:r>
              <a:rPr lang="fr-FR" sz="2000"/>
              <a:t>Router(config-router)# version 2</a:t>
            </a:r>
          </a:p>
          <a:p>
            <a:r>
              <a:rPr lang="fr-FR" sz="2000"/>
              <a:t>Router(config-router)# redistribute ospf 1 metric 2</a:t>
            </a:r>
          </a:p>
          <a:p>
            <a:endParaRPr lang="es-GT" sz="2000"/>
          </a:p>
        </p:txBody>
      </p:sp>
    </p:spTree>
    <p:extLst>
      <p:ext uri="{BB962C8B-B14F-4D97-AF65-F5344CB8AC3E}">
        <p14:creationId xmlns:p14="http://schemas.microsoft.com/office/powerpoint/2010/main" val="2457803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03D2219-0B91-CD9F-1E4C-208C19546FF3}"/>
              </a:ext>
            </a:extLst>
          </p:cNvPr>
          <p:cNvSpPr>
            <a:spLocks noGrp="1"/>
          </p:cNvSpPr>
          <p:nvPr>
            <p:ph type="title"/>
          </p:nvPr>
        </p:nvSpPr>
        <p:spPr>
          <a:xfrm>
            <a:off x="1371599" y="294538"/>
            <a:ext cx="9895951" cy="1033669"/>
          </a:xfrm>
        </p:spPr>
        <p:txBody>
          <a:bodyPr>
            <a:normAutofit/>
          </a:bodyPr>
          <a:lstStyle/>
          <a:p>
            <a:r>
              <a:rPr lang="es-GT" sz="4000">
                <a:solidFill>
                  <a:srgbClr val="FFFFFF"/>
                </a:solidFill>
              </a:rPr>
              <a:t>Redistribuir rutas RIPv2 en OSPF</a:t>
            </a:r>
          </a:p>
        </p:txBody>
      </p:sp>
      <p:sp>
        <p:nvSpPr>
          <p:cNvPr id="3" name="Marcador de contenido 2">
            <a:extLst>
              <a:ext uri="{FF2B5EF4-FFF2-40B4-BE49-F238E27FC236}">
                <a16:creationId xmlns:a16="http://schemas.microsoft.com/office/drawing/2014/main" id="{90658AE3-265C-72AA-80C4-CE19D23D1D36}"/>
              </a:ext>
            </a:extLst>
          </p:cNvPr>
          <p:cNvSpPr>
            <a:spLocks noGrp="1"/>
          </p:cNvSpPr>
          <p:nvPr>
            <p:ph idx="1"/>
          </p:nvPr>
        </p:nvSpPr>
        <p:spPr>
          <a:xfrm>
            <a:off x="1371599" y="2318197"/>
            <a:ext cx="9724031" cy="3683358"/>
          </a:xfrm>
        </p:spPr>
        <p:txBody>
          <a:bodyPr anchor="ctr">
            <a:normAutofit/>
          </a:bodyPr>
          <a:lstStyle/>
          <a:p>
            <a:r>
              <a:rPr lang="es-GT" sz="2000" dirty="0" err="1"/>
              <a:t>Router</a:t>
            </a:r>
            <a:r>
              <a:rPr lang="es-GT" sz="2000" dirty="0"/>
              <a:t>(</a:t>
            </a:r>
            <a:r>
              <a:rPr lang="es-GT" sz="2000" dirty="0" err="1"/>
              <a:t>config</a:t>
            </a:r>
            <a:r>
              <a:rPr lang="es-GT" sz="2000" dirty="0"/>
              <a:t>)# </a:t>
            </a:r>
            <a:r>
              <a:rPr lang="es-GT" sz="2000" dirty="0" err="1"/>
              <a:t>router</a:t>
            </a:r>
            <a:r>
              <a:rPr lang="es-GT" sz="2000" dirty="0"/>
              <a:t> </a:t>
            </a:r>
            <a:r>
              <a:rPr lang="es-GT" sz="2000" dirty="0" err="1"/>
              <a:t>ospf</a:t>
            </a:r>
            <a:r>
              <a:rPr lang="es-GT" sz="2000" dirty="0"/>
              <a:t> 1</a:t>
            </a:r>
          </a:p>
          <a:p>
            <a:r>
              <a:rPr lang="es-GT" sz="2000" dirty="0" err="1"/>
              <a:t>Router</a:t>
            </a:r>
            <a:r>
              <a:rPr lang="es-GT" sz="2000" dirty="0"/>
              <a:t>(</a:t>
            </a:r>
            <a:r>
              <a:rPr lang="es-GT" sz="2000" dirty="0" err="1"/>
              <a:t>config-router</a:t>
            </a:r>
            <a:r>
              <a:rPr lang="es-GT" sz="2000" dirty="0"/>
              <a:t>)# </a:t>
            </a:r>
            <a:r>
              <a:rPr lang="es-GT" sz="2000" dirty="0" err="1"/>
              <a:t>redistribute</a:t>
            </a:r>
            <a:r>
              <a:rPr lang="es-GT" sz="2000" dirty="0"/>
              <a:t> </a:t>
            </a:r>
            <a:r>
              <a:rPr lang="es-GT" sz="2000" dirty="0" err="1"/>
              <a:t>rip</a:t>
            </a:r>
            <a:r>
              <a:rPr lang="es-GT" sz="2000" dirty="0"/>
              <a:t> </a:t>
            </a:r>
            <a:r>
              <a:rPr lang="es-GT" sz="2000" dirty="0" err="1"/>
              <a:t>subnets</a:t>
            </a:r>
            <a:endParaRPr lang="es-GT" sz="2000" dirty="0"/>
          </a:p>
          <a:p>
            <a:endParaRPr lang="es-GT" sz="2000" dirty="0"/>
          </a:p>
        </p:txBody>
      </p:sp>
    </p:spTree>
    <p:extLst>
      <p:ext uri="{BB962C8B-B14F-4D97-AF65-F5344CB8AC3E}">
        <p14:creationId xmlns:p14="http://schemas.microsoft.com/office/powerpoint/2010/main" val="57849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DB838C-5E8E-0224-36FE-4548C9F80713}"/>
              </a:ext>
            </a:extLst>
          </p:cNvPr>
          <p:cNvSpPr>
            <a:spLocks noGrp="1"/>
          </p:cNvSpPr>
          <p:nvPr>
            <p:ph type="title"/>
          </p:nvPr>
        </p:nvSpPr>
        <p:spPr>
          <a:xfrm>
            <a:off x="1371599" y="294538"/>
            <a:ext cx="9895951" cy="1033669"/>
          </a:xfrm>
        </p:spPr>
        <p:txBody>
          <a:bodyPr>
            <a:normAutofit/>
          </a:bodyPr>
          <a:lstStyle/>
          <a:p>
            <a:r>
              <a:rPr lang="es-ES" sz="4000">
                <a:solidFill>
                  <a:srgbClr val="FFFFFF"/>
                </a:solidFill>
              </a:rPr>
              <a:t>NAT Forwarding</a:t>
            </a:r>
            <a:endParaRPr lang="es-GT" sz="4000">
              <a:solidFill>
                <a:srgbClr val="FFFFFF"/>
              </a:solidFill>
            </a:endParaRPr>
          </a:p>
        </p:txBody>
      </p:sp>
      <p:sp>
        <p:nvSpPr>
          <p:cNvPr id="3" name="Content Placeholder 2">
            <a:extLst>
              <a:ext uri="{FF2B5EF4-FFF2-40B4-BE49-F238E27FC236}">
                <a16:creationId xmlns:a16="http://schemas.microsoft.com/office/drawing/2014/main" id="{B5A34D39-CC66-EF2D-62EF-853C2C4BA4FF}"/>
              </a:ext>
            </a:extLst>
          </p:cNvPr>
          <p:cNvSpPr>
            <a:spLocks noGrp="1"/>
          </p:cNvSpPr>
          <p:nvPr>
            <p:ph idx="1"/>
          </p:nvPr>
        </p:nvSpPr>
        <p:spPr>
          <a:xfrm>
            <a:off x="1371599" y="2318197"/>
            <a:ext cx="9724031" cy="3683358"/>
          </a:xfrm>
        </p:spPr>
        <p:txBody>
          <a:bodyPr anchor="ctr">
            <a:normAutofit/>
          </a:bodyPr>
          <a:lstStyle/>
          <a:p>
            <a:r>
              <a:rPr lang="es-ES" sz="2000"/>
              <a:t>También conocido como Port Forwarding</a:t>
            </a:r>
          </a:p>
          <a:p>
            <a:pPr marL="0" indent="0">
              <a:buNone/>
            </a:pPr>
            <a:endParaRPr lang="es-ES" sz="2000"/>
          </a:p>
          <a:p>
            <a:r>
              <a:rPr lang="es-ES" sz="2000"/>
              <a:t>Permite que un dispositivo o red interna con direcciones IP privadas pueda comunicarse con redes externas (como Internet) utilizando una única dirección IP pública.</a:t>
            </a:r>
          </a:p>
          <a:p>
            <a:pPr marL="0" indent="0">
              <a:buNone/>
            </a:pPr>
            <a:endParaRPr lang="es-ES" sz="2000"/>
          </a:p>
          <a:p>
            <a:r>
              <a:rPr lang="es-ES" sz="2000"/>
              <a:t>Esto es útil en redes con pocos recursos de IP públicas o cuando se necesita exponer servicios internos a redes externas.</a:t>
            </a:r>
          </a:p>
          <a:p>
            <a:endParaRPr lang="es-GT" sz="2000"/>
          </a:p>
        </p:txBody>
      </p:sp>
    </p:spTree>
    <p:extLst>
      <p:ext uri="{BB962C8B-B14F-4D97-AF65-F5344CB8AC3E}">
        <p14:creationId xmlns:p14="http://schemas.microsoft.com/office/powerpoint/2010/main" val="3315071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7612DBB-3AB4-3203-18AF-F76CA8023EF1}"/>
              </a:ext>
            </a:extLst>
          </p:cNvPr>
          <p:cNvSpPr>
            <a:spLocks noGrp="1"/>
          </p:cNvSpPr>
          <p:nvPr>
            <p:ph type="title"/>
          </p:nvPr>
        </p:nvSpPr>
        <p:spPr>
          <a:xfrm>
            <a:off x="1371599" y="294538"/>
            <a:ext cx="9895951" cy="1033669"/>
          </a:xfrm>
        </p:spPr>
        <p:txBody>
          <a:bodyPr>
            <a:normAutofit/>
          </a:bodyPr>
          <a:lstStyle/>
          <a:p>
            <a:r>
              <a:rPr lang="es-GT" sz="4000">
                <a:solidFill>
                  <a:srgbClr val="FFFFFF"/>
                </a:solidFill>
              </a:rPr>
              <a:t>Redistribuir rutas EIGRP en RIPv2</a:t>
            </a:r>
          </a:p>
        </p:txBody>
      </p:sp>
      <p:sp>
        <p:nvSpPr>
          <p:cNvPr id="3" name="Marcador de contenido 2">
            <a:extLst>
              <a:ext uri="{FF2B5EF4-FFF2-40B4-BE49-F238E27FC236}">
                <a16:creationId xmlns:a16="http://schemas.microsoft.com/office/drawing/2014/main" id="{888737E9-78BB-2193-2B3C-D21E810F6805}"/>
              </a:ext>
            </a:extLst>
          </p:cNvPr>
          <p:cNvSpPr>
            <a:spLocks noGrp="1"/>
          </p:cNvSpPr>
          <p:nvPr>
            <p:ph idx="1"/>
          </p:nvPr>
        </p:nvSpPr>
        <p:spPr>
          <a:xfrm>
            <a:off x="1371599" y="2318197"/>
            <a:ext cx="9724031" cy="3683358"/>
          </a:xfrm>
        </p:spPr>
        <p:txBody>
          <a:bodyPr anchor="ctr">
            <a:normAutofit/>
          </a:bodyPr>
          <a:lstStyle/>
          <a:p>
            <a:r>
              <a:rPr lang="fr-FR" sz="2000"/>
              <a:t>Router(config)# router rip</a:t>
            </a:r>
          </a:p>
          <a:p>
            <a:r>
              <a:rPr lang="fr-FR" sz="2000"/>
              <a:t>Router(config-router)# version 2</a:t>
            </a:r>
          </a:p>
          <a:p>
            <a:r>
              <a:rPr lang="fr-FR" sz="2000"/>
              <a:t>Router(config-router)# redistribute eigrp 1 metric 1</a:t>
            </a:r>
          </a:p>
          <a:p>
            <a:endParaRPr lang="es-GT" sz="2000"/>
          </a:p>
        </p:txBody>
      </p:sp>
    </p:spTree>
    <p:extLst>
      <p:ext uri="{BB962C8B-B14F-4D97-AF65-F5344CB8AC3E}">
        <p14:creationId xmlns:p14="http://schemas.microsoft.com/office/powerpoint/2010/main" val="1956740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1B02054-CE51-159B-456B-224313F9A1D8}"/>
              </a:ext>
            </a:extLst>
          </p:cNvPr>
          <p:cNvSpPr>
            <a:spLocks noGrp="1"/>
          </p:cNvSpPr>
          <p:nvPr>
            <p:ph type="title"/>
          </p:nvPr>
        </p:nvSpPr>
        <p:spPr>
          <a:xfrm>
            <a:off x="1371599" y="294538"/>
            <a:ext cx="9895951" cy="1033669"/>
          </a:xfrm>
        </p:spPr>
        <p:txBody>
          <a:bodyPr>
            <a:normAutofit/>
          </a:bodyPr>
          <a:lstStyle/>
          <a:p>
            <a:r>
              <a:rPr lang="es-GT" sz="4000">
                <a:solidFill>
                  <a:srgbClr val="FFFFFF"/>
                </a:solidFill>
              </a:rPr>
              <a:t>Redistribuir rutas RIPv2 en EIGRP</a:t>
            </a:r>
          </a:p>
        </p:txBody>
      </p:sp>
      <p:sp>
        <p:nvSpPr>
          <p:cNvPr id="3" name="Marcador de contenido 2">
            <a:extLst>
              <a:ext uri="{FF2B5EF4-FFF2-40B4-BE49-F238E27FC236}">
                <a16:creationId xmlns:a16="http://schemas.microsoft.com/office/drawing/2014/main" id="{CE6F286A-71CA-EDB9-73EF-03446FEDC9F0}"/>
              </a:ext>
            </a:extLst>
          </p:cNvPr>
          <p:cNvSpPr>
            <a:spLocks noGrp="1"/>
          </p:cNvSpPr>
          <p:nvPr>
            <p:ph idx="1"/>
          </p:nvPr>
        </p:nvSpPr>
        <p:spPr>
          <a:xfrm>
            <a:off x="1371599" y="2318197"/>
            <a:ext cx="9724031" cy="3683358"/>
          </a:xfrm>
        </p:spPr>
        <p:txBody>
          <a:bodyPr anchor="ctr">
            <a:normAutofit/>
          </a:bodyPr>
          <a:lstStyle/>
          <a:p>
            <a:r>
              <a:rPr lang="es-GT" sz="2000"/>
              <a:t>Router(config)# router eigrp 1</a:t>
            </a:r>
          </a:p>
          <a:p>
            <a:r>
              <a:rPr lang="es-GT" sz="2000"/>
              <a:t>Router(config-router)# redistribute rip metric 10000 100 255 1 1500</a:t>
            </a:r>
          </a:p>
          <a:p>
            <a:endParaRPr lang="es-GT" sz="2000"/>
          </a:p>
        </p:txBody>
      </p:sp>
    </p:spTree>
    <p:extLst>
      <p:ext uri="{BB962C8B-B14F-4D97-AF65-F5344CB8AC3E}">
        <p14:creationId xmlns:p14="http://schemas.microsoft.com/office/powerpoint/2010/main" val="3023179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93BB0BD-B960-6CA0-4448-3A85C4C13B37}"/>
              </a:ext>
            </a:extLst>
          </p:cNvPr>
          <p:cNvSpPr>
            <a:spLocks noGrp="1"/>
          </p:cNvSpPr>
          <p:nvPr>
            <p:ph type="title"/>
          </p:nvPr>
        </p:nvSpPr>
        <p:spPr>
          <a:xfrm>
            <a:off x="1371599" y="294538"/>
            <a:ext cx="9895951" cy="1033669"/>
          </a:xfrm>
        </p:spPr>
        <p:txBody>
          <a:bodyPr>
            <a:normAutofit/>
          </a:bodyPr>
          <a:lstStyle/>
          <a:p>
            <a:r>
              <a:rPr lang="es-ES" sz="4000">
                <a:solidFill>
                  <a:srgbClr val="FFFFFF"/>
                </a:solidFill>
              </a:rPr>
              <a:t>Ajuste de Métricas en Redistribución</a:t>
            </a:r>
            <a:endParaRPr lang="es-GT" sz="4000">
              <a:solidFill>
                <a:srgbClr val="FFFFFF"/>
              </a:solidFill>
            </a:endParaRPr>
          </a:p>
        </p:txBody>
      </p:sp>
      <p:sp>
        <p:nvSpPr>
          <p:cNvPr id="3" name="Marcador de contenido 2">
            <a:extLst>
              <a:ext uri="{FF2B5EF4-FFF2-40B4-BE49-F238E27FC236}">
                <a16:creationId xmlns:a16="http://schemas.microsoft.com/office/drawing/2014/main" id="{7F7503A6-C60D-1677-D4E5-915C88C4162D}"/>
              </a:ext>
            </a:extLst>
          </p:cNvPr>
          <p:cNvSpPr>
            <a:spLocks noGrp="1"/>
          </p:cNvSpPr>
          <p:nvPr>
            <p:ph idx="1"/>
          </p:nvPr>
        </p:nvSpPr>
        <p:spPr>
          <a:xfrm>
            <a:off x="1371599" y="2318197"/>
            <a:ext cx="9724031" cy="3683358"/>
          </a:xfrm>
        </p:spPr>
        <p:txBody>
          <a:bodyPr anchor="ctr">
            <a:normAutofit/>
          </a:bodyPr>
          <a:lstStyle/>
          <a:p>
            <a:r>
              <a:rPr lang="es-GT" sz="1600"/>
              <a:t>Al redistribuir rutas entre diferentes protocolos, es necesario definir la métrica inicial para el protocolo receptor, ya que cada protocolo usa métricas distintas.</a:t>
            </a:r>
          </a:p>
          <a:p>
            <a:pPr marL="0" indent="0">
              <a:buNone/>
            </a:pPr>
            <a:endParaRPr lang="es-GT" sz="1600"/>
          </a:p>
          <a:p>
            <a:r>
              <a:rPr lang="es-GT" sz="1600"/>
              <a:t>Ejemplo para EIGRP:</a:t>
            </a:r>
          </a:p>
          <a:p>
            <a:pPr lvl="1"/>
            <a:r>
              <a:rPr lang="es-GT" sz="1600"/>
              <a:t>Router(config-router)# redistribute ospf 1 metric 10000 100 255 1 1500</a:t>
            </a:r>
          </a:p>
          <a:p>
            <a:pPr lvl="1"/>
            <a:endParaRPr lang="es-GT" sz="1600"/>
          </a:p>
          <a:p>
            <a:r>
              <a:rPr lang="es-ES" sz="1600"/>
              <a:t>Donde:</a:t>
            </a:r>
          </a:p>
          <a:p>
            <a:pPr lvl="1"/>
            <a:r>
              <a:rPr lang="es-ES" sz="1600" b="1"/>
              <a:t>10000</a:t>
            </a:r>
            <a:r>
              <a:rPr lang="es-ES" sz="1600"/>
              <a:t>: Ancho de banda.</a:t>
            </a:r>
          </a:p>
          <a:p>
            <a:pPr lvl="1"/>
            <a:r>
              <a:rPr lang="es-ES" sz="1600" b="1"/>
              <a:t>100</a:t>
            </a:r>
            <a:r>
              <a:rPr lang="es-ES" sz="1600"/>
              <a:t>: Retardo.</a:t>
            </a:r>
          </a:p>
          <a:p>
            <a:pPr lvl="1"/>
            <a:r>
              <a:rPr lang="es-ES" sz="1600" b="1"/>
              <a:t>255</a:t>
            </a:r>
            <a:r>
              <a:rPr lang="es-ES" sz="1600"/>
              <a:t>: Confiabilidad.</a:t>
            </a:r>
          </a:p>
          <a:p>
            <a:pPr lvl="1"/>
            <a:r>
              <a:rPr lang="es-ES" sz="1600" b="1"/>
              <a:t>1</a:t>
            </a:r>
            <a:r>
              <a:rPr lang="es-ES" sz="1600"/>
              <a:t>: Carga.</a:t>
            </a:r>
          </a:p>
          <a:p>
            <a:pPr lvl="1"/>
            <a:r>
              <a:rPr lang="es-ES" sz="1600" b="1"/>
              <a:t>1500</a:t>
            </a:r>
            <a:r>
              <a:rPr lang="es-ES" sz="1600"/>
              <a:t>: MTU.</a:t>
            </a:r>
          </a:p>
          <a:p>
            <a:pPr lvl="1"/>
            <a:endParaRPr lang="es-GT" sz="1600"/>
          </a:p>
          <a:p>
            <a:pPr lvl="1"/>
            <a:endParaRPr lang="es-GT" sz="1600"/>
          </a:p>
          <a:p>
            <a:endParaRPr lang="es-GT" sz="1600"/>
          </a:p>
        </p:txBody>
      </p:sp>
    </p:spTree>
    <p:extLst>
      <p:ext uri="{BB962C8B-B14F-4D97-AF65-F5344CB8AC3E}">
        <p14:creationId xmlns:p14="http://schemas.microsoft.com/office/powerpoint/2010/main" val="4087608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686B699-1828-A6EE-5B55-A9F7952F9691}"/>
              </a:ext>
            </a:extLst>
          </p:cNvPr>
          <p:cNvSpPr>
            <a:spLocks noGrp="1"/>
          </p:cNvSpPr>
          <p:nvPr>
            <p:ph type="title"/>
          </p:nvPr>
        </p:nvSpPr>
        <p:spPr>
          <a:xfrm>
            <a:off x="1371597" y="348865"/>
            <a:ext cx="10044023" cy="877729"/>
          </a:xfrm>
        </p:spPr>
        <p:txBody>
          <a:bodyPr anchor="ctr">
            <a:normAutofit/>
          </a:bodyPr>
          <a:lstStyle/>
          <a:p>
            <a:r>
              <a:rPr lang="es-ES" sz="4000">
                <a:solidFill>
                  <a:srgbClr val="FFFFFF"/>
                </a:solidFill>
              </a:rPr>
              <a:t>Métricas en OSPF</a:t>
            </a:r>
            <a:endParaRPr lang="es-GT" sz="4000">
              <a:solidFill>
                <a:srgbClr val="FFFFFF"/>
              </a:solidFill>
            </a:endParaRPr>
          </a:p>
        </p:txBody>
      </p:sp>
      <p:graphicFrame>
        <p:nvGraphicFramePr>
          <p:cNvPr id="9" name="Marcador de contenido 8">
            <a:extLst>
              <a:ext uri="{FF2B5EF4-FFF2-40B4-BE49-F238E27FC236}">
                <a16:creationId xmlns:a16="http://schemas.microsoft.com/office/drawing/2014/main" id="{E4F98D02-1E10-51C0-AF34-7DC9BDA3182D}"/>
              </a:ext>
            </a:extLst>
          </p:cNvPr>
          <p:cNvGraphicFramePr>
            <a:graphicFrameLocks noGrp="1"/>
          </p:cNvGraphicFramePr>
          <p:nvPr>
            <p:ph idx="1"/>
            <p:extLst>
              <p:ext uri="{D42A27DB-BD31-4B8C-83A1-F6EECF244321}">
                <p14:modId xmlns:p14="http://schemas.microsoft.com/office/powerpoint/2010/main" val="2365839776"/>
              </p:ext>
            </p:extLst>
          </p:nvPr>
        </p:nvGraphicFramePr>
        <p:xfrm>
          <a:off x="644056" y="2211011"/>
          <a:ext cx="10927830" cy="3995944"/>
        </p:xfrm>
        <a:graphic>
          <a:graphicData uri="http://schemas.openxmlformats.org/drawingml/2006/table">
            <a:tbl>
              <a:tblPr firstRow="1" bandRow="1"/>
              <a:tblGrid>
                <a:gridCol w="2618510">
                  <a:extLst>
                    <a:ext uri="{9D8B030D-6E8A-4147-A177-3AD203B41FA5}">
                      <a16:colId xmlns:a16="http://schemas.microsoft.com/office/drawing/2014/main" val="2571057604"/>
                    </a:ext>
                  </a:extLst>
                </a:gridCol>
                <a:gridCol w="4886543">
                  <a:extLst>
                    <a:ext uri="{9D8B030D-6E8A-4147-A177-3AD203B41FA5}">
                      <a16:colId xmlns:a16="http://schemas.microsoft.com/office/drawing/2014/main" val="2517164853"/>
                    </a:ext>
                  </a:extLst>
                </a:gridCol>
                <a:gridCol w="3422777">
                  <a:extLst>
                    <a:ext uri="{9D8B030D-6E8A-4147-A177-3AD203B41FA5}">
                      <a16:colId xmlns:a16="http://schemas.microsoft.com/office/drawing/2014/main" val="1000878757"/>
                    </a:ext>
                  </a:extLst>
                </a:gridCol>
              </a:tblGrid>
              <a:tr h="474908">
                <a:tc>
                  <a:txBody>
                    <a:bodyPr/>
                    <a:lstStyle/>
                    <a:p>
                      <a:pPr algn="l" fontAlgn="b"/>
                      <a:r>
                        <a:rPr lang="es-GT" sz="2700" b="1" i="0" u="none" strike="noStrike">
                          <a:solidFill>
                            <a:srgbClr val="FFFFFF"/>
                          </a:solidFill>
                          <a:effectLst/>
                          <a:latin typeface="Aptos Narrow" panose="020B0004020202020204" pitchFamily="34" charset="0"/>
                        </a:rPr>
                        <a:t>Característica</a:t>
                      </a:r>
                      <a:endParaRPr lang="es-GT" sz="4400" b="0" i="0" u="none" strike="noStrike">
                        <a:effectLst/>
                        <a:latin typeface="Arial" panose="020B0604020202020204" pitchFamily="34" charset="0"/>
                      </a:endParaRPr>
                    </a:p>
                  </a:txBody>
                  <a:tcPr marL="23231" marR="23231" marT="23231"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s-GT" sz="2700" b="1" i="0" u="none" strike="noStrike">
                          <a:solidFill>
                            <a:srgbClr val="FFFFFF"/>
                          </a:solidFill>
                          <a:effectLst/>
                          <a:latin typeface="Aptos Narrow" panose="020B0004020202020204" pitchFamily="34" charset="0"/>
                        </a:rPr>
                        <a:t>Métrica Tipo 1 (E1)</a:t>
                      </a:r>
                      <a:endParaRPr lang="es-GT" sz="4400" b="0" i="0" u="none" strike="noStrike">
                        <a:effectLst/>
                        <a:latin typeface="Arial" panose="020B0604020202020204" pitchFamily="34" charset="0"/>
                      </a:endParaRPr>
                    </a:p>
                  </a:txBody>
                  <a:tcPr marL="23231" marR="23231" marT="23231"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s-GT" sz="2700" b="1" i="0" u="none" strike="noStrike">
                          <a:solidFill>
                            <a:srgbClr val="FFFFFF"/>
                          </a:solidFill>
                          <a:effectLst/>
                          <a:latin typeface="Aptos Narrow" panose="020B0004020202020204" pitchFamily="34" charset="0"/>
                        </a:rPr>
                        <a:t>Métrica Tipo 2 (E2)</a:t>
                      </a:r>
                      <a:endParaRPr lang="es-GT" sz="4400" b="0" i="0" u="none" strike="noStrike">
                        <a:effectLst/>
                        <a:latin typeface="Arial" panose="020B0604020202020204" pitchFamily="34" charset="0"/>
                      </a:endParaRPr>
                    </a:p>
                  </a:txBody>
                  <a:tcPr marL="23231" marR="23231" marT="23231"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extLst>
                  <a:ext uri="{0D108BD9-81ED-4DB2-BD59-A6C34878D82A}">
                    <a16:rowId xmlns:a16="http://schemas.microsoft.com/office/drawing/2014/main" val="617878915"/>
                  </a:ext>
                </a:extLst>
              </a:tr>
              <a:tr h="880259">
                <a:tc>
                  <a:txBody>
                    <a:bodyPr/>
                    <a:lstStyle/>
                    <a:p>
                      <a:pPr algn="l" fontAlgn="b"/>
                      <a:r>
                        <a:rPr lang="es-GT" sz="2700" b="1" i="0" u="none" strike="noStrike">
                          <a:solidFill>
                            <a:srgbClr val="000000"/>
                          </a:solidFill>
                          <a:effectLst/>
                          <a:latin typeface="Aptos Narrow" panose="020B0004020202020204" pitchFamily="34" charset="0"/>
                        </a:rPr>
                        <a:t>Costo considerado</a:t>
                      </a:r>
                      <a:endParaRPr lang="es-GT" sz="4400" b="0" i="0" u="none" strike="noStrike">
                        <a:effectLst/>
                        <a:latin typeface="Arial" panose="020B0604020202020204" pitchFamily="34" charset="0"/>
                      </a:endParaRPr>
                    </a:p>
                  </a:txBody>
                  <a:tcPr marL="23231" marR="23231" marT="23231"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s-GT" sz="2700" b="0" i="0" u="none" strike="noStrike">
                          <a:solidFill>
                            <a:srgbClr val="000000"/>
                          </a:solidFill>
                          <a:effectLst/>
                          <a:latin typeface="Aptos Narrow" panose="020B0004020202020204" pitchFamily="34" charset="0"/>
                        </a:rPr>
                        <a:t>Suma de costo interno + externo</a:t>
                      </a:r>
                      <a:endParaRPr lang="es-GT" sz="4400" b="0" i="0" u="none" strike="noStrike">
                        <a:effectLst/>
                        <a:latin typeface="Arial" panose="020B0604020202020204" pitchFamily="34" charset="0"/>
                      </a:endParaRPr>
                    </a:p>
                  </a:txBody>
                  <a:tcPr marL="23231" marR="23231" marT="23231"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s-GT" sz="2700" b="0" i="0" u="none" strike="noStrike">
                          <a:solidFill>
                            <a:srgbClr val="000000"/>
                          </a:solidFill>
                          <a:effectLst/>
                          <a:latin typeface="Aptos Narrow" panose="020B0004020202020204" pitchFamily="34" charset="0"/>
                        </a:rPr>
                        <a:t>Solo el costo externo</a:t>
                      </a:r>
                      <a:endParaRPr lang="es-GT" sz="4400" b="0" i="0" u="none" strike="noStrike">
                        <a:effectLst/>
                        <a:latin typeface="Arial" panose="020B0604020202020204" pitchFamily="34" charset="0"/>
                      </a:endParaRPr>
                    </a:p>
                  </a:txBody>
                  <a:tcPr marL="23231" marR="23231" marT="23231"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186406723"/>
                  </a:ext>
                </a:extLst>
              </a:tr>
              <a:tr h="880259">
                <a:tc>
                  <a:txBody>
                    <a:bodyPr/>
                    <a:lstStyle/>
                    <a:p>
                      <a:pPr algn="l" fontAlgn="b"/>
                      <a:r>
                        <a:rPr lang="es-GT" sz="2700" b="1" i="0" u="none" strike="noStrike">
                          <a:solidFill>
                            <a:srgbClr val="000000"/>
                          </a:solidFill>
                          <a:effectLst/>
                          <a:latin typeface="Aptos Narrow" panose="020B0004020202020204" pitchFamily="34" charset="0"/>
                        </a:rPr>
                        <a:t>Comportamiento</a:t>
                      </a:r>
                      <a:endParaRPr lang="es-GT" sz="4400" b="0" i="0" u="none" strike="noStrike">
                        <a:effectLst/>
                        <a:latin typeface="Arial" panose="020B0604020202020204" pitchFamily="34" charset="0"/>
                      </a:endParaRPr>
                    </a:p>
                  </a:txBody>
                  <a:tcPr marL="23231" marR="23231" marT="23231"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s-ES" sz="2700" b="0" i="0" u="none" strike="noStrike">
                          <a:solidFill>
                            <a:srgbClr val="000000"/>
                          </a:solidFill>
                          <a:effectLst/>
                          <a:latin typeface="Aptos Narrow" panose="020B0004020202020204" pitchFamily="34" charset="0"/>
                        </a:rPr>
                        <a:t>Dinámico, varía según la topología</a:t>
                      </a:r>
                      <a:endParaRPr lang="es-ES" sz="4400" b="0" i="0" u="none" strike="noStrike">
                        <a:effectLst/>
                        <a:latin typeface="Arial" panose="020B0604020202020204" pitchFamily="34" charset="0"/>
                      </a:endParaRPr>
                    </a:p>
                  </a:txBody>
                  <a:tcPr marL="23231" marR="23231" marT="23231"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s-ES" sz="2700" b="0" i="0" u="none" strike="noStrike">
                          <a:solidFill>
                            <a:srgbClr val="000000"/>
                          </a:solidFill>
                          <a:effectLst/>
                          <a:latin typeface="Aptos Narrow" panose="020B0004020202020204" pitchFamily="34" charset="0"/>
                        </a:rPr>
                        <a:t>Estático, no cambia con la topología</a:t>
                      </a:r>
                      <a:endParaRPr lang="es-ES" sz="4400" b="0" i="0" u="none" strike="noStrike">
                        <a:effectLst/>
                        <a:latin typeface="Arial" panose="020B0604020202020204" pitchFamily="34" charset="0"/>
                      </a:endParaRPr>
                    </a:p>
                  </a:txBody>
                  <a:tcPr marL="23231" marR="23231" marT="23231"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978072716"/>
                  </a:ext>
                </a:extLst>
              </a:tr>
              <a:tr h="880259">
                <a:tc>
                  <a:txBody>
                    <a:bodyPr/>
                    <a:lstStyle/>
                    <a:p>
                      <a:pPr algn="l" fontAlgn="b"/>
                      <a:r>
                        <a:rPr lang="es-GT" sz="2700" b="1" i="0" u="none" strike="noStrike">
                          <a:solidFill>
                            <a:srgbClr val="000000"/>
                          </a:solidFill>
                          <a:effectLst/>
                          <a:latin typeface="Aptos Narrow" panose="020B0004020202020204" pitchFamily="34" charset="0"/>
                        </a:rPr>
                        <a:t>Mejor para</a:t>
                      </a:r>
                      <a:endParaRPr lang="es-GT" sz="4400" b="0" i="0" u="none" strike="noStrike">
                        <a:effectLst/>
                        <a:latin typeface="Arial" panose="020B0604020202020204" pitchFamily="34" charset="0"/>
                      </a:endParaRPr>
                    </a:p>
                  </a:txBody>
                  <a:tcPr marL="23231" marR="23231" marT="23231"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s-ES" sz="2700" b="0" i="0" u="none" strike="noStrike">
                          <a:solidFill>
                            <a:srgbClr val="000000"/>
                          </a:solidFill>
                          <a:effectLst/>
                          <a:latin typeface="Aptos Narrow" panose="020B0004020202020204" pitchFamily="34" charset="0"/>
                        </a:rPr>
                        <a:t>Redes donde el costo interno es importante</a:t>
                      </a:r>
                      <a:endParaRPr lang="es-ES" sz="4400" b="0" i="0" u="none" strike="noStrike">
                        <a:effectLst/>
                        <a:latin typeface="Arial" panose="020B0604020202020204" pitchFamily="34" charset="0"/>
                      </a:endParaRPr>
                    </a:p>
                  </a:txBody>
                  <a:tcPr marL="23231" marR="23231" marT="23231"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s-ES" sz="2700" b="0" i="0" u="none" strike="noStrike">
                          <a:solidFill>
                            <a:srgbClr val="000000"/>
                          </a:solidFill>
                          <a:effectLst/>
                          <a:latin typeface="Aptos Narrow" panose="020B0004020202020204" pitchFamily="34" charset="0"/>
                        </a:rPr>
                        <a:t>Redes donde solo el costo externo importa</a:t>
                      </a:r>
                      <a:endParaRPr lang="es-ES" sz="4400" b="0" i="0" u="none" strike="noStrike">
                        <a:effectLst/>
                        <a:latin typeface="Arial" panose="020B0604020202020204" pitchFamily="34" charset="0"/>
                      </a:endParaRPr>
                    </a:p>
                  </a:txBody>
                  <a:tcPr marL="23231" marR="23231" marT="23231"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901035172"/>
                  </a:ext>
                </a:extLst>
              </a:tr>
              <a:tr h="880259">
                <a:tc>
                  <a:txBody>
                    <a:bodyPr/>
                    <a:lstStyle/>
                    <a:p>
                      <a:pPr algn="l" fontAlgn="b"/>
                      <a:r>
                        <a:rPr lang="es-GT" sz="2700" b="1" i="0" u="none" strike="noStrike">
                          <a:solidFill>
                            <a:srgbClr val="000000"/>
                          </a:solidFill>
                          <a:effectLst/>
                          <a:latin typeface="Aptos Narrow" panose="020B0004020202020204" pitchFamily="34" charset="0"/>
                        </a:rPr>
                        <a:t>Selección de ruta</a:t>
                      </a:r>
                      <a:endParaRPr lang="es-GT" sz="4400" b="0" i="0" u="none" strike="noStrike">
                        <a:effectLst/>
                        <a:latin typeface="Arial" panose="020B0604020202020204" pitchFamily="34" charset="0"/>
                      </a:endParaRPr>
                    </a:p>
                  </a:txBody>
                  <a:tcPr marL="23231" marR="23231" marT="23231"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s-ES" sz="2700" b="0" i="0" u="none" strike="noStrike">
                          <a:solidFill>
                            <a:srgbClr val="000000"/>
                          </a:solidFill>
                          <a:effectLst/>
                          <a:latin typeface="Aptos Narrow" panose="020B0004020202020204" pitchFamily="34" charset="0"/>
                        </a:rPr>
                        <a:t>Se prefiere si ambas rutas (E1 y E2) existen hacia el mismo destino</a:t>
                      </a:r>
                      <a:endParaRPr lang="es-ES" sz="4400" b="0" i="0" u="none" strike="noStrike">
                        <a:effectLst/>
                        <a:latin typeface="Arial" panose="020B0604020202020204" pitchFamily="34" charset="0"/>
                      </a:endParaRPr>
                    </a:p>
                  </a:txBody>
                  <a:tcPr marL="23231" marR="23231" marT="23231"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s-ES" sz="2700" b="0" i="0" u="none" strike="noStrike">
                          <a:solidFill>
                            <a:srgbClr val="000000"/>
                          </a:solidFill>
                          <a:effectLst/>
                          <a:latin typeface="Aptos Narrow" panose="020B0004020202020204" pitchFamily="34" charset="0"/>
                        </a:rPr>
                        <a:t>Se prefiere E1 si ambas están disponibles</a:t>
                      </a:r>
                      <a:endParaRPr lang="es-ES" sz="4400" b="0" i="0" u="none" strike="noStrike">
                        <a:effectLst/>
                        <a:latin typeface="Arial" panose="020B0604020202020204" pitchFamily="34" charset="0"/>
                      </a:endParaRPr>
                    </a:p>
                  </a:txBody>
                  <a:tcPr marL="23231" marR="23231" marT="23231"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130892039"/>
                  </a:ext>
                </a:extLst>
              </a:tr>
            </a:tbl>
          </a:graphicData>
        </a:graphic>
      </p:graphicFrame>
    </p:spTree>
    <p:extLst>
      <p:ext uri="{BB962C8B-B14F-4D97-AF65-F5344CB8AC3E}">
        <p14:creationId xmlns:p14="http://schemas.microsoft.com/office/powerpoint/2010/main" val="2615095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2772E78-044A-28EA-D8DE-427FBBA0E3BC}"/>
              </a:ext>
            </a:extLst>
          </p:cNvPr>
          <p:cNvSpPr>
            <a:spLocks noGrp="1"/>
          </p:cNvSpPr>
          <p:nvPr>
            <p:ph type="title"/>
          </p:nvPr>
        </p:nvSpPr>
        <p:spPr>
          <a:xfrm>
            <a:off x="1371597" y="348865"/>
            <a:ext cx="10044023" cy="877729"/>
          </a:xfrm>
        </p:spPr>
        <p:txBody>
          <a:bodyPr anchor="ctr">
            <a:normAutofit/>
          </a:bodyPr>
          <a:lstStyle/>
          <a:p>
            <a:r>
              <a:rPr lang="es-ES" sz="4000">
                <a:solidFill>
                  <a:srgbClr val="FFFFFF"/>
                </a:solidFill>
              </a:rPr>
              <a:t>Selección de Rutas en OSPF</a:t>
            </a:r>
            <a:endParaRPr lang="es-GT" sz="4000">
              <a:solidFill>
                <a:srgbClr val="FFFFFF"/>
              </a:solidFill>
            </a:endParaRPr>
          </a:p>
        </p:txBody>
      </p:sp>
      <p:graphicFrame>
        <p:nvGraphicFramePr>
          <p:cNvPr id="21" name="Marcador de contenido 2">
            <a:extLst>
              <a:ext uri="{FF2B5EF4-FFF2-40B4-BE49-F238E27FC236}">
                <a16:creationId xmlns:a16="http://schemas.microsoft.com/office/drawing/2014/main" id="{76134EE7-F36C-EE26-FC02-BDC30D191B8B}"/>
              </a:ext>
            </a:extLst>
          </p:cNvPr>
          <p:cNvGraphicFramePr>
            <a:graphicFrameLocks noGrp="1"/>
          </p:cNvGraphicFramePr>
          <p:nvPr>
            <p:ph idx="1"/>
            <p:extLst>
              <p:ext uri="{D42A27DB-BD31-4B8C-83A1-F6EECF244321}">
                <p14:modId xmlns:p14="http://schemas.microsoft.com/office/powerpoint/2010/main" val="222425816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2143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D8CE9B9-29F0-FF5E-E069-37C2048D59B5}"/>
              </a:ext>
            </a:extLst>
          </p:cNvPr>
          <p:cNvSpPr>
            <a:spLocks noGrp="1"/>
          </p:cNvSpPr>
          <p:nvPr>
            <p:ph type="title"/>
          </p:nvPr>
        </p:nvSpPr>
        <p:spPr>
          <a:xfrm>
            <a:off x="1371599" y="294538"/>
            <a:ext cx="9895951" cy="1033669"/>
          </a:xfrm>
        </p:spPr>
        <p:txBody>
          <a:bodyPr>
            <a:normAutofit/>
          </a:bodyPr>
          <a:lstStyle/>
          <a:p>
            <a:r>
              <a:rPr lang="es-GT" sz="4000">
                <a:solidFill>
                  <a:srgbClr val="FFFFFF"/>
                </a:solidFill>
              </a:rPr>
              <a:t>Evitar Bucles de Ruteo</a:t>
            </a:r>
          </a:p>
        </p:txBody>
      </p:sp>
      <p:sp>
        <p:nvSpPr>
          <p:cNvPr id="3" name="Marcador de contenido 2">
            <a:extLst>
              <a:ext uri="{FF2B5EF4-FFF2-40B4-BE49-F238E27FC236}">
                <a16:creationId xmlns:a16="http://schemas.microsoft.com/office/drawing/2014/main" id="{CBD7AE2D-5583-5275-641D-829DBC85FCC7}"/>
              </a:ext>
            </a:extLst>
          </p:cNvPr>
          <p:cNvSpPr>
            <a:spLocks noGrp="1"/>
          </p:cNvSpPr>
          <p:nvPr>
            <p:ph idx="1"/>
          </p:nvPr>
        </p:nvSpPr>
        <p:spPr>
          <a:xfrm>
            <a:off x="1371599" y="2318197"/>
            <a:ext cx="9724031" cy="3683358"/>
          </a:xfrm>
        </p:spPr>
        <p:txBody>
          <a:bodyPr anchor="ctr">
            <a:normAutofit/>
          </a:bodyPr>
          <a:lstStyle/>
          <a:p>
            <a:r>
              <a:rPr lang="es-GT" sz="2000"/>
              <a:t>Filtrar rutas para evitar que rutas ya redistribuidas vuelvan al dominio de origen.</a:t>
            </a:r>
          </a:p>
          <a:p>
            <a:r>
              <a:rPr lang="es-GT" sz="2000"/>
              <a:t>Redistribución selectiva: Usar ACLs, Route-maps o prefijos para filtrar rutas específicas.</a:t>
            </a:r>
          </a:p>
          <a:p>
            <a:r>
              <a:rPr lang="es-GT" sz="2000"/>
              <a:t>Rutas preferidas: Configurar métricas adecuadamente para evitar que un protocolo prefiera una ruta incorrecta.</a:t>
            </a:r>
          </a:p>
        </p:txBody>
      </p:sp>
    </p:spTree>
    <p:extLst>
      <p:ext uri="{BB962C8B-B14F-4D97-AF65-F5344CB8AC3E}">
        <p14:creationId xmlns:p14="http://schemas.microsoft.com/office/powerpoint/2010/main" val="351391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CCD09A-985B-4DBB-750C-EC67B34BDAC9}"/>
              </a:ext>
            </a:extLst>
          </p:cNvPr>
          <p:cNvSpPr>
            <a:spLocks noGrp="1"/>
          </p:cNvSpPr>
          <p:nvPr>
            <p:ph type="title"/>
          </p:nvPr>
        </p:nvSpPr>
        <p:spPr>
          <a:xfrm>
            <a:off x="1371599" y="294538"/>
            <a:ext cx="9895951" cy="1033669"/>
          </a:xfrm>
        </p:spPr>
        <p:txBody>
          <a:bodyPr>
            <a:normAutofit/>
          </a:bodyPr>
          <a:lstStyle/>
          <a:p>
            <a:r>
              <a:rPr lang="es-ES" sz="4000">
                <a:solidFill>
                  <a:srgbClr val="FFFFFF"/>
                </a:solidFill>
              </a:rPr>
              <a:t>Configuración de NAT Forwarding</a:t>
            </a:r>
            <a:endParaRPr lang="es-GT" sz="4000">
              <a:solidFill>
                <a:srgbClr val="FFFFFF"/>
              </a:solidFill>
            </a:endParaRPr>
          </a:p>
        </p:txBody>
      </p:sp>
      <p:sp>
        <p:nvSpPr>
          <p:cNvPr id="3" name="Marcador de contenido 2">
            <a:extLst>
              <a:ext uri="{FF2B5EF4-FFF2-40B4-BE49-F238E27FC236}">
                <a16:creationId xmlns:a16="http://schemas.microsoft.com/office/drawing/2014/main" id="{61162BEE-0F00-B809-3EFF-EB3BE96CAA3C}"/>
              </a:ext>
            </a:extLst>
          </p:cNvPr>
          <p:cNvSpPr>
            <a:spLocks noGrp="1"/>
          </p:cNvSpPr>
          <p:nvPr>
            <p:ph idx="1"/>
          </p:nvPr>
        </p:nvSpPr>
        <p:spPr>
          <a:xfrm>
            <a:off x="1371599" y="2318197"/>
            <a:ext cx="9724031" cy="3683358"/>
          </a:xfrm>
        </p:spPr>
        <p:txBody>
          <a:bodyPr anchor="ctr">
            <a:normAutofit/>
          </a:bodyPr>
          <a:lstStyle/>
          <a:p>
            <a:r>
              <a:rPr lang="es-ES" sz="2000"/>
              <a:t>Para redirigir el tráfico desde la IP pública y puerto específico hacia un dispositivo interno, se debe utilizar el siguiente comando de NAT estático.</a:t>
            </a:r>
          </a:p>
          <a:p>
            <a:pPr marL="0" indent="0">
              <a:buNone/>
            </a:pPr>
            <a:endParaRPr lang="es-ES" sz="2000"/>
          </a:p>
          <a:p>
            <a:r>
              <a:rPr lang="es-ES" sz="2000" b="1"/>
              <a:t>Ejemplo: </a:t>
            </a:r>
            <a:r>
              <a:rPr lang="es-ES" sz="2000"/>
              <a:t>Supongamos que tenemos un servidor web en la red interna (192.168.1.100) y queremos redirigir el tráfico HTTP (puerto 80) que llegue a la IP pública 200.1.1.2 hacia este servidor:</a:t>
            </a:r>
          </a:p>
          <a:p>
            <a:pPr marL="0" indent="0">
              <a:buNone/>
            </a:pPr>
            <a:endParaRPr lang="es-ES" sz="2000"/>
          </a:p>
          <a:p>
            <a:pPr marL="0" indent="0">
              <a:buNone/>
            </a:pPr>
            <a:endParaRPr lang="es-GT" sz="2000"/>
          </a:p>
        </p:txBody>
      </p:sp>
    </p:spTree>
    <p:extLst>
      <p:ext uri="{BB962C8B-B14F-4D97-AF65-F5344CB8AC3E}">
        <p14:creationId xmlns:p14="http://schemas.microsoft.com/office/powerpoint/2010/main" val="3953125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FEAD2B5-248D-8FCE-ECB4-BFDC3523B7B8}"/>
              </a:ext>
            </a:extLst>
          </p:cNvPr>
          <p:cNvSpPr>
            <a:spLocks noGrp="1"/>
          </p:cNvSpPr>
          <p:nvPr>
            <p:ph type="title"/>
          </p:nvPr>
        </p:nvSpPr>
        <p:spPr>
          <a:xfrm>
            <a:off x="1371599" y="294538"/>
            <a:ext cx="9895951" cy="1033669"/>
          </a:xfrm>
        </p:spPr>
        <p:txBody>
          <a:bodyPr>
            <a:normAutofit/>
          </a:bodyPr>
          <a:lstStyle/>
          <a:p>
            <a:r>
              <a:rPr lang="es-ES" sz="4000">
                <a:solidFill>
                  <a:srgbClr val="FFFFFF"/>
                </a:solidFill>
              </a:rPr>
              <a:t>Configuración de NAT Forwarding</a:t>
            </a:r>
            <a:endParaRPr lang="es-GT" sz="4000">
              <a:solidFill>
                <a:srgbClr val="FFFFFF"/>
              </a:solidFill>
            </a:endParaRPr>
          </a:p>
        </p:txBody>
      </p:sp>
      <p:sp>
        <p:nvSpPr>
          <p:cNvPr id="3" name="Marcador de contenido 2">
            <a:extLst>
              <a:ext uri="{FF2B5EF4-FFF2-40B4-BE49-F238E27FC236}">
                <a16:creationId xmlns:a16="http://schemas.microsoft.com/office/drawing/2014/main" id="{3705C39B-021A-B0C5-1333-5D8CB6A7770F}"/>
              </a:ext>
            </a:extLst>
          </p:cNvPr>
          <p:cNvSpPr>
            <a:spLocks noGrp="1"/>
          </p:cNvSpPr>
          <p:nvPr>
            <p:ph idx="1"/>
          </p:nvPr>
        </p:nvSpPr>
        <p:spPr>
          <a:xfrm>
            <a:off x="1371599" y="2318197"/>
            <a:ext cx="9724031" cy="3683358"/>
          </a:xfrm>
        </p:spPr>
        <p:txBody>
          <a:bodyPr anchor="ctr">
            <a:normAutofit/>
          </a:bodyPr>
          <a:lstStyle/>
          <a:p>
            <a:pPr marL="0" indent="0">
              <a:buNone/>
            </a:pPr>
            <a:r>
              <a:rPr lang="es-GT" sz="2000" b="1" i="1">
                <a:highlight>
                  <a:srgbClr val="FFFF00"/>
                </a:highlight>
              </a:rPr>
              <a:t>Router(config)# ip nat inside source static tcp 192.168.1.100 80 200.1.1.2 80</a:t>
            </a:r>
          </a:p>
          <a:p>
            <a:endParaRPr lang="es-GT" sz="2000" b="1" i="1"/>
          </a:p>
          <a:p>
            <a:pPr marL="0" indent="0">
              <a:buNone/>
            </a:pPr>
            <a:r>
              <a:rPr lang="es-ES" sz="2000"/>
              <a:t>Este comando significa lo siguiente:</a:t>
            </a:r>
          </a:p>
          <a:p>
            <a:r>
              <a:rPr lang="es-ES" sz="2000"/>
              <a:t>192.168.1.100: IP del servidor web en la red interna.</a:t>
            </a:r>
          </a:p>
          <a:p>
            <a:r>
              <a:rPr lang="es-ES" sz="2000"/>
              <a:t>80: Puerto del servidor web (HTTP).</a:t>
            </a:r>
          </a:p>
          <a:p>
            <a:r>
              <a:rPr lang="es-ES" sz="2000"/>
              <a:t>200.1.1.2: IP pública del router.</a:t>
            </a:r>
          </a:p>
          <a:p>
            <a:r>
              <a:rPr lang="es-ES" sz="2000"/>
              <a:t>8081: Puerto de acceso externo que será redirigido (HTTP).</a:t>
            </a:r>
            <a:endParaRPr lang="es-GT" sz="2000"/>
          </a:p>
          <a:p>
            <a:endParaRPr lang="es-GT" sz="2000"/>
          </a:p>
        </p:txBody>
      </p:sp>
    </p:spTree>
    <p:extLst>
      <p:ext uri="{BB962C8B-B14F-4D97-AF65-F5344CB8AC3E}">
        <p14:creationId xmlns:p14="http://schemas.microsoft.com/office/powerpoint/2010/main" val="397057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14D7E-5728-1354-A469-C5512EF9F6BF}"/>
              </a:ext>
            </a:extLst>
          </p:cNvPr>
          <p:cNvSpPr>
            <a:spLocks noGrp="1"/>
          </p:cNvSpPr>
          <p:nvPr>
            <p:ph type="ctrTitle"/>
          </p:nvPr>
        </p:nvSpPr>
        <p:spPr>
          <a:xfrm>
            <a:off x="4162567" y="818984"/>
            <a:ext cx="6714699" cy="3178689"/>
          </a:xfrm>
        </p:spPr>
        <p:txBody>
          <a:bodyPr>
            <a:normAutofit/>
          </a:bodyPr>
          <a:lstStyle/>
          <a:p>
            <a:pPr algn="l"/>
            <a:r>
              <a:rPr lang="es-ES" sz="4800">
                <a:solidFill>
                  <a:srgbClr val="FFFFFF"/>
                </a:solidFill>
              </a:rPr>
              <a:t>Ruteo Avanzado</a:t>
            </a:r>
            <a:endParaRPr lang="es-GT" sz="4800">
              <a:solidFill>
                <a:srgbClr val="FFFFFF"/>
              </a:solidFill>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EC9B1F7-BE13-7DE7-4F9E-D571661AB358}"/>
              </a:ext>
            </a:extLst>
          </p:cNvPr>
          <p:cNvSpPr>
            <a:spLocks noGrp="1"/>
          </p:cNvSpPr>
          <p:nvPr>
            <p:ph type="subTitle" idx="1"/>
          </p:nvPr>
        </p:nvSpPr>
        <p:spPr>
          <a:xfrm>
            <a:off x="4285397" y="4960961"/>
            <a:ext cx="7055893" cy="1078054"/>
          </a:xfrm>
        </p:spPr>
        <p:txBody>
          <a:bodyPr>
            <a:normAutofit/>
          </a:bodyPr>
          <a:lstStyle/>
          <a:p>
            <a:pPr algn="l"/>
            <a:r>
              <a:rPr lang="es-ES">
                <a:solidFill>
                  <a:srgbClr val="FFFFFF"/>
                </a:solidFill>
              </a:rPr>
              <a:t>Redes II</a:t>
            </a:r>
            <a:endParaRPr lang="es-GT">
              <a:solidFill>
                <a:srgbClr val="FFFFFF"/>
              </a:solidFill>
            </a:endParaRPr>
          </a:p>
        </p:txBody>
      </p:sp>
    </p:spTree>
    <p:extLst>
      <p:ext uri="{BB962C8B-B14F-4D97-AF65-F5344CB8AC3E}">
        <p14:creationId xmlns:p14="http://schemas.microsoft.com/office/powerpoint/2010/main" val="159169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6471A26-6A58-2D29-C2A3-3588CF25F40F}"/>
              </a:ext>
            </a:extLst>
          </p:cNvPr>
          <p:cNvSpPr>
            <a:spLocks noGrp="1"/>
          </p:cNvSpPr>
          <p:nvPr>
            <p:ph type="title"/>
          </p:nvPr>
        </p:nvSpPr>
        <p:spPr>
          <a:xfrm>
            <a:off x="1371599" y="294538"/>
            <a:ext cx="9895951" cy="1033669"/>
          </a:xfrm>
        </p:spPr>
        <p:txBody>
          <a:bodyPr>
            <a:normAutofit/>
          </a:bodyPr>
          <a:lstStyle/>
          <a:p>
            <a:r>
              <a:rPr lang="es-ES" sz="4000">
                <a:solidFill>
                  <a:srgbClr val="FFFFFF"/>
                </a:solidFill>
              </a:rPr>
              <a:t>Redistribución de rutas</a:t>
            </a:r>
            <a:endParaRPr lang="es-GT" sz="4000">
              <a:solidFill>
                <a:srgbClr val="FFFFFF"/>
              </a:solidFill>
            </a:endParaRPr>
          </a:p>
        </p:txBody>
      </p:sp>
      <p:sp>
        <p:nvSpPr>
          <p:cNvPr id="3" name="Marcador de contenido 2">
            <a:extLst>
              <a:ext uri="{FF2B5EF4-FFF2-40B4-BE49-F238E27FC236}">
                <a16:creationId xmlns:a16="http://schemas.microsoft.com/office/drawing/2014/main" id="{10D67714-B558-08ED-F9D9-B16CAA7C8DAD}"/>
              </a:ext>
            </a:extLst>
          </p:cNvPr>
          <p:cNvSpPr>
            <a:spLocks noGrp="1"/>
          </p:cNvSpPr>
          <p:nvPr>
            <p:ph idx="1"/>
          </p:nvPr>
        </p:nvSpPr>
        <p:spPr>
          <a:xfrm>
            <a:off x="1371599" y="2318197"/>
            <a:ext cx="9724031" cy="3683358"/>
          </a:xfrm>
        </p:spPr>
        <p:txBody>
          <a:bodyPr anchor="ctr">
            <a:normAutofit/>
          </a:bodyPr>
          <a:lstStyle/>
          <a:p>
            <a:r>
              <a:rPr lang="es-ES" sz="2000"/>
              <a:t>Al utilizar un protocolo de enrutamiento dinámico como OSPF o EIGRP , es posible utilizar el comando </a:t>
            </a:r>
            <a:r>
              <a:rPr lang="es-ES" sz="2000">
                <a:effectLst>
                  <a:outerShdw blurRad="38100" dist="38100" dir="2700000" algn="tl">
                    <a:srgbClr val="000000">
                      <a:alpha val="43137"/>
                    </a:srgbClr>
                  </a:outerShdw>
                </a:effectLst>
                <a:highlight>
                  <a:srgbClr val="C0C0C0"/>
                </a:highlight>
              </a:rPr>
              <a:t>network</a:t>
            </a:r>
            <a:r>
              <a:rPr lang="es-ES" sz="2000"/>
              <a:t> o el comando </a:t>
            </a:r>
            <a:r>
              <a:rPr lang="es-ES" sz="2000">
                <a:effectLst>
                  <a:outerShdw blurRad="38100" dist="38100" dir="2700000" algn="tl">
                    <a:srgbClr val="000000">
                      <a:alpha val="43137"/>
                    </a:srgbClr>
                  </a:outerShdw>
                </a:effectLst>
                <a:highlight>
                  <a:srgbClr val="C0C0C0"/>
                </a:highlight>
              </a:rPr>
              <a:t>redistribute connected</a:t>
            </a:r>
            <a:r>
              <a:rPr lang="es-ES" sz="2000"/>
              <a:t> para "inyectar" las redes conectadas directamente en el protocolo de enrutamiento.</a:t>
            </a:r>
          </a:p>
          <a:p>
            <a:r>
              <a:rPr lang="es-ES" sz="2000"/>
              <a:t>El método que utilice dependerá de lo que desee lograr. </a:t>
            </a:r>
            <a:endParaRPr lang="es-GT" sz="2000"/>
          </a:p>
        </p:txBody>
      </p:sp>
    </p:spTree>
    <p:extLst>
      <p:ext uri="{BB962C8B-B14F-4D97-AF65-F5344CB8AC3E}">
        <p14:creationId xmlns:p14="http://schemas.microsoft.com/office/powerpoint/2010/main" val="391989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1C3184A-17B6-D1D8-885F-4CC0D9FCFF79}"/>
              </a:ext>
            </a:extLst>
          </p:cNvPr>
          <p:cNvSpPr>
            <a:spLocks noGrp="1"/>
          </p:cNvSpPr>
          <p:nvPr>
            <p:ph type="title"/>
          </p:nvPr>
        </p:nvSpPr>
        <p:spPr>
          <a:xfrm>
            <a:off x="1371599" y="294538"/>
            <a:ext cx="9895951" cy="1033669"/>
          </a:xfrm>
        </p:spPr>
        <p:txBody>
          <a:bodyPr>
            <a:normAutofit/>
          </a:bodyPr>
          <a:lstStyle/>
          <a:p>
            <a:r>
              <a:rPr lang="es-ES" sz="4000">
                <a:solidFill>
                  <a:srgbClr val="FFFFFF"/>
                </a:solidFill>
              </a:rPr>
              <a:t>Comando </a:t>
            </a:r>
            <a:r>
              <a:rPr lang="es-ES" sz="4000">
                <a:solidFill>
                  <a:srgbClr val="FFFFFF"/>
                </a:solidFill>
                <a:effectLst>
                  <a:outerShdw blurRad="38100" dist="38100" dir="2700000" algn="tl">
                    <a:srgbClr val="000000">
                      <a:alpha val="43137"/>
                    </a:srgbClr>
                  </a:outerShdw>
                </a:effectLst>
                <a:highlight>
                  <a:srgbClr val="C0C0C0"/>
                </a:highlight>
              </a:rPr>
              <a:t>network</a:t>
            </a:r>
            <a:endParaRPr lang="es-GT" sz="4000">
              <a:solidFill>
                <a:srgbClr val="FFFFFF"/>
              </a:solidFill>
              <a:effectLst>
                <a:outerShdw blurRad="38100" dist="38100" dir="2700000" algn="tl">
                  <a:srgbClr val="000000">
                    <a:alpha val="43137"/>
                  </a:srgbClr>
                </a:outerShdw>
              </a:effectLst>
              <a:highlight>
                <a:srgbClr val="C0C0C0"/>
              </a:highlight>
            </a:endParaRPr>
          </a:p>
        </p:txBody>
      </p:sp>
      <p:sp>
        <p:nvSpPr>
          <p:cNvPr id="3" name="Marcador de contenido 2">
            <a:extLst>
              <a:ext uri="{FF2B5EF4-FFF2-40B4-BE49-F238E27FC236}">
                <a16:creationId xmlns:a16="http://schemas.microsoft.com/office/drawing/2014/main" id="{FC18EC58-3CB6-672D-8327-5ADEE5A99393}"/>
              </a:ext>
            </a:extLst>
          </p:cNvPr>
          <p:cNvSpPr>
            <a:spLocks noGrp="1"/>
          </p:cNvSpPr>
          <p:nvPr>
            <p:ph idx="1"/>
          </p:nvPr>
        </p:nvSpPr>
        <p:spPr>
          <a:xfrm>
            <a:off x="1371599" y="2318197"/>
            <a:ext cx="9724031" cy="3683358"/>
          </a:xfrm>
        </p:spPr>
        <p:txBody>
          <a:bodyPr anchor="ctr">
            <a:normAutofit/>
          </a:bodyPr>
          <a:lstStyle/>
          <a:p>
            <a:r>
              <a:rPr lang="es-ES" sz="2000" b="1"/>
              <a:t>Propósito</a:t>
            </a:r>
            <a:r>
              <a:rPr lang="es-ES" sz="2000"/>
              <a:t>: </a:t>
            </a:r>
            <a:r>
              <a:rPr lang="es-ES" sz="2000">
                <a:highlight>
                  <a:srgbClr val="C0C0C0"/>
                </a:highlight>
              </a:rPr>
              <a:t>network</a:t>
            </a:r>
            <a:r>
              <a:rPr lang="es-ES" sz="2000"/>
              <a:t> se utiliza principalmente dentro de una configuración de protocolo de enrutamiento para especificar qué interfaces o redes IPv4 o IPv6 deben participar en ese protocolo de enrutamiento en particular.</a:t>
            </a:r>
          </a:p>
          <a:p>
            <a:r>
              <a:rPr lang="es-ES" sz="2000" b="1"/>
              <a:t>Efecto</a:t>
            </a:r>
            <a:r>
              <a:rPr lang="es-ES" sz="2000"/>
              <a:t>: cuando se especifica una red mediante </a:t>
            </a:r>
            <a:r>
              <a:rPr lang="es-ES" sz="2000">
                <a:effectLst>
                  <a:outerShdw blurRad="38100" dist="38100" dir="2700000" algn="tl">
                    <a:srgbClr val="000000">
                      <a:alpha val="43137"/>
                    </a:srgbClr>
                  </a:outerShdw>
                </a:effectLst>
                <a:highlight>
                  <a:srgbClr val="C0C0C0"/>
                </a:highlight>
              </a:rPr>
              <a:t>network</a:t>
            </a:r>
            <a:r>
              <a:rPr lang="es-ES" sz="2000"/>
              <a:t>, el enrutador comenzará a enviar y recibir actualizaciones de enrutamiento en las interfaces que pertenecen a esa red especificada. Además, el enrutador anunciará esa red a sus vecinos.</a:t>
            </a:r>
          </a:p>
          <a:p>
            <a:r>
              <a:rPr lang="es-ES" sz="2000" b="1"/>
              <a:t>Ejemplo</a:t>
            </a:r>
            <a:r>
              <a:rPr lang="es-ES" sz="2000"/>
              <a:t>: si está configurando OSPF en un enrutador y desea que la red 192.168.1.0/24 participe en OSPF, deberá utilizar:</a:t>
            </a:r>
          </a:p>
          <a:p>
            <a:r>
              <a:rPr lang="es-ES" sz="2000"/>
              <a:t>router ospf 1</a:t>
            </a:r>
          </a:p>
          <a:p>
            <a:pPr marL="0" indent="0">
              <a:buNone/>
            </a:pPr>
            <a:r>
              <a:rPr lang="es-ES" sz="2000"/>
              <a:t>       network 192.168.1.0 0.0.0.255 area 0</a:t>
            </a:r>
            <a:endParaRPr lang="es-GT" sz="2000"/>
          </a:p>
        </p:txBody>
      </p:sp>
    </p:spTree>
    <p:extLst>
      <p:ext uri="{BB962C8B-B14F-4D97-AF65-F5344CB8AC3E}">
        <p14:creationId xmlns:p14="http://schemas.microsoft.com/office/powerpoint/2010/main" val="2607193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5D6C867-92C1-51B1-BBC4-758A76A60DEE}"/>
              </a:ext>
            </a:extLst>
          </p:cNvPr>
          <p:cNvSpPr>
            <a:spLocks noGrp="1"/>
          </p:cNvSpPr>
          <p:nvPr>
            <p:ph type="title"/>
          </p:nvPr>
        </p:nvSpPr>
        <p:spPr>
          <a:xfrm>
            <a:off x="1371599" y="294538"/>
            <a:ext cx="9895951" cy="1033669"/>
          </a:xfrm>
        </p:spPr>
        <p:txBody>
          <a:bodyPr>
            <a:normAutofit/>
          </a:bodyPr>
          <a:lstStyle/>
          <a:p>
            <a:r>
              <a:rPr lang="es-ES" sz="4000">
                <a:solidFill>
                  <a:srgbClr val="FFFFFF"/>
                </a:solidFill>
              </a:rPr>
              <a:t>Comando </a:t>
            </a:r>
            <a:r>
              <a:rPr lang="es-ES" sz="4000">
                <a:solidFill>
                  <a:srgbClr val="FFFFFF"/>
                </a:solidFill>
                <a:effectLst>
                  <a:outerShdw blurRad="38100" dist="38100" dir="2700000" algn="tl">
                    <a:srgbClr val="000000">
                      <a:alpha val="43137"/>
                    </a:srgbClr>
                  </a:outerShdw>
                </a:effectLst>
                <a:highlight>
                  <a:srgbClr val="C0C0C0"/>
                </a:highlight>
              </a:rPr>
              <a:t>redistribute connected</a:t>
            </a:r>
            <a:endParaRPr lang="es-GT" sz="4000">
              <a:solidFill>
                <a:srgbClr val="FFFFFF"/>
              </a:solidFill>
              <a:effectLst>
                <a:outerShdw blurRad="38100" dist="38100" dir="2700000" algn="tl">
                  <a:srgbClr val="000000">
                    <a:alpha val="43137"/>
                  </a:srgbClr>
                </a:outerShdw>
              </a:effectLst>
              <a:highlight>
                <a:srgbClr val="C0C0C0"/>
              </a:highlight>
            </a:endParaRPr>
          </a:p>
        </p:txBody>
      </p:sp>
      <p:sp>
        <p:nvSpPr>
          <p:cNvPr id="3" name="Marcador de contenido 2">
            <a:extLst>
              <a:ext uri="{FF2B5EF4-FFF2-40B4-BE49-F238E27FC236}">
                <a16:creationId xmlns:a16="http://schemas.microsoft.com/office/drawing/2014/main" id="{7D7A6E08-E0CC-A94B-50DF-6DD5C630CD74}"/>
              </a:ext>
            </a:extLst>
          </p:cNvPr>
          <p:cNvSpPr>
            <a:spLocks noGrp="1"/>
          </p:cNvSpPr>
          <p:nvPr>
            <p:ph idx="1"/>
          </p:nvPr>
        </p:nvSpPr>
        <p:spPr>
          <a:xfrm>
            <a:off x="1371599" y="2318197"/>
            <a:ext cx="9724031" cy="3683358"/>
          </a:xfrm>
        </p:spPr>
        <p:txBody>
          <a:bodyPr anchor="ctr">
            <a:normAutofit/>
          </a:bodyPr>
          <a:lstStyle/>
          <a:p>
            <a:r>
              <a:rPr lang="es-ES" sz="1600" b="1"/>
              <a:t>Propósito</a:t>
            </a:r>
            <a:r>
              <a:rPr lang="es-ES" sz="1600"/>
              <a:t>: este comando se utiliza dentro de una configuración de protocolo de enrutamiento para inyectar rutas para redes conectadas directamente en el protocolo de enrutamiento. Esto se utiliza normalmente cuando se desea compartir una ruta conectada con otros enrutadores que participan en el protocolo de enrutamiento dinámico, especialmente si esa ruta conectada aún no está siendo anunciada con </a:t>
            </a:r>
            <a:r>
              <a:rPr lang="es-ES" sz="1600">
                <a:effectLst>
                  <a:outerShdw blurRad="38100" dist="38100" dir="2700000" algn="tl">
                    <a:srgbClr val="000000">
                      <a:alpha val="43137"/>
                    </a:srgbClr>
                  </a:outerShdw>
                </a:effectLst>
              </a:rPr>
              <a:t>network</a:t>
            </a:r>
            <a:r>
              <a:rPr lang="es-ES" sz="1600"/>
              <a:t> en el protocolo de enrutamiento.</a:t>
            </a:r>
          </a:p>
          <a:p>
            <a:r>
              <a:rPr lang="es-ES" sz="1600" b="1"/>
              <a:t>Efecto</a:t>
            </a:r>
            <a:r>
              <a:rPr lang="es-ES" sz="1600"/>
              <a:t>: Las rutas conectadas directamente (es decir, las rutas para redes con las que el enrutador tiene una conexión física o lógica directa) se inyectan en la tabla de enrutamiento del protocolo de enrutamiento dinámico. Estas rutas se anunciarán a otros enrutadores que participan en ese protocolo.</a:t>
            </a:r>
          </a:p>
          <a:p>
            <a:r>
              <a:rPr lang="es-ES" sz="1600" b="1"/>
              <a:t>Ejemplo</a:t>
            </a:r>
            <a:r>
              <a:rPr lang="es-ES" sz="1600"/>
              <a:t>: si tiene una red conectada directamente (digamos 10.1.1.0/24 en la interfaz GigabitEthernet0/1) y desea redistribuirla en OSPF:</a:t>
            </a:r>
          </a:p>
          <a:p>
            <a:r>
              <a:rPr lang="es-ES" sz="1600"/>
              <a:t>router ospf 1</a:t>
            </a:r>
          </a:p>
          <a:p>
            <a:pPr marL="0" indent="0">
              <a:buNone/>
            </a:pPr>
            <a:r>
              <a:rPr lang="es-ES" sz="1600"/>
              <a:t>       redistribute connected subnets</a:t>
            </a:r>
          </a:p>
          <a:p>
            <a:pPr marL="0" indent="0">
              <a:buNone/>
            </a:pPr>
            <a:r>
              <a:rPr lang="es-GT" sz="1600"/>
              <a:t>La palabra “subnets” garantiza que incluso las subredes de distribuyan (no solo las redes classful)</a:t>
            </a:r>
          </a:p>
        </p:txBody>
      </p:sp>
    </p:spTree>
    <p:extLst>
      <p:ext uri="{BB962C8B-B14F-4D97-AF65-F5344CB8AC3E}">
        <p14:creationId xmlns:p14="http://schemas.microsoft.com/office/powerpoint/2010/main" val="35722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E92B3D7-3F0F-78FF-EE56-6AC774C20ED4}"/>
              </a:ext>
            </a:extLst>
          </p:cNvPr>
          <p:cNvSpPr>
            <a:spLocks noGrp="1"/>
          </p:cNvSpPr>
          <p:nvPr>
            <p:ph type="title"/>
          </p:nvPr>
        </p:nvSpPr>
        <p:spPr>
          <a:xfrm>
            <a:off x="1371599" y="294538"/>
            <a:ext cx="9895951" cy="1033669"/>
          </a:xfrm>
        </p:spPr>
        <p:txBody>
          <a:bodyPr>
            <a:normAutofit/>
          </a:bodyPr>
          <a:lstStyle/>
          <a:p>
            <a:r>
              <a:rPr lang="es-ES" sz="4000">
                <a:solidFill>
                  <a:srgbClr val="FFFFFF"/>
                </a:solidFill>
                <a:effectLst>
                  <a:outerShdw blurRad="38100" dist="38100" dir="2700000" algn="tl">
                    <a:srgbClr val="000000">
                      <a:alpha val="43137"/>
                    </a:srgbClr>
                  </a:outerShdw>
                </a:effectLst>
                <a:highlight>
                  <a:srgbClr val="C0C0C0"/>
                </a:highlight>
              </a:rPr>
              <a:t>redistribute</a:t>
            </a:r>
            <a:r>
              <a:rPr lang="es-ES" sz="4000">
                <a:solidFill>
                  <a:srgbClr val="FFFFFF"/>
                </a:solidFill>
              </a:rPr>
              <a:t> vs </a:t>
            </a:r>
            <a:r>
              <a:rPr lang="es-ES" sz="4000">
                <a:solidFill>
                  <a:srgbClr val="FFFFFF"/>
                </a:solidFill>
                <a:effectLst>
                  <a:outerShdw blurRad="38100" dist="38100" dir="2700000" algn="tl">
                    <a:srgbClr val="000000">
                      <a:alpha val="43137"/>
                    </a:srgbClr>
                  </a:outerShdw>
                </a:effectLst>
                <a:highlight>
                  <a:srgbClr val="C0C0C0"/>
                </a:highlight>
              </a:rPr>
              <a:t>network</a:t>
            </a:r>
            <a:endParaRPr lang="es-GT" sz="4000">
              <a:solidFill>
                <a:srgbClr val="FFFFFF"/>
              </a:solidFill>
              <a:effectLst>
                <a:outerShdw blurRad="38100" dist="38100" dir="2700000" algn="tl">
                  <a:srgbClr val="000000">
                    <a:alpha val="43137"/>
                  </a:srgbClr>
                </a:outerShdw>
              </a:effectLst>
              <a:highlight>
                <a:srgbClr val="C0C0C0"/>
              </a:highlight>
            </a:endParaRPr>
          </a:p>
        </p:txBody>
      </p:sp>
      <p:sp>
        <p:nvSpPr>
          <p:cNvPr id="3" name="Marcador de contenido 2">
            <a:extLst>
              <a:ext uri="{FF2B5EF4-FFF2-40B4-BE49-F238E27FC236}">
                <a16:creationId xmlns:a16="http://schemas.microsoft.com/office/drawing/2014/main" id="{D0995B1D-27E1-2996-38C9-607BE881A772}"/>
              </a:ext>
            </a:extLst>
          </p:cNvPr>
          <p:cNvSpPr>
            <a:spLocks noGrp="1"/>
          </p:cNvSpPr>
          <p:nvPr>
            <p:ph idx="1"/>
          </p:nvPr>
        </p:nvSpPr>
        <p:spPr>
          <a:xfrm>
            <a:off x="1371599" y="2318197"/>
            <a:ext cx="9724031" cy="3683358"/>
          </a:xfrm>
        </p:spPr>
        <p:txBody>
          <a:bodyPr anchor="ctr">
            <a:normAutofit/>
          </a:bodyPr>
          <a:lstStyle/>
          <a:p>
            <a:r>
              <a:rPr lang="es-ES" sz="2000">
                <a:effectLst>
                  <a:outerShdw blurRad="38100" dist="38100" dir="2700000" algn="tl">
                    <a:srgbClr val="000000">
                      <a:alpha val="43137"/>
                    </a:srgbClr>
                  </a:outerShdw>
                </a:effectLst>
                <a:highlight>
                  <a:srgbClr val="C0C0C0"/>
                </a:highlight>
              </a:rPr>
              <a:t>network</a:t>
            </a:r>
            <a:r>
              <a:rPr lang="es-ES" sz="2000"/>
              <a:t> involucra directamente una interfaz o un conjunto de interfaces en el protocolo de enrutamiento dinámico. </a:t>
            </a:r>
            <a:r>
              <a:rPr lang="es-ES" sz="2000">
                <a:effectLst>
                  <a:outerShdw blurRad="38100" dist="38100" dir="2700000" algn="tl">
                    <a:srgbClr val="000000">
                      <a:alpha val="43137"/>
                    </a:srgbClr>
                  </a:outerShdw>
                </a:effectLst>
                <a:highlight>
                  <a:srgbClr val="C0C0C0"/>
                </a:highlight>
              </a:rPr>
              <a:t>network</a:t>
            </a:r>
            <a:r>
              <a:rPr lang="es-ES" sz="2000"/>
              <a:t> solo anunciará las redes especificadas por el comando. Las interfaces correspondientes a esas redes participarán activamente en la creación de adyacencias vecinas. Esta opción es más granular, ya que puede elegir qué redes anunciar.</a:t>
            </a:r>
          </a:p>
          <a:p>
            <a:r>
              <a:rPr lang="es-ES" sz="2000">
                <a:effectLst>
                  <a:outerShdw blurRad="38100" dist="38100" dir="2700000" algn="tl">
                    <a:srgbClr val="000000">
                      <a:alpha val="43137"/>
                    </a:srgbClr>
                  </a:outerShdw>
                </a:effectLst>
                <a:highlight>
                  <a:srgbClr val="C0C0C0"/>
                </a:highlight>
              </a:rPr>
              <a:t>redistribute connected</a:t>
            </a:r>
            <a:r>
              <a:rPr lang="es-ES" sz="2000"/>
              <a:t> toma rutas conectadas directamente ya existentes y las inyecta en el protocolo de enrutamiento dinámico, lo que permite que se anuncien a los vecinos. Las interfaces correspondientes a esas redes no participarán activamente en las operaciones del protocolo de enrutamiento . Esta opción es menos granular, ya que no le permite elegir qué rutas conectadas inyectar, a menos que utilice un route-map u otro proceso de filtrado.</a:t>
            </a:r>
            <a:endParaRPr lang="es-GT" sz="2000"/>
          </a:p>
        </p:txBody>
      </p:sp>
    </p:spTree>
    <p:extLst>
      <p:ext uri="{BB962C8B-B14F-4D97-AF65-F5344CB8AC3E}">
        <p14:creationId xmlns:p14="http://schemas.microsoft.com/office/powerpoint/2010/main" val="2174893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5892</TotalTime>
  <Words>1319</Words>
  <Application>Microsoft Office PowerPoint</Application>
  <PresentationFormat>Panorámica</PresentationFormat>
  <Paragraphs>125</Paragraphs>
  <Slides>25</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Aptos</vt:lpstr>
      <vt:lpstr>Aptos Display</vt:lpstr>
      <vt:lpstr>Aptos Narrow</vt:lpstr>
      <vt:lpstr>Arial</vt:lpstr>
      <vt:lpstr>Office Theme</vt:lpstr>
      <vt:lpstr>NAT Forwarding</vt:lpstr>
      <vt:lpstr>NAT Forwarding</vt:lpstr>
      <vt:lpstr>Configuración de NAT Forwarding</vt:lpstr>
      <vt:lpstr>Configuración de NAT Forwarding</vt:lpstr>
      <vt:lpstr>Ruteo Avanzado</vt:lpstr>
      <vt:lpstr>Redistribución de rutas</vt:lpstr>
      <vt:lpstr>Comando network</vt:lpstr>
      <vt:lpstr>Comando redistribute connected</vt:lpstr>
      <vt:lpstr>redistribute vs network</vt:lpstr>
      <vt:lpstr>Redistribución de protocolos</vt:lpstr>
      <vt:lpstr>Protocolos de ruteo dinámico</vt:lpstr>
      <vt:lpstr>Protocolos de ruteo dinámico</vt:lpstr>
      <vt:lpstr>Protocolos de ruteo dinámico</vt:lpstr>
      <vt:lpstr>Presentación de PowerPoint</vt:lpstr>
      <vt:lpstr>Consideraciones Importantes en la Redistribución</vt:lpstr>
      <vt:lpstr>Redistribuir rutas OSPF en EIGRP</vt:lpstr>
      <vt:lpstr>Redistribuir rutas EIGRP en OSPF</vt:lpstr>
      <vt:lpstr>Redistribuir rutas OSPF en RIPv2:</vt:lpstr>
      <vt:lpstr>Redistribuir rutas RIPv2 en OSPF</vt:lpstr>
      <vt:lpstr>Redistribuir rutas EIGRP en RIPv2</vt:lpstr>
      <vt:lpstr>Redistribuir rutas RIPv2 en EIGRP</vt:lpstr>
      <vt:lpstr>Ajuste de Métricas en Redistribución</vt:lpstr>
      <vt:lpstr>Métricas en OSPF</vt:lpstr>
      <vt:lpstr>Selección de Rutas en OSPF</vt:lpstr>
      <vt:lpstr>Evitar Bucles de Ruteo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Dennis Javier Donis de León</dc:creator>
  <cp:lastModifiedBy>Dennis Javier Donis de León</cp:lastModifiedBy>
  <cp:revision>1</cp:revision>
  <dcterms:created xsi:type="dcterms:W3CDTF">2024-09-11T03:28:54Z</dcterms:created>
  <dcterms:modified xsi:type="dcterms:W3CDTF">2024-09-17T01:32:25Z</dcterms:modified>
</cp:coreProperties>
</file>