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D1A6E-1046-4916-B3E5-94C54F885302}" v="2" dt="2024-09-17T01:17:4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Donis" userId="983d8017c8d9a50a" providerId="LiveId" clId="{1DFD1A6E-1046-4916-B3E5-94C54F885302}"/>
    <pc:docChg chg="undo custSel addSld delSld modSld sldOrd addMainMaster delMainMaster">
      <pc:chgData name="Dennis Donis" userId="983d8017c8d9a50a" providerId="LiveId" clId="{1DFD1A6E-1046-4916-B3E5-94C54F885302}" dt="2024-09-17T01:23:56.703" v="3095" actId="12"/>
      <pc:docMkLst>
        <pc:docMk/>
      </pc:docMkLst>
      <pc:sldChg chg="addSp delSp modSp new mod setBg modClrScheme addAnim delAnim chgLayout">
        <pc:chgData name="Dennis Donis" userId="983d8017c8d9a50a" providerId="LiveId" clId="{1DFD1A6E-1046-4916-B3E5-94C54F885302}" dt="2024-09-16T18:10:05.698" v="49" actId="26606"/>
        <pc:sldMkLst>
          <pc:docMk/>
          <pc:sldMk cId="4101947430" sldId="256"/>
        </pc:sldMkLst>
        <pc:spChg chg="mo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2" creationId="{8C75B065-3C33-B9E8-941A-CC8DD54E49A6}"/>
          </ac:spMkLst>
        </pc:spChg>
        <pc:spChg chg="mo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3" creationId="{40147D80-24B9-87F3-BE75-E34660485CD5}"/>
          </ac:spMkLst>
        </pc:spChg>
        <pc:spChg chg="add del">
          <ac:chgData name="Dennis Donis" userId="983d8017c8d9a50a" providerId="LiveId" clId="{1DFD1A6E-1046-4916-B3E5-94C54F885302}" dt="2024-09-16T18:09:21.210" v="27" actId="26606"/>
          <ac:spMkLst>
            <pc:docMk/>
            <pc:sldMk cId="4101947430" sldId="256"/>
            <ac:spMk id="9" creationId="{CA5B2A81-2C8E-4963-AFD4-E539D168B475}"/>
          </ac:spMkLst>
        </pc:spChg>
        <pc:spChg chg="add del">
          <ac:chgData name="Dennis Donis" userId="983d8017c8d9a50a" providerId="LiveId" clId="{1DFD1A6E-1046-4916-B3E5-94C54F885302}" dt="2024-09-16T18:09:26.295" v="31" actId="26606"/>
          <ac:spMkLst>
            <pc:docMk/>
            <pc:sldMk cId="4101947430" sldId="256"/>
            <ac:spMk id="13" creationId="{08B44AFE-C181-7047-8CC9-CA00BD385EEA}"/>
          </ac:spMkLst>
        </pc:spChg>
        <pc:spChg chg="add del">
          <ac:chgData name="Dennis Donis" userId="983d8017c8d9a50a" providerId="LiveId" clId="{1DFD1A6E-1046-4916-B3E5-94C54F885302}" dt="2024-09-16T18:09:26.295" v="31" actId="26606"/>
          <ac:spMkLst>
            <pc:docMk/>
            <pc:sldMk cId="4101947430" sldId="256"/>
            <ac:spMk id="14" creationId="{A88F843D-1C1B-C740-AC27-E3238D0F5F47}"/>
          </ac:spMkLst>
        </pc:spChg>
        <pc:spChg chg="add del">
          <ac:chgData name="Dennis Donis" userId="983d8017c8d9a50a" providerId="LiveId" clId="{1DFD1A6E-1046-4916-B3E5-94C54F885302}" dt="2024-09-16T18:09:26.295" v="31" actId="26606"/>
          <ac:spMkLst>
            <pc:docMk/>
            <pc:sldMk cId="4101947430" sldId="256"/>
            <ac:spMk id="16" creationId="{A21C8291-E3D5-4240-8FF4-E5213CBCC453}"/>
          </ac:spMkLst>
        </pc:spChg>
        <pc:spChg chg="add del">
          <ac:chgData name="Dennis Donis" userId="983d8017c8d9a50a" providerId="LiveId" clId="{1DFD1A6E-1046-4916-B3E5-94C54F885302}" dt="2024-09-16T18:09:30.366" v="35" actId="26606"/>
          <ac:spMkLst>
            <pc:docMk/>
            <pc:sldMk cId="4101947430" sldId="256"/>
            <ac:spMk id="18" creationId="{551580BD-7D80-4957-A58D-916E994AB787}"/>
          </ac:spMkLst>
        </pc:spChg>
        <pc:spChg chg="add del">
          <ac:chgData name="Dennis Donis" userId="983d8017c8d9a50a" providerId="LiveId" clId="{1DFD1A6E-1046-4916-B3E5-94C54F885302}" dt="2024-09-16T18:09:30.366" v="35" actId="26606"/>
          <ac:spMkLst>
            <pc:docMk/>
            <pc:sldMk cId="4101947430" sldId="256"/>
            <ac:spMk id="21" creationId="{DE478B8E-B09A-4F54-BAF6-88125E69902A}"/>
          </ac:spMkLst>
        </pc:spChg>
        <pc:spChg chg="add del">
          <ac:chgData name="Dennis Donis" userId="983d8017c8d9a50a" providerId="LiveId" clId="{1DFD1A6E-1046-4916-B3E5-94C54F885302}" dt="2024-09-16T18:09:30.366" v="35" actId="26606"/>
          <ac:spMkLst>
            <pc:docMk/>
            <pc:sldMk cId="4101947430" sldId="256"/>
            <ac:spMk id="22" creationId="{CB59DE95-F3B9-4A35-9681-78FA926F024B}"/>
          </ac:spMkLst>
        </pc:spChg>
        <pc:spChg chg="add del">
          <ac:chgData name="Dennis Donis" userId="983d8017c8d9a50a" providerId="LiveId" clId="{1DFD1A6E-1046-4916-B3E5-94C54F885302}" dt="2024-09-16T18:09:33.228" v="37" actId="26606"/>
          <ac:spMkLst>
            <pc:docMk/>
            <pc:sldMk cId="4101947430" sldId="256"/>
            <ac:spMk id="25" creationId="{9B37791B-B040-4694-BFDC-8DD132D86E8E}"/>
          </ac:spMkLst>
        </pc:spChg>
        <pc:spChg chg="add del">
          <ac:chgData name="Dennis Donis" userId="983d8017c8d9a50a" providerId="LiveId" clId="{1DFD1A6E-1046-4916-B3E5-94C54F885302}" dt="2024-09-16T18:09:35.741" v="39" actId="26606"/>
          <ac:spMkLst>
            <pc:docMk/>
            <pc:sldMk cId="4101947430" sldId="256"/>
            <ac:spMk id="30" creationId="{3CE54A2A-DF49-4800-82E7-3AF9353F8110}"/>
          </ac:spMkLst>
        </pc:spChg>
        <pc:spChg chg="add del">
          <ac:chgData name="Dennis Donis" userId="983d8017c8d9a50a" providerId="LiveId" clId="{1DFD1A6E-1046-4916-B3E5-94C54F885302}" dt="2024-09-16T18:09:35.741" v="39" actId="26606"/>
          <ac:spMkLst>
            <pc:docMk/>
            <pc:sldMk cId="4101947430" sldId="256"/>
            <ac:spMk id="31" creationId="{96125ED7-F0CF-40D9-8C60-51E1880536B3}"/>
          </ac:spMkLst>
        </pc:spChg>
        <pc:spChg chg="add del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35" creationId="{C17278C5-34E8-4293-BE47-73B18483AF7B}"/>
          </ac:spMkLst>
        </pc:spChg>
        <pc:spChg chg="add del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36" creationId="{9A3F5928-D955-456A-97B5-AA390B8CE9D5}"/>
          </ac:spMkLst>
        </pc:spChg>
        <pc:spChg chg="add del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39" creationId="{C5CB530E-515E-412C-9DF1-5F8FFBD6F383}"/>
          </ac:spMkLst>
        </pc:spChg>
        <pc:spChg chg="add del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40" creationId="{712D4376-A578-4FF1-94FC-245E7A6A489F}"/>
          </ac:spMkLst>
        </pc:spChg>
        <pc:spChg chg="add del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41" creationId="{AEA7509D-F04F-40CB-A0B3-EEF16499CC9F}"/>
          </ac:spMkLst>
        </pc:spChg>
        <pc:spChg chg="add del">
          <ac:chgData name="Dennis Donis" userId="983d8017c8d9a50a" providerId="LiveId" clId="{1DFD1A6E-1046-4916-B3E5-94C54F885302}" dt="2024-09-16T18:10:00.403" v="44" actId="26606"/>
          <ac:spMkLst>
            <pc:docMk/>
            <pc:sldMk cId="4101947430" sldId="256"/>
            <ac:spMk id="46" creationId="{158B3569-73B2-4D05-8E95-886A6EE17F1F}"/>
          </ac:spMkLst>
        </pc:spChg>
        <pc:spChg chg="add del">
          <ac:chgData name="Dennis Donis" userId="983d8017c8d9a50a" providerId="LiveId" clId="{1DFD1A6E-1046-4916-B3E5-94C54F885302}" dt="2024-09-16T18:10:00.403" v="44" actId="26606"/>
          <ac:spMkLst>
            <pc:docMk/>
            <pc:sldMk cId="4101947430" sldId="256"/>
            <ac:spMk id="48" creationId="{2D92A843-3FA1-4DFF-99F6-47FA457D7C2E}"/>
          </ac:spMkLst>
        </pc:spChg>
        <pc:spChg chg="add del">
          <ac:chgData name="Dennis Donis" userId="983d8017c8d9a50a" providerId="LiveId" clId="{1DFD1A6E-1046-4916-B3E5-94C54F885302}" dt="2024-09-16T18:10:00.403" v="44" actId="26606"/>
          <ac:spMkLst>
            <pc:docMk/>
            <pc:sldMk cId="4101947430" sldId="256"/>
            <ac:spMk id="50" creationId="{B71758F4-3F46-45DA-8AC5-4E508DA080BA}"/>
          </ac:spMkLst>
        </pc:spChg>
        <pc:spChg chg="add del">
          <ac:chgData name="Dennis Donis" userId="983d8017c8d9a50a" providerId="LiveId" clId="{1DFD1A6E-1046-4916-B3E5-94C54F885302}" dt="2024-09-16T18:10:00.403" v="44" actId="26606"/>
          <ac:spMkLst>
            <pc:docMk/>
            <pc:sldMk cId="4101947430" sldId="256"/>
            <ac:spMk id="52" creationId="{8550FED7-7C32-42BB-98DB-30272A6331A9}"/>
          </ac:spMkLst>
        </pc:spChg>
        <pc:spChg chg="add del">
          <ac:chgData name="Dennis Donis" userId="983d8017c8d9a50a" providerId="LiveId" clId="{1DFD1A6E-1046-4916-B3E5-94C54F885302}" dt="2024-09-16T18:10:03.986" v="46" actId="26606"/>
          <ac:spMkLst>
            <pc:docMk/>
            <pc:sldMk cId="4101947430" sldId="256"/>
            <ac:spMk id="56" creationId="{EFA9B6C6-A247-48A8-9A1C-1E36FA9456B5}"/>
          </ac:spMkLst>
        </pc:spChg>
        <pc:spChg chg="add del">
          <ac:chgData name="Dennis Donis" userId="983d8017c8d9a50a" providerId="LiveId" clId="{1DFD1A6E-1046-4916-B3E5-94C54F885302}" dt="2024-09-16T18:10:03.986" v="46" actId="26606"/>
          <ac:spMkLst>
            <pc:docMk/>
            <pc:sldMk cId="4101947430" sldId="256"/>
            <ac:spMk id="57" creationId="{C5CB530E-515E-412C-9DF1-5F8FFBD6F383}"/>
          </ac:spMkLst>
        </pc:spChg>
        <pc:spChg chg="add del">
          <ac:chgData name="Dennis Donis" userId="983d8017c8d9a50a" providerId="LiveId" clId="{1DFD1A6E-1046-4916-B3E5-94C54F885302}" dt="2024-09-16T18:10:03.986" v="46" actId="26606"/>
          <ac:spMkLst>
            <pc:docMk/>
            <pc:sldMk cId="4101947430" sldId="256"/>
            <ac:spMk id="58" creationId="{712D4376-A578-4FF1-94FC-245E7A6A489F}"/>
          </ac:spMkLst>
        </pc:spChg>
        <pc:spChg chg="add del">
          <ac:chgData name="Dennis Donis" userId="983d8017c8d9a50a" providerId="LiveId" clId="{1DFD1A6E-1046-4916-B3E5-94C54F885302}" dt="2024-09-16T18:10:03.986" v="46" actId="26606"/>
          <ac:spMkLst>
            <pc:docMk/>
            <pc:sldMk cId="4101947430" sldId="256"/>
            <ac:spMk id="59" creationId="{AEA7509D-F04F-40CB-A0B3-EEF16499CC9F}"/>
          </ac:spMkLst>
        </pc:spChg>
        <pc:spChg chg="add del">
          <ac:chgData name="Dennis Donis" userId="983d8017c8d9a50a" providerId="LiveId" clId="{1DFD1A6E-1046-4916-B3E5-94C54F885302}" dt="2024-09-16T18:10:05.682" v="48" actId="26606"/>
          <ac:spMkLst>
            <pc:docMk/>
            <pc:sldMk cId="4101947430" sldId="256"/>
            <ac:spMk id="62" creationId="{3F672E71-4896-412C-9C70-888CBA0C2F28}"/>
          </ac:spMkLst>
        </pc:spChg>
        <pc:spChg chg="add del">
          <ac:chgData name="Dennis Donis" userId="983d8017c8d9a50a" providerId="LiveId" clId="{1DFD1A6E-1046-4916-B3E5-94C54F885302}" dt="2024-09-16T18:10:05.682" v="48" actId="26606"/>
          <ac:spMkLst>
            <pc:docMk/>
            <pc:sldMk cId="4101947430" sldId="256"/>
            <ac:spMk id="63" creationId="{24FAD405-B1A3-4548-AF6F-946AAC4D32B2}"/>
          </ac:spMkLst>
        </pc:spChg>
        <pc:spChg chg="add del">
          <ac:chgData name="Dennis Donis" userId="983d8017c8d9a50a" providerId="LiveId" clId="{1DFD1A6E-1046-4916-B3E5-94C54F885302}" dt="2024-09-16T18:10:05.682" v="48" actId="26606"/>
          <ac:spMkLst>
            <pc:docMk/>
            <pc:sldMk cId="4101947430" sldId="256"/>
            <ac:spMk id="64" creationId="{508BEF50-7B1E-49A4-BC19-5F4F1D755E64}"/>
          </ac:spMkLst>
        </pc:spChg>
        <pc:spChg chg="add del">
          <ac:chgData name="Dennis Donis" userId="983d8017c8d9a50a" providerId="LiveId" clId="{1DFD1A6E-1046-4916-B3E5-94C54F885302}" dt="2024-09-16T18:10:05.682" v="48" actId="26606"/>
          <ac:spMkLst>
            <pc:docMk/>
            <pc:sldMk cId="4101947430" sldId="256"/>
            <ac:spMk id="65" creationId="{3FBAD350-5664-4811-A208-657FB882D350}"/>
          </ac:spMkLst>
        </pc:spChg>
        <pc:spChg chg="ad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67" creationId="{EFA9B6C6-A247-48A8-9A1C-1E36FA9456B5}"/>
          </ac:spMkLst>
        </pc:spChg>
        <pc:spChg chg="ad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68" creationId="{C5CB530E-515E-412C-9DF1-5F8FFBD6F383}"/>
          </ac:spMkLst>
        </pc:spChg>
        <pc:spChg chg="ad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69" creationId="{712D4376-A578-4FF1-94FC-245E7A6A489F}"/>
          </ac:spMkLst>
        </pc:spChg>
        <pc:spChg chg="add">
          <ac:chgData name="Dennis Donis" userId="983d8017c8d9a50a" providerId="LiveId" clId="{1DFD1A6E-1046-4916-B3E5-94C54F885302}" dt="2024-09-16T18:10:05.698" v="49" actId="26606"/>
          <ac:spMkLst>
            <pc:docMk/>
            <pc:sldMk cId="4101947430" sldId="256"/>
            <ac:spMk id="70" creationId="{AEA7509D-F04F-40CB-A0B3-EEF16499CC9F}"/>
          </ac:spMkLst>
        </pc:spChg>
        <pc:grpChg chg="add del">
          <ac:chgData name="Dennis Donis" userId="983d8017c8d9a50a" providerId="LiveId" clId="{1DFD1A6E-1046-4916-B3E5-94C54F885302}" dt="2024-09-16T18:09:33.228" v="37" actId="26606"/>
          <ac:grpSpMkLst>
            <pc:docMk/>
            <pc:sldMk cId="4101947430" sldId="256"/>
            <ac:grpSpMk id="27" creationId="{564DEED3-BC52-4F15-8426-D33275CB0111}"/>
          </ac:grpSpMkLst>
        </pc:grpChg>
        <pc:picChg chg="add del">
          <ac:chgData name="Dennis Donis" userId="983d8017c8d9a50a" providerId="LiveId" clId="{1DFD1A6E-1046-4916-B3E5-94C54F885302}" dt="2024-09-16T18:09:21.210" v="27" actId="26606"/>
          <ac:picMkLst>
            <pc:docMk/>
            <pc:sldMk cId="4101947430" sldId="256"/>
            <ac:picMk id="4" creationId="{665D4AD4-C82C-126E-B94B-2E947404E5AB}"/>
          </ac:picMkLst>
        </pc:picChg>
        <pc:picChg chg="add del">
          <ac:chgData name="Dennis Donis" userId="983d8017c8d9a50a" providerId="LiveId" clId="{1DFD1A6E-1046-4916-B3E5-94C54F885302}" dt="2024-09-16T18:09:26.295" v="31" actId="26606"/>
          <ac:picMkLst>
            <pc:docMk/>
            <pc:sldMk cId="4101947430" sldId="256"/>
            <ac:picMk id="15" creationId="{58DCD6E9-8B08-1115-9C4F-461A7EE96897}"/>
          </ac:picMkLst>
        </pc:picChg>
        <pc:picChg chg="add del">
          <ac:chgData name="Dennis Donis" userId="983d8017c8d9a50a" providerId="LiveId" clId="{1DFD1A6E-1046-4916-B3E5-94C54F885302}" dt="2024-09-16T18:09:30.366" v="35" actId="26606"/>
          <ac:picMkLst>
            <pc:docMk/>
            <pc:sldMk cId="4101947430" sldId="256"/>
            <ac:picMk id="20" creationId="{B124A258-A92C-78BC-BC81-4E52118864AA}"/>
          </ac:picMkLst>
        </pc:picChg>
        <pc:picChg chg="add del">
          <ac:chgData name="Dennis Donis" userId="983d8017c8d9a50a" providerId="LiveId" clId="{1DFD1A6E-1046-4916-B3E5-94C54F885302}" dt="2024-09-16T18:09:33.228" v="37" actId="26606"/>
          <ac:picMkLst>
            <pc:docMk/>
            <pc:sldMk cId="4101947430" sldId="256"/>
            <ac:picMk id="26" creationId="{DE0E1972-88B6-20AC-E885-09B178C6967A}"/>
          </ac:picMkLst>
        </pc:picChg>
        <pc:picChg chg="add del">
          <ac:chgData name="Dennis Donis" userId="983d8017c8d9a50a" providerId="LiveId" clId="{1DFD1A6E-1046-4916-B3E5-94C54F885302}" dt="2024-09-16T18:09:35.741" v="39" actId="26606"/>
          <ac:picMkLst>
            <pc:docMk/>
            <pc:sldMk cId="4101947430" sldId="256"/>
            <ac:picMk id="32" creationId="{2FDE4367-8B96-11CD-C151-869C7630CB2B}"/>
          </ac:picMkLst>
        </pc:picChg>
        <pc:picChg chg="add mod ord">
          <ac:chgData name="Dennis Donis" userId="983d8017c8d9a50a" providerId="LiveId" clId="{1DFD1A6E-1046-4916-B3E5-94C54F885302}" dt="2024-09-16T18:10:05.698" v="49" actId="26606"/>
          <ac:picMkLst>
            <pc:docMk/>
            <pc:sldMk cId="4101947430" sldId="256"/>
            <ac:picMk id="37" creationId="{D8D8B0E2-2930-FCF6-93F9-863F35F37A5E}"/>
          </ac:picMkLst>
        </pc:picChg>
        <pc:cxnChg chg="add del">
          <ac:chgData name="Dennis Donis" userId="983d8017c8d9a50a" providerId="LiveId" clId="{1DFD1A6E-1046-4916-B3E5-94C54F885302}" dt="2024-09-16T18:09:21.210" v="27" actId="26606"/>
          <ac:cxnSpMkLst>
            <pc:docMk/>
            <pc:sldMk cId="4101947430" sldId="256"/>
            <ac:cxnSpMk id="11" creationId="{9E7C23BC-DAA6-40E1-8166-B8C4439D1430}"/>
          </ac:cxnSpMkLst>
        </pc:cxnChg>
        <pc:cxnChg chg="add del">
          <ac:chgData name="Dennis Donis" userId="983d8017c8d9a50a" providerId="LiveId" clId="{1DFD1A6E-1046-4916-B3E5-94C54F885302}" dt="2024-09-16T18:09:30.366" v="35" actId="26606"/>
          <ac:cxnSpMkLst>
            <pc:docMk/>
            <pc:sldMk cId="4101947430" sldId="256"/>
            <ac:cxnSpMk id="17" creationId="{8FD2391C-602E-4522-B790-1F85883AF5F1}"/>
          </ac:cxnSpMkLst>
        </pc:cxnChg>
        <pc:cxnChg chg="add del">
          <ac:chgData name="Dennis Donis" userId="983d8017c8d9a50a" providerId="LiveId" clId="{1DFD1A6E-1046-4916-B3E5-94C54F885302}" dt="2024-09-16T18:09:30.366" v="35" actId="26606"/>
          <ac:cxnSpMkLst>
            <pc:docMk/>
            <pc:sldMk cId="4101947430" sldId="256"/>
            <ac:cxnSpMk id="19" creationId="{573C7C39-C73B-4051-B742-C9086B7BE3EC}"/>
          </ac:cxnSpMkLst>
        </pc:cxnChg>
        <pc:cxnChg chg="add del">
          <ac:chgData name="Dennis Donis" userId="983d8017c8d9a50a" providerId="LiveId" clId="{1DFD1A6E-1046-4916-B3E5-94C54F885302}" dt="2024-09-16T18:09:30.366" v="35" actId="26606"/>
          <ac:cxnSpMkLst>
            <pc:docMk/>
            <pc:sldMk cId="4101947430" sldId="256"/>
            <ac:cxnSpMk id="23" creationId="{5E687E3B-9C6D-4102-8F38-DCB77C49C6FD}"/>
          </ac:cxnSpMkLst>
        </pc:cxnChg>
        <pc:cxnChg chg="add del">
          <ac:chgData name="Dennis Donis" userId="983d8017c8d9a50a" providerId="LiveId" clId="{1DFD1A6E-1046-4916-B3E5-94C54F885302}" dt="2024-09-16T18:09:35.741" v="39" actId="26606"/>
          <ac:cxnSpMkLst>
            <pc:docMk/>
            <pc:sldMk cId="4101947430" sldId="256"/>
            <ac:cxnSpMk id="33" creationId="{B0AA360F-DECB-4836-8FB6-22C4BC3FB02D}"/>
          </ac:cxnSpMkLst>
        </pc:cxnChg>
        <pc:cxnChg chg="add del">
          <ac:chgData name="Dennis Donis" userId="983d8017c8d9a50a" providerId="LiveId" clId="{1DFD1A6E-1046-4916-B3E5-94C54F885302}" dt="2024-09-16T18:10:05.698" v="49" actId="26606"/>
          <ac:cxnSpMkLst>
            <pc:docMk/>
            <pc:sldMk cId="4101947430" sldId="256"/>
            <ac:cxnSpMk id="38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10:00.403" v="44" actId="26606"/>
          <ac:cxnSpMkLst>
            <pc:docMk/>
            <pc:sldMk cId="4101947430" sldId="256"/>
            <ac:cxnSpMk id="54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10:03.986" v="46" actId="26606"/>
          <ac:cxnSpMkLst>
            <pc:docMk/>
            <pc:sldMk cId="4101947430" sldId="256"/>
            <ac:cxnSpMk id="60" creationId="{56020367-4FD5-4596-8E10-C5F095CD8DBF}"/>
          </ac:cxnSpMkLst>
        </pc:cxnChg>
        <pc:cxnChg chg="add">
          <ac:chgData name="Dennis Donis" userId="983d8017c8d9a50a" providerId="LiveId" clId="{1DFD1A6E-1046-4916-B3E5-94C54F885302}" dt="2024-09-16T18:10:05.698" v="49" actId="26606"/>
          <ac:cxnSpMkLst>
            <pc:docMk/>
            <pc:sldMk cId="4101947430" sldId="256"/>
            <ac:cxnSpMk id="71" creationId="{56020367-4FD5-4596-8E10-C5F095CD8DBF}"/>
          </ac:cxnSpMkLst>
        </pc:cxnChg>
      </pc:sldChg>
      <pc:sldChg chg="modSp new mod">
        <pc:chgData name="Dennis Donis" userId="983d8017c8d9a50a" providerId="LiveId" clId="{1DFD1A6E-1046-4916-B3E5-94C54F885302}" dt="2024-09-16T18:14:46.095" v="328" actId="20577"/>
        <pc:sldMkLst>
          <pc:docMk/>
          <pc:sldMk cId="3343116244" sldId="257"/>
        </pc:sldMkLst>
        <pc:spChg chg="mod">
          <ac:chgData name="Dennis Donis" userId="983d8017c8d9a50a" providerId="LiveId" clId="{1DFD1A6E-1046-4916-B3E5-94C54F885302}" dt="2024-09-16T18:10:45.829" v="102" actId="20577"/>
          <ac:spMkLst>
            <pc:docMk/>
            <pc:sldMk cId="3343116244" sldId="257"/>
            <ac:spMk id="2" creationId="{1DB55C12-34FC-CBE6-865F-B0B765EA83BD}"/>
          </ac:spMkLst>
        </pc:spChg>
        <pc:spChg chg="mod">
          <ac:chgData name="Dennis Donis" userId="983d8017c8d9a50a" providerId="LiveId" clId="{1DFD1A6E-1046-4916-B3E5-94C54F885302}" dt="2024-09-16T18:14:46.095" v="328" actId="20577"/>
          <ac:spMkLst>
            <pc:docMk/>
            <pc:sldMk cId="3343116244" sldId="257"/>
            <ac:spMk id="3" creationId="{D6CB222F-F5EC-6FAA-26A9-65CD8C4A40D9}"/>
          </ac:spMkLst>
        </pc:spChg>
      </pc:sldChg>
      <pc:sldChg chg="addSp delSp modSp new del mod setBg">
        <pc:chgData name="Dennis Donis" userId="983d8017c8d9a50a" providerId="LiveId" clId="{1DFD1A6E-1046-4916-B3E5-94C54F885302}" dt="2024-09-16T18:53:56.261" v="1170" actId="47"/>
        <pc:sldMkLst>
          <pc:docMk/>
          <pc:sldMk cId="1446736199" sldId="258"/>
        </pc:sldMkLst>
        <pc:spChg chg="mo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2" creationId="{2B666C25-7414-F941-90EE-D261BA09F89C}"/>
          </ac:spMkLst>
        </pc:spChg>
        <pc:spChg chg="del">
          <ac:chgData name="Dennis Donis" userId="983d8017c8d9a50a" providerId="LiveId" clId="{1DFD1A6E-1046-4916-B3E5-94C54F885302}" dt="2024-09-16T18:52:27.466" v="1130" actId="26606"/>
          <ac:spMkLst>
            <pc:docMk/>
            <pc:sldMk cId="1446736199" sldId="258"/>
            <ac:spMk id="3" creationId="{AB88DF23-E697-25B5-F5DB-544927FA4F91}"/>
          </ac:spMkLst>
        </pc:spChg>
        <pc:spChg chg="add del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11" creationId="{607DF6BB-EADF-4BE6-B8A3-E5E4194BC276}"/>
          </ac:spMkLst>
        </pc:spChg>
        <pc:spChg chg="add del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13" creationId="{F4155C20-3F0E-4576-8A0B-C345B62312DA}"/>
          </ac:spMkLst>
        </pc:spChg>
        <pc:spChg chg="add del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17" creationId="{0BAEB82B-9A6B-4982-B56B-7529C6EA9A95}"/>
          </ac:spMkLst>
        </pc:spChg>
        <pc:spChg chg="add del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19" creationId="{FC71CE45-EECF-4555-AD4B-1B3D0D5D1540}"/>
          </ac:spMkLst>
        </pc:spChg>
        <pc:spChg chg="add del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21" creationId="{53AA89D1-0C70-46BB-8E35-5722A4B18A78}"/>
          </ac:spMkLst>
        </pc:spChg>
        <pc:spChg chg="add del">
          <ac:chgData name="Dennis Donis" userId="983d8017c8d9a50a" providerId="LiveId" clId="{1DFD1A6E-1046-4916-B3E5-94C54F885302}" dt="2024-09-16T18:52:52.923" v="1145" actId="26606"/>
          <ac:spMkLst>
            <pc:docMk/>
            <pc:sldMk cId="1446736199" sldId="258"/>
            <ac:spMk id="28" creationId="{79C60ED7-11F7-478C-AC8E-0865FABDACBF}"/>
          </ac:spMkLst>
        </pc:spChg>
        <pc:spChg chg="add del">
          <ac:chgData name="Dennis Donis" userId="983d8017c8d9a50a" providerId="LiveId" clId="{1DFD1A6E-1046-4916-B3E5-94C54F885302}" dt="2024-09-16T18:52:52.923" v="1145" actId="26606"/>
          <ac:spMkLst>
            <pc:docMk/>
            <pc:sldMk cId="1446736199" sldId="258"/>
            <ac:spMk id="30" creationId="{D472C551-D440-40DF-9260-BDB9AC40960A}"/>
          </ac:spMkLst>
        </pc:spChg>
        <pc:spChg chg="add del">
          <ac:chgData name="Dennis Donis" userId="983d8017c8d9a50a" providerId="LiveId" clId="{1DFD1A6E-1046-4916-B3E5-94C54F885302}" dt="2024-09-16T18:52:52.923" v="1145" actId="26606"/>
          <ac:spMkLst>
            <pc:docMk/>
            <pc:sldMk cId="1446736199" sldId="258"/>
            <ac:spMk id="34" creationId="{508BEF50-7B1E-49A4-BC19-5F4F1D755E64}"/>
          </ac:spMkLst>
        </pc:spChg>
        <pc:spChg chg="add del">
          <ac:chgData name="Dennis Donis" userId="983d8017c8d9a50a" providerId="LiveId" clId="{1DFD1A6E-1046-4916-B3E5-94C54F885302}" dt="2024-09-16T18:52:52.923" v="1145" actId="26606"/>
          <ac:spMkLst>
            <pc:docMk/>
            <pc:sldMk cId="1446736199" sldId="258"/>
            <ac:spMk id="36" creationId="{3FBAD350-5664-4811-A208-657FB882D350}"/>
          </ac:spMkLst>
        </pc:spChg>
        <pc:spChg chg="add del">
          <ac:chgData name="Dennis Donis" userId="983d8017c8d9a50a" providerId="LiveId" clId="{1DFD1A6E-1046-4916-B3E5-94C54F885302}" dt="2024-09-16T18:52:52.923" v="1145" actId="26606"/>
          <ac:spMkLst>
            <pc:docMk/>
            <pc:sldMk cId="1446736199" sldId="258"/>
            <ac:spMk id="38" creationId="{C39ADB8F-D187-49D7-BDCF-C1B6DC727068}"/>
          </ac:spMkLst>
        </pc:spChg>
        <pc:spChg chg="add del">
          <ac:chgData name="Dennis Donis" userId="983d8017c8d9a50a" providerId="LiveId" clId="{1DFD1A6E-1046-4916-B3E5-94C54F885302}" dt="2024-09-16T18:52:55.459" v="1147" actId="26606"/>
          <ac:spMkLst>
            <pc:docMk/>
            <pc:sldMk cId="1446736199" sldId="258"/>
            <ac:spMk id="41" creationId="{D5B012D8-7F27-4758-9AC6-C889B154BD73}"/>
          </ac:spMkLst>
        </pc:spChg>
        <pc:spChg chg="add del">
          <ac:chgData name="Dennis Donis" userId="983d8017c8d9a50a" providerId="LiveId" clId="{1DFD1A6E-1046-4916-B3E5-94C54F885302}" dt="2024-09-16T18:52:55.459" v="1147" actId="26606"/>
          <ac:spMkLst>
            <pc:docMk/>
            <pc:sldMk cId="1446736199" sldId="258"/>
            <ac:spMk id="42" creationId="{4063B759-00FC-46D1-9898-8E8625268FAF}"/>
          </ac:spMkLst>
        </pc:spChg>
        <pc:spChg chg="add del">
          <ac:chgData name="Dennis Donis" userId="983d8017c8d9a50a" providerId="LiveId" clId="{1DFD1A6E-1046-4916-B3E5-94C54F885302}" dt="2024-09-16T18:52:57.460" v="1149" actId="26606"/>
          <ac:spMkLst>
            <pc:docMk/>
            <pc:sldMk cId="1446736199" sldId="258"/>
            <ac:spMk id="45" creationId="{158B3569-73B2-4D05-8E95-886A6EE17F1F}"/>
          </ac:spMkLst>
        </pc:spChg>
        <pc:spChg chg="add del">
          <ac:chgData name="Dennis Donis" userId="983d8017c8d9a50a" providerId="LiveId" clId="{1DFD1A6E-1046-4916-B3E5-94C54F885302}" dt="2024-09-16T18:52:57.460" v="1149" actId="26606"/>
          <ac:spMkLst>
            <pc:docMk/>
            <pc:sldMk cId="1446736199" sldId="258"/>
            <ac:spMk id="46" creationId="{2D92A843-3FA1-4DFF-99F6-47FA457D7C2E}"/>
          </ac:spMkLst>
        </pc:spChg>
        <pc:spChg chg="add del">
          <ac:chgData name="Dennis Donis" userId="983d8017c8d9a50a" providerId="LiveId" clId="{1DFD1A6E-1046-4916-B3E5-94C54F885302}" dt="2024-09-16T18:52:57.460" v="1149" actId="26606"/>
          <ac:spMkLst>
            <pc:docMk/>
            <pc:sldMk cId="1446736199" sldId="258"/>
            <ac:spMk id="47" creationId="{B71758F4-3F46-45DA-8AC5-4E508DA080BA}"/>
          </ac:spMkLst>
        </pc:spChg>
        <pc:spChg chg="add del">
          <ac:chgData name="Dennis Donis" userId="983d8017c8d9a50a" providerId="LiveId" clId="{1DFD1A6E-1046-4916-B3E5-94C54F885302}" dt="2024-09-16T18:52:57.460" v="1149" actId="26606"/>
          <ac:spMkLst>
            <pc:docMk/>
            <pc:sldMk cId="1446736199" sldId="258"/>
            <ac:spMk id="48" creationId="{8550FED7-7C32-42BB-98DB-30272A6331A9}"/>
          </ac:spMkLst>
        </pc:spChg>
        <pc:spChg chg="add del">
          <ac:chgData name="Dennis Donis" userId="983d8017c8d9a50a" providerId="LiveId" clId="{1DFD1A6E-1046-4916-B3E5-94C54F885302}" dt="2024-09-16T18:53:01.646" v="1151" actId="26606"/>
          <ac:spMkLst>
            <pc:docMk/>
            <pc:sldMk cId="1446736199" sldId="258"/>
            <ac:spMk id="52" creationId="{EFA9B6C6-A247-48A8-9A1C-1E36FA9456B5}"/>
          </ac:spMkLst>
        </pc:spChg>
        <pc:spChg chg="add del">
          <ac:chgData name="Dennis Donis" userId="983d8017c8d9a50a" providerId="LiveId" clId="{1DFD1A6E-1046-4916-B3E5-94C54F885302}" dt="2024-09-16T18:53:01.646" v="1151" actId="26606"/>
          <ac:spMkLst>
            <pc:docMk/>
            <pc:sldMk cId="1446736199" sldId="258"/>
            <ac:spMk id="53" creationId="{C5CB530E-515E-412C-9DF1-5F8FFBD6F383}"/>
          </ac:spMkLst>
        </pc:spChg>
        <pc:spChg chg="add del">
          <ac:chgData name="Dennis Donis" userId="983d8017c8d9a50a" providerId="LiveId" clId="{1DFD1A6E-1046-4916-B3E5-94C54F885302}" dt="2024-09-16T18:53:01.646" v="1151" actId="26606"/>
          <ac:spMkLst>
            <pc:docMk/>
            <pc:sldMk cId="1446736199" sldId="258"/>
            <ac:spMk id="54" creationId="{712D4376-A578-4FF1-94FC-245E7A6A489F}"/>
          </ac:spMkLst>
        </pc:spChg>
        <pc:spChg chg="add del">
          <ac:chgData name="Dennis Donis" userId="983d8017c8d9a50a" providerId="LiveId" clId="{1DFD1A6E-1046-4916-B3E5-94C54F885302}" dt="2024-09-16T18:53:01.646" v="1151" actId="26606"/>
          <ac:spMkLst>
            <pc:docMk/>
            <pc:sldMk cId="1446736199" sldId="258"/>
            <ac:spMk id="55" creationId="{AEA7509D-F04F-40CB-A0B3-EEF16499CC9F}"/>
          </ac:spMkLst>
        </pc:spChg>
        <pc:spChg chg="ad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59" creationId="{79C60ED7-11F7-478C-AC8E-0865FABDACBF}"/>
          </ac:spMkLst>
        </pc:spChg>
        <pc:spChg chg="ad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60" creationId="{D472C551-D440-40DF-9260-BDB9AC40960A}"/>
          </ac:spMkLst>
        </pc:spChg>
        <pc:spChg chg="ad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62" creationId="{508BEF50-7B1E-49A4-BC19-5F4F1D755E64}"/>
          </ac:spMkLst>
        </pc:spChg>
        <pc:spChg chg="ad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63" creationId="{3FBAD350-5664-4811-A208-657FB882D350}"/>
          </ac:spMkLst>
        </pc:spChg>
        <pc:spChg chg="add">
          <ac:chgData name="Dennis Donis" userId="983d8017c8d9a50a" providerId="LiveId" clId="{1DFD1A6E-1046-4916-B3E5-94C54F885302}" dt="2024-09-16T18:53:01.665" v="1152" actId="26606"/>
          <ac:spMkLst>
            <pc:docMk/>
            <pc:sldMk cId="1446736199" sldId="258"/>
            <ac:spMk id="64" creationId="{C39ADB8F-D187-49D7-BDCF-C1B6DC727068}"/>
          </ac:spMkLst>
        </pc:spChg>
        <pc:picChg chg="add mod ord">
          <ac:chgData name="Dennis Donis" userId="983d8017c8d9a50a" providerId="LiveId" clId="{1DFD1A6E-1046-4916-B3E5-94C54F885302}" dt="2024-09-16T18:53:01.646" v="1151" actId="26606"/>
          <ac:picMkLst>
            <pc:docMk/>
            <pc:sldMk cId="1446736199" sldId="258"/>
            <ac:picMk id="5" creationId="{A0661245-28D3-DA2A-36B9-CCC2A2D45F5E}"/>
          </ac:picMkLst>
        </pc:picChg>
        <pc:cxnChg chg="add del">
          <ac:chgData name="Dennis Donis" userId="983d8017c8d9a50a" providerId="LiveId" clId="{1DFD1A6E-1046-4916-B3E5-94C54F885302}" dt="2024-09-16T18:53:01.665" v="1152" actId="26606"/>
          <ac:cxnSpMkLst>
            <pc:docMk/>
            <pc:sldMk cId="1446736199" sldId="258"/>
            <ac:cxnSpMk id="9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3:01.665" v="1152" actId="26606"/>
          <ac:cxnSpMkLst>
            <pc:docMk/>
            <pc:sldMk cId="1446736199" sldId="258"/>
            <ac:cxnSpMk id="15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52:52.923" v="1145" actId="26606"/>
          <ac:cxnSpMkLst>
            <pc:docMk/>
            <pc:sldMk cId="1446736199" sldId="258"/>
            <ac:cxnSpMk id="26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2:52.923" v="1145" actId="26606"/>
          <ac:cxnSpMkLst>
            <pc:docMk/>
            <pc:sldMk cId="1446736199" sldId="258"/>
            <ac:cxnSpMk id="32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52:55.459" v="1147" actId="26606"/>
          <ac:cxnSpMkLst>
            <pc:docMk/>
            <pc:sldMk cId="1446736199" sldId="258"/>
            <ac:cxnSpMk id="40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2:57.460" v="1149" actId="26606"/>
          <ac:cxnSpMkLst>
            <pc:docMk/>
            <pc:sldMk cId="1446736199" sldId="258"/>
            <ac:cxnSpMk id="44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2:57.460" v="1149" actId="26606"/>
          <ac:cxnSpMkLst>
            <pc:docMk/>
            <pc:sldMk cId="1446736199" sldId="258"/>
            <ac:cxnSpMk id="49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53:01.646" v="1151" actId="26606"/>
          <ac:cxnSpMkLst>
            <pc:docMk/>
            <pc:sldMk cId="1446736199" sldId="258"/>
            <ac:cxnSpMk id="51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3:01.646" v="1151" actId="26606"/>
          <ac:cxnSpMkLst>
            <pc:docMk/>
            <pc:sldMk cId="1446736199" sldId="258"/>
            <ac:cxnSpMk id="56" creationId="{56020367-4FD5-4596-8E10-C5F095CD8DBF}"/>
          </ac:cxnSpMkLst>
        </pc:cxnChg>
        <pc:cxnChg chg="add">
          <ac:chgData name="Dennis Donis" userId="983d8017c8d9a50a" providerId="LiveId" clId="{1DFD1A6E-1046-4916-B3E5-94C54F885302}" dt="2024-09-16T18:53:01.665" v="1152" actId="26606"/>
          <ac:cxnSpMkLst>
            <pc:docMk/>
            <pc:sldMk cId="1446736199" sldId="258"/>
            <ac:cxnSpMk id="58" creationId="{D1B787A8-0D67-4B7E-9B48-86BD906AB6B5}"/>
          </ac:cxnSpMkLst>
        </pc:cxnChg>
        <pc:cxnChg chg="add">
          <ac:chgData name="Dennis Donis" userId="983d8017c8d9a50a" providerId="LiveId" clId="{1DFD1A6E-1046-4916-B3E5-94C54F885302}" dt="2024-09-16T18:53:01.665" v="1152" actId="26606"/>
          <ac:cxnSpMkLst>
            <pc:docMk/>
            <pc:sldMk cId="1446736199" sldId="258"/>
            <ac:cxnSpMk id="61" creationId="{56020367-4FD5-4596-8E10-C5F095CD8DBF}"/>
          </ac:cxnSpMkLst>
        </pc:cxnChg>
      </pc:sldChg>
      <pc:sldChg chg="addSp delSp modSp mod ord">
        <pc:chgData name="Dennis Donis" userId="983d8017c8d9a50a" providerId="LiveId" clId="{1DFD1A6E-1046-4916-B3E5-94C54F885302}" dt="2024-09-16T18:31:30.178" v="1126" actId="20577"/>
        <pc:sldMkLst>
          <pc:docMk/>
          <pc:sldMk cId="2862184509" sldId="259"/>
        </pc:sldMkLst>
        <pc:spChg chg="mod">
          <ac:chgData name="Dennis Donis" userId="983d8017c8d9a50a" providerId="LiveId" clId="{1DFD1A6E-1046-4916-B3E5-94C54F885302}" dt="2024-09-16T18:20:21.227" v="371" actId="20577"/>
          <ac:spMkLst>
            <pc:docMk/>
            <pc:sldMk cId="2862184509" sldId="259"/>
            <ac:spMk id="2" creationId="{2308D310-AE76-4B38-9BB8-A0958411859D}"/>
          </ac:spMkLst>
        </pc:spChg>
        <pc:spChg chg="mod">
          <ac:chgData name="Dennis Donis" userId="983d8017c8d9a50a" providerId="LiveId" clId="{1DFD1A6E-1046-4916-B3E5-94C54F885302}" dt="2024-09-16T18:21:40.566" v="445" actId="20577"/>
          <ac:spMkLst>
            <pc:docMk/>
            <pc:sldMk cId="2862184509" sldId="259"/>
            <ac:spMk id="3" creationId="{16618DF8-5A95-4B32-97A7-C9F04BA5FB6B}"/>
          </ac:spMkLst>
        </pc:spChg>
        <pc:spChg chg="del">
          <ac:chgData name="Dennis Donis" userId="983d8017c8d9a50a" providerId="LiveId" clId="{1DFD1A6E-1046-4916-B3E5-94C54F885302}" dt="2024-09-16T18:21:53.004" v="448" actId="478"/>
          <ac:spMkLst>
            <pc:docMk/>
            <pc:sldMk cId="2862184509" sldId="259"/>
            <ac:spMk id="4" creationId="{7B293E3A-1706-435E-B3C5-DF448D87004E}"/>
          </ac:spMkLst>
        </pc:spChg>
        <pc:spChg chg="del">
          <ac:chgData name="Dennis Donis" userId="983d8017c8d9a50a" providerId="LiveId" clId="{1DFD1A6E-1046-4916-B3E5-94C54F885302}" dt="2024-09-16T18:21:48.755" v="447" actId="478"/>
          <ac:spMkLst>
            <pc:docMk/>
            <pc:sldMk cId="2862184509" sldId="259"/>
            <ac:spMk id="5" creationId="{72F25117-EE73-46B8-8CB7-FB3B9807A195}"/>
          </ac:spMkLst>
        </pc:spChg>
        <pc:spChg chg="mod">
          <ac:chgData name="Dennis Donis" userId="983d8017c8d9a50a" providerId="LiveId" clId="{1DFD1A6E-1046-4916-B3E5-94C54F885302}" dt="2024-09-16T18:20:58.124" v="377" actId="20577"/>
          <ac:spMkLst>
            <pc:docMk/>
            <pc:sldMk cId="2862184509" sldId="259"/>
            <ac:spMk id="7" creationId="{9E372F50-ABF5-4E57-A897-CF6B76B507AC}"/>
          </ac:spMkLst>
        </pc:spChg>
        <pc:spChg chg="del">
          <ac:chgData name="Dennis Donis" userId="983d8017c8d9a50a" providerId="LiveId" clId="{1DFD1A6E-1046-4916-B3E5-94C54F885302}" dt="2024-09-16T18:20:50.006" v="372" actId="478"/>
          <ac:spMkLst>
            <pc:docMk/>
            <pc:sldMk cId="2862184509" sldId="259"/>
            <ac:spMk id="8" creationId="{6DE58290-9AA3-4718-8DE1-1AA78FF08FF3}"/>
          </ac:spMkLst>
        </pc:spChg>
        <pc:spChg chg="del">
          <ac:chgData name="Dennis Donis" userId="983d8017c8d9a50a" providerId="LiveId" clId="{1DFD1A6E-1046-4916-B3E5-94C54F885302}" dt="2024-09-16T18:29:05.655" v="953" actId="478"/>
          <ac:spMkLst>
            <pc:docMk/>
            <pc:sldMk cId="2862184509" sldId="259"/>
            <ac:spMk id="9" creationId="{B66D2563-70FC-4FF8-B9A6-81183C7FCACB}"/>
          </ac:spMkLst>
        </pc:spChg>
        <pc:spChg chg="del">
          <ac:chgData name="Dennis Donis" userId="983d8017c8d9a50a" providerId="LiveId" clId="{1DFD1A6E-1046-4916-B3E5-94C54F885302}" dt="2024-09-16T18:29:02.590" v="952" actId="478"/>
          <ac:spMkLst>
            <pc:docMk/>
            <pc:sldMk cId="2862184509" sldId="259"/>
            <ac:spMk id="10" creationId="{4F989B09-544A-4FDE-BA57-488F5A534316}"/>
          </ac:spMkLst>
        </pc:spChg>
        <pc:spChg chg="mod">
          <ac:chgData name="Dennis Donis" userId="983d8017c8d9a50a" providerId="LiveId" clId="{1DFD1A6E-1046-4916-B3E5-94C54F885302}" dt="2024-09-16T18:21:12.476" v="389" actId="20577"/>
          <ac:spMkLst>
            <pc:docMk/>
            <pc:sldMk cId="2862184509" sldId="259"/>
            <ac:spMk id="11" creationId="{1D00AE64-A3F9-488D-B992-ABBAACF59D64}"/>
          </ac:spMkLst>
        </pc:spChg>
        <pc:spChg chg="del">
          <ac:chgData name="Dennis Donis" userId="983d8017c8d9a50a" providerId="LiveId" clId="{1DFD1A6E-1046-4916-B3E5-94C54F885302}" dt="2024-09-16T18:21:16.758" v="390" actId="478"/>
          <ac:spMkLst>
            <pc:docMk/>
            <pc:sldMk cId="2862184509" sldId="259"/>
            <ac:spMk id="12" creationId="{C18EEBBE-B8C2-44FA-B95D-BF2A315238D2}"/>
          </ac:spMkLst>
        </pc:spChg>
        <pc:spChg chg="mod">
          <ac:chgData name="Dennis Donis" userId="983d8017c8d9a50a" providerId="LiveId" clId="{1DFD1A6E-1046-4916-B3E5-94C54F885302}" dt="2024-09-16T18:22:14.652" v="454" actId="20577"/>
          <ac:spMkLst>
            <pc:docMk/>
            <pc:sldMk cId="2862184509" sldId="259"/>
            <ac:spMk id="13" creationId="{C86B820E-F6EC-4801-8F1B-D297D36E3A57}"/>
          </ac:spMkLst>
        </pc:spChg>
        <pc:spChg chg="del">
          <ac:chgData name="Dennis Donis" userId="983d8017c8d9a50a" providerId="LiveId" clId="{1DFD1A6E-1046-4916-B3E5-94C54F885302}" dt="2024-09-16T18:22:06.227" v="449" actId="478"/>
          <ac:spMkLst>
            <pc:docMk/>
            <pc:sldMk cId="2862184509" sldId="259"/>
            <ac:spMk id="14" creationId="{08BDD443-1093-492D-ACFE-76D4A3C610CC}"/>
          </ac:spMkLst>
        </pc:spChg>
        <pc:spChg chg="mod">
          <ac:chgData name="Dennis Donis" userId="983d8017c8d9a50a" providerId="LiveId" clId="{1DFD1A6E-1046-4916-B3E5-94C54F885302}" dt="2024-09-16T18:22:28.227" v="458" actId="20577"/>
          <ac:spMkLst>
            <pc:docMk/>
            <pc:sldMk cId="2862184509" sldId="259"/>
            <ac:spMk id="15" creationId="{3164FA01-0C32-43F5-9451-52D70C7CFB38}"/>
          </ac:spMkLst>
        </pc:spChg>
        <pc:spChg chg="del">
          <ac:chgData name="Dennis Donis" userId="983d8017c8d9a50a" providerId="LiveId" clId="{1DFD1A6E-1046-4916-B3E5-94C54F885302}" dt="2024-09-16T18:27:12.329" v="839" actId="478"/>
          <ac:spMkLst>
            <pc:docMk/>
            <pc:sldMk cId="2862184509" sldId="259"/>
            <ac:spMk id="16" creationId="{F8601D7F-3E1C-4061-B40A-1660C3FF1EC4}"/>
          </ac:spMkLst>
        </pc:spChg>
        <pc:spChg chg="mod">
          <ac:chgData name="Dennis Donis" userId="983d8017c8d9a50a" providerId="LiveId" clId="{1DFD1A6E-1046-4916-B3E5-94C54F885302}" dt="2024-09-16T18:24:21.206" v="592" actId="27636"/>
          <ac:spMkLst>
            <pc:docMk/>
            <pc:sldMk cId="2862184509" sldId="259"/>
            <ac:spMk id="18" creationId="{BB71131D-AE92-42BB-85CA-CAB4A9B6BE6A}"/>
          </ac:spMkLst>
        </pc:spChg>
        <pc:spChg chg="mod">
          <ac:chgData name="Dennis Donis" userId="983d8017c8d9a50a" providerId="LiveId" clId="{1DFD1A6E-1046-4916-B3E5-94C54F885302}" dt="2024-09-16T18:25:28.476" v="705" actId="20577"/>
          <ac:spMkLst>
            <pc:docMk/>
            <pc:sldMk cId="2862184509" sldId="259"/>
            <ac:spMk id="19" creationId="{9D621108-E561-4A29-885C-9AB65DC88CB3}"/>
          </ac:spMkLst>
        </pc:spChg>
        <pc:spChg chg="mod">
          <ac:chgData name="Dennis Donis" userId="983d8017c8d9a50a" providerId="LiveId" clId="{1DFD1A6E-1046-4916-B3E5-94C54F885302}" dt="2024-09-16T18:31:30.178" v="1126" actId="20577"/>
          <ac:spMkLst>
            <pc:docMk/>
            <pc:sldMk cId="2862184509" sldId="259"/>
            <ac:spMk id="20" creationId="{BC5A4ADB-AAD0-474A-9986-3DC8C8F334A5}"/>
          </ac:spMkLst>
        </pc:spChg>
        <pc:spChg chg="mod">
          <ac:chgData name="Dennis Donis" userId="983d8017c8d9a50a" providerId="LiveId" clId="{1DFD1A6E-1046-4916-B3E5-94C54F885302}" dt="2024-09-16T18:29:17.315" v="962" actId="20577"/>
          <ac:spMkLst>
            <pc:docMk/>
            <pc:sldMk cId="2862184509" sldId="259"/>
            <ac:spMk id="21" creationId="{AB17DD9E-BA00-414F-BEA5-A05A7A15B1FF}"/>
          </ac:spMkLst>
        </pc:spChg>
        <pc:spChg chg="mod">
          <ac:chgData name="Dennis Donis" userId="983d8017c8d9a50a" providerId="LiveId" clId="{1DFD1A6E-1046-4916-B3E5-94C54F885302}" dt="2024-09-16T18:25:04.049" v="697" actId="20577"/>
          <ac:spMkLst>
            <pc:docMk/>
            <pc:sldMk cId="2862184509" sldId="259"/>
            <ac:spMk id="22" creationId="{56089865-FFCB-45BB-96E3-996E62E94544}"/>
          </ac:spMkLst>
        </pc:spChg>
        <pc:spChg chg="mod">
          <ac:chgData name="Dennis Donis" userId="983d8017c8d9a50a" providerId="LiveId" clId="{1DFD1A6E-1046-4916-B3E5-94C54F885302}" dt="2024-09-16T18:22:43.684" v="465" actId="20577"/>
          <ac:spMkLst>
            <pc:docMk/>
            <pc:sldMk cId="2862184509" sldId="259"/>
            <ac:spMk id="23" creationId="{7CCCEC61-8C70-447C-8632-30F599E7CACA}"/>
          </ac:spMkLst>
        </pc:spChg>
        <pc:spChg chg="mod">
          <ac:chgData name="Dennis Donis" userId="983d8017c8d9a50a" providerId="LiveId" clId="{1DFD1A6E-1046-4916-B3E5-94C54F885302}" dt="2024-09-16T18:26:47.364" v="838" actId="20577"/>
          <ac:spMkLst>
            <pc:docMk/>
            <pc:sldMk cId="2862184509" sldId="259"/>
            <ac:spMk id="24" creationId="{84DF42F8-C6CA-4D03-9E74-62CE392205B4}"/>
          </ac:spMkLst>
        </pc:spChg>
        <pc:spChg chg="mod">
          <ac:chgData name="Dennis Donis" userId="983d8017c8d9a50a" providerId="LiveId" clId="{1DFD1A6E-1046-4916-B3E5-94C54F885302}" dt="2024-09-16T18:25:18.353" v="701" actId="20577"/>
          <ac:spMkLst>
            <pc:docMk/>
            <pc:sldMk cId="2862184509" sldId="259"/>
            <ac:spMk id="25" creationId="{058D03A5-782E-458B-8532-121DA93F74AD}"/>
          </ac:spMkLst>
        </pc:spChg>
        <pc:spChg chg="mod">
          <ac:chgData name="Dennis Donis" userId="983d8017c8d9a50a" providerId="LiveId" clId="{1DFD1A6E-1046-4916-B3E5-94C54F885302}" dt="2024-09-16T18:29:26.923" v="987" actId="20577"/>
          <ac:spMkLst>
            <pc:docMk/>
            <pc:sldMk cId="2862184509" sldId="259"/>
            <ac:spMk id="26" creationId="{26DDAA15-30BB-461F-A263-859EC46042C6}"/>
          </ac:spMkLst>
        </pc:spChg>
        <pc:spChg chg="mod">
          <ac:chgData name="Dennis Donis" userId="983d8017c8d9a50a" providerId="LiveId" clId="{1DFD1A6E-1046-4916-B3E5-94C54F885302}" dt="2024-09-16T18:25:42.704" v="709" actId="20577"/>
          <ac:spMkLst>
            <pc:docMk/>
            <pc:sldMk cId="2862184509" sldId="259"/>
            <ac:spMk id="27" creationId="{4D379FC1-A436-420D-A712-F5054B8A2F3B}"/>
          </ac:spMkLst>
        </pc:spChg>
        <pc:spChg chg="add del mod">
          <ac:chgData name="Dennis Donis" userId="983d8017c8d9a50a" providerId="LiveId" clId="{1DFD1A6E-1046-4916-B3E5-94C54F885302}" dt="2024-09-16T18:21:44.214" v="446" actId="478"/>
          <ac:spMkLst>
            <pc:docMk/>
            <pc:sldMk cId="2862184509" sldId="259"/>
            <ac:spMk id="28" creationId="{8EC34706-9939-CD89-B785-BB04C75210BD}"/>
          </ac:spMkLst>
        </pc:spChg>
        <pc:spChg chg="add del mod">
          <ac:chgData name="Dennis Donis" userId="983d8017c8d9a50a" providerId="LiveId" clId="{1DFD1A6E-1046-4916-B3E5-94C54F885302}" dt="2024-09-16T18:20:53.956" v="373" actId="478"/>
          <ac:spMkLst>
            <pc:docMk/>
            <pc:sldMk cId="2862184509" sldId="259"/>
            <ac:spMk id="31" creationId="{8357FC23-EF43-6147-A6A3-42C4D0916686}"/>
          </ac:spMkLst>
        </pc:spChg>
        <pc:spChg chg="add del mod">
          <ac:chgData name="Dennis Donis" userId="983d8017c8d9a50a" providerId="LiveId" clId="{1DFD1A6E-1046-4916-B3E5-94C54F885302}" dt="2024-09-16T18:21:19.325" v="391" actId="478"/>
          <ac:spMkLst>
            <pc:docMk/>
            <pc:sldMk cId="2862184509" sldId="259"/>
            <ac:spMk id="33" creationId="{096EC2B1-DE23-B263-CF5E-81CBCFAEF284}"/>
          </ac:spMkLst>
        </pc:spChg>
        <pc:spChg chg="add del mod">
          <ac:chgData name="Dennis Donis" userId="983d8017c8d9a50a" providerId="LiveId" clId="{1DFD1A6E-1046-4916-B3E5-94C54F885302}" dt="2024-09-16T18:22:11.192" v="450" actId="478"/>
          <ac:spMkLst>
            <pc:docMk/>
            <pc:sldMk cId="2862184509" sldId="259"/>
            <ac:spMk id="35" creationId="{26922B5C-9687-22BE-068C-302FA762E0E9}"/>
          </ac:spMkLst>
        </pc:spChg>
        <pc:spChg chg="add del mod">
          <ac:chgData name="Dennis Donis" userId="983d8017c8d9a50a" providerId="LiveId" clId="{1DFD1A6E-1046-4916-B3E5-94C54F885302}" dt="2024-09-16T18:27:15.533" v="840" actId="478"/>
          <ac:spMkLst>
            <pc:docMk/>
            <pc:sldMk cId="2862184509" sldId="259"/>
            <ac:spMk id="37" creationId="{328A60A5-1105-2A75-C163-D761EA0BA01B}"/>
          </ac:spMkLst>
        </pc:spChg>
        <pc:spChg chg="add del mod">
          <ac:chgData name="Dennis Donis" userId="983d8017c8d9a50a" providerId="LiveId" clId="{1DFD1A6E-1046-4916-B3E5-94C54F885302}" dt="2024-09-16T18:29:07.621" v="954" actId="478"/>
          <ac:spMkLst>
            <pc:docMk/>
            <pc:sldMk cId="2862184509" sldId="259"/>
            <ac:spMk id="39" creationId="{74189E25-0F15-E85E-FBA6-EF7E4F24BD15}"/>
          </ac:spMkLst>
        </pc:spChg>
        <pc:spChg chg="add mod">
          <ac:chgData name="Dennis Donis" userId="983d8017c8d9a50a" providerId="LiveId" clId="{1DFD1A6E-1046-4916-B3E5-94C54F885302}" dt="2024-09-16T18:29:10.049" v="957" actId="20577"/>
          <ac:spMkLst>
            <pc:docMk/>
            <pc:sldMk cId="2862184509" sldId="259"/>
            <ac:spMk id="41" creationId="{503DFEC5-74A7-C4A6-FF16-305AA152F040}"/>
          </ac:spMkLst>
        </pc:spChg>
        <pc:picChg chg="del">
          <ac:chgData name="Dennis Donis" userId="983d8017c8d9a50a" providerId="LiveId" clId="{1DFD1A6E-1046-4916-B3E5-94C54F885302}" dt="2024-09-16T18:20:11.918" v="353" actId="478"/>
          <ac:picMkLst>
            <pc:docMk/>
            <pc:sldMk cId="2862184509" sldId="259"/>
            <ac:picMk id="29" creationId="{0266BE8F-4E62-4A2A-94C8-519900C6859C}"/>
          </ac:picMkLst>
        </pc:picChg>
      </pc:sldChg>
      <pc:sldChg chg="new del">
        <pc:chgData name="Dennis Donis" userId="983d8017c8d9a50a" providerId="LiveId" clId="{1DFD1A6E-1046-4916-B3E5-94C54F885302}" dt="2024-09-16T18:52:12.783" v="1128" actId="47"/>
        <pc:sldMkLst>
          <pc:docMk/>
          <pc:sldMk cId="1439074529" sldId="260"/>
        </pc:sldMkLst>
      </pc:sldChg>
      <pc:sldChg chg="modSp new mod">
        <pc:chgData name="Dennis Donis" userId="983d8017c8d9a50a" providerId="LiveId" clId="{1DFD1A6E-1046-4916-B3E5-94C54F885302}" dt="2024-09-16T19:07:05.333" v="2264" actId="27636"/>
        <pc:sldMkLst>
          <pc:docMk/>
          <pc:sldMk cId="1502144845" sldId="260"/>
        </pc:sldMkLst>
        <pc:spChg chg="mod">
          <ac:chgData name="Dennis Donis" userId="983d8017c8d9a50a" providerId="LiveId" clId="{1DFD1A6E-1046-4916-B3E5-94C54F885302}" dt="2024-09-16T18:54:35.535" v="1211" actId="20577"/>
          <ac:spMkLst>
            <pc:docMk/>
            <pc:sldMk cId="1502144845" sldId="260"/>
            <ac:spMk id="2" creationId="{C1439C02-81F1-F390-A47C-EBAB6F8FDDC2}"/>
          </ac:spMkLst>
        </pc:spChg>
        <pc:spChg chg="mod">
          <ac:chgData name="Dennis Donis" userId="983d8017c8d9a50a" providerId="LiveId" clId="{1DFD1A6E-1046-4916-B3E5-94C54F885302}" dt="2024-09-16T19:07:05.333" v="2264" actId="27636"/>
          <ac:spMkLst>
            <pc:docMk/>
            <pc:sldMk cId="1502144845" sldId="260"/>
            <ac:spMk id="3" creationId="{AF3E69B2-2493-49C4-F819-1F513F421CC9}"/>
          </ac:spMkLst>
        </pc:spChg>
      </pc:sldChg>
      <pc:sldChg chg="addSp delSp modSp new mod ord setBg addAnim delAnim">
        <pc:chgData name="Dennis Donis" userId="983d8017c8d9a50a" providerId="LiveId" clId="{1DFD1A6E-1046-4916-B3E5-94C54F885302}" dt="2024-09-16T18:54:16.896" v="1183"/>
        <pc:sldMkLst>
          <pc:docMk/>
          <pc:sldMk cId="2915167199" sldId="261"/>
        </pc:sldMkLst>
        <pc:spChg chg="mo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2" creationId="{F31CF95C-D1D4-47AD-E563-957FD1A588A4}"/>
          </ac:spMkLst>
        </pc:spChg>
        <pc:spChg chg="del">
          <ac:chgData name="Dennis Donis" userId="983d8017c8d9a50a" providerId="LiveId" clId="{1DFD1A6E-1046-4916-B3E5-94C54F885302}" dt="2024-09-16T18:53:32.466" v="1154" actId="26606"/>
          <ac:spMkLst>
            <pc:docMk/>
            <pc:sldMk cId="2915167199" sldId="261"/>
            <ac:spMk id="3" creationId="{0EC397E6-EDAC-0289-7180-D6B07FF51146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10" creationId="{8F9CBE3F-79A8-4F8F-88D9-DAD03D0D281F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12" creationId="{508BEF50-7B1E-49A4-BC19-5F4F1D755E64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14" creationId="{C5CB530E-515E-412C-9DF1-5F8FFBD6F383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16" creationId="{AEA7509D-F04F-40CB-A0B3-EEF16499CC9F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18" creationId="{C39ADB8F-D187-49D7-BDCF-C1B6DC727068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20" creationId="{712D4376-A578-4FF1-94FC-245E7A6A489F}"/>
          </ac:spMkLst>
        </pc:spChg>
        <pc:spChg chg="add del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22" creationId="{3FBAD350-5664-4811-A208-657FB882D350}"/>
          </ac:spMkLst>
        </pc:spChg>
        <pc:spChg chg="add del">
          <ac:chgData name="Dennis Donis" userId="983d8017c8d9a50a" providerId="LiveId" clId="{1DFD1A6E-1046-4916-B3E5-94C54F885302}" dt="2024-09-16T18:54:16.882" v="1181" actId="26606"/>
          <ac:spMkLst>
            <pc:docMk/>
            <pc:sldMk cId="2915167199" sldId="261"/>
            <ac:spMk id="32" creationId="{4AAC4440-8C11-4E3A-9756-5BFDA56C5A2D}"/>
          </ac:spMkLst>
        </pc:spChg>
        <pc:spChg chg="add del">
          <ac:chgData name="Dennis Donis" userId="983d8017c8d9a50a" providerId="LiveId" clId="{1DFD1A6E-1046-4916-B3E5-94C54F885302}" dt="2024-09-16T18:54:06.961" v="1174" actId="26606"/>
          <ac:spMkLst>
            <pc:docMk/>
            <pc:sldMk cId="2915167199" sldId="261"/>
            <ac:spMk id="33" creationId="{158B3569-73B2-4D05-8E95-886A6EE17F1F}"/>
          </ac:spMkLst>
        </pc:spChg>
        <pc:spChg chg="add del">
          <ac:chgData name="Dennis Donis" userId="983d8017c8d9a50a" providerId="LiveId" clId="{1DFD1A6E-1046-4916-B3E5-94C54F885302}" dt="2024-09-16T18:54:16.882" v="1181" actId="26606"/>
          <ac:spMkLst>
            <pc:docMk/>
            <pc:sldMk cId="2915167199" sldId="261"/>
            <ac:spMk id="34" creationId="{5E7AA7E8-8006-4E1F-A566-FCF37EE6F35D}"/>
          </ac:spMkLst>
        </pc:spChg>
        <pc:spChg chg="add del">
          <ac:chgData name="Dennis Donis" userId="983d8017c8d9a50a" providerId="LiveId" clId="{1DFD1A6E-1046-4916-B3E5-94C54F885302}" dt="2024-09-16T18:54:06.961" v="1174" actId="26606"/>
          <ac:spMkLst>
            <pc:docMk/>
            <pc:sldMk cId="2915167199" sldId="261"/>
            <ac:spMk id="35" creationId="{B71758F4-3F46-45DA-8AC5-4E508DA080BA}"/>
          </ac:spMkLst>
        </pc:spChg>
        <pc:spChg chg="add del">
          <ac:chgData name="Dennis Donis" userId="983d8017c8d9a50a" providerId="LiveId" clId="{1DFD1A6E-1046-4916-B3E5-94C54F885302}" dt="2024-09-16T18:54:06.961" v="1174" actId="26606"/>
          <ac:spMkLst>
            <pc:docMk/>
            <pc:sldMk cId="2915167199" sldId="261"/>
            <ac:spMk id="39" creationId="{8D61482F-F3C5-4D66-8C5D-C6BBE3E1275C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40" creationId="{8F9CBE3F-79A8-4F8F-88D9-DAD03D0D281F}"/>
          </ac:spMkLst>
        </pc:spChg>
        <pc:spChg chg="add del">
          <ac:chgData name="Dennis Donis" userId="983d8017c8d9a50a" providerId="LiveId" clId="{1DFD1A6E-1046-4916-B3E5-94C54F885302}" dt="2024-09-16T18:54:10.273" v="1176" actId="26606"/>
          <ac:spMkLst>
            <pc:docMk/>
            <pc:sldMk cId="2915167199" sldId="261"/>
            <ac:spMk id="42" creationId="{D9FB580A-BA0E-4D5E-90F4-C42767A78389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44" creationId="{508BEF50-7B1E-49A4-BC19-5F4F1D755E64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45" creationId="{C39ADB8F-D187-49D7-BDCF-C1B6DC727068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46" creationId="{1A3C89F8-0D2F-47FF-B903-151248265F47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47" creationId="{C5CB530E-515E-412C-9DF1-5F8FFBD6F383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48" creationId="{712D4376-A578-4FF1-94FC-245E7A6A489F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49" creationId="{AEA7509D-F04F-40CB-A0B3-EEF16499CC9F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51" creationId="{508BEF50-7B1E-49A4-BC19-5F4F1D755E64}"/>
          </ac:spMkLst>
        </pc:spChg>
        <pc:spChg chg="add del">
          <ac:chgData name="Dennis Donis" userId="983d8017c8d9a50a" providerId="LiveId" clId="{1DFD1A6E-1046-4916-B3E5-94C54F885302}" dt="2024-09-16T18:54:14.354" v="1178" actId="26606"/>
          <ac:spMkLst>
            <pc:docMk/>
            <pc:sldMk cId="2915167199" sldId="261"/>
            <ac:spMk id="52" creationId="{3FBAD350-5664-4811-A208-657FB882D350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53" creationId="{C5CB530E-515E-412C-9DF1-5F8FFBD6F383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54" creationId="{AEA7509D-F04F-40CB-A0B3-EEF16499CC9F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55" creationId="{C39ADB8F-D187-49D7-BDCF-C1B6DC727068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56" creationId="{712D4376-A578-4FF1-94FC-245E7A6A489F}"/>
          </ac:spMkLst>
        </pc:spChg>
        <pc:spChg chg="add">
          <ac:chgData name="Dennis Donis" userId="983d8017c8d9a50a" providerId="LiveId" clId="{1DFD1A6E-1046-4916-B3E5-94C54F885302}" dt="2024-09-16T18:54:16.896" v="1182" actId="26606"/>
          <ac:spMkLst>
            <pc:docMk/>
            <pc:sldMk cId="2915167199" sldId="261"/>
            <ac:spMk id="57" creationId="{3FBAD350-5664-4811-A208-657FB882D350}"/>
          </ac:spMkLst>
        </pc:spChg>
        <pc:picChg chg="add del">
          <ac:chgData name="Dennis Donis" userId="983d8017c8d9a50a" providerId="LiveId" clId="{1DFD1A6E-1046-4916-B3E5-94C54F885302}" dt="2024-09-16T18:54:16.882" v="1181" actId="26606"/>
          <ac:picMkLst>
            <pc:docMk/>
            <pc:sldMk cId="2915167199" sldId="261"/>
            <ac:picMk id="26" creationId="{E586CFCD-D8E3-80AB-8A4D-9CD345619633}"/>
          </ac:picMkLst>
        </pc:picChg>
        <pc:picChg chg="add del">
          <ac:chgData name="Dennis Donis" userId="983d8017c8d9a50a" providerId="LiveId" clId="{1DFD1A6E-1046-4916-B3E5-94C54F885302}" dt="2024-09-16T18:54:06.961" v="1174" actId="26606"/>
          <ac:picMkLst>
            <pc:docMk/>
            <pc:sldMk cId="2915167199" sldId="261"/>
            <ac:picMk id="28" creationId="{C1C0826C-53E3-5F7B-9A25-98E6B2A1F4A9}"/>
          </ac:picMkLst>
        </pc:picChg>
        <pc:picChg chg="add del">
          <ac:chgData name="Dennis Donis" userId="983d8017c8d9a50a" providerId="LiveId" clId="{1DFD1A6E-1046-4916-B3E5-94C54F885302}" dt="2024-09-16T18:54:10.273" v="1176" actId="26606"/>
          <ac:picMkLst>
            <pc:docMk/>
            <pc:sldMk cId="2915167199" sldId="261"/>
            <ac:picMk id="43" creationId="{AEB5AEA6-50C8-4DCB-9FD0-9E251F92BA8A}"/>
          </ac:picMkLst>
        </pc:picChg>
        <pc:cxnChg chg="add del">
          <ac:chgData name="Dennis Donis" userId="983d8017c8d9a50a" providerId="LiveId" clId="{1DFD1A6E-1046-4916-B3E5-94C54F885302}" dt="2024-09-16T18:54:16.896" v="1182" actId="26606"/>
          <ac:cxnSpMkLst>
            <pc:docMk/>
            <pc:sldMk cId="2915167199" sldId="261"/>
            <ac:cxnSpMk id="8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16.896" v="1182" actId="26606"/>
          <ac:cxnSpMkLst>
            <pc:docMk/>
            <pc:sldMk cId="2915167199" sldId="261"/>
            <ac:cxnSpMk id="24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54:14.354" v="1178" actId="26606"/>
          <ac:cxnSpMkLst>
            <pc:docMk/>
            <pc:sldMk cId="2915167199" sldId="261"/>
            <ac:cxnSpMk id="29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16.882" v="1181" actId="26606"/>
          <ac:cxnSpMkLst>
            <pc:docMk/>
            <pc:sldMk cId="2915167199" sldId="261"/>
            <ac:cxnSpMk id="30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06.961" v="1174" actId="26606"/>
          <ac:cxnSpMkLst>
            <pc:docMk/>
            <pc:sldMk cId="2915167199" sldId="261"/>
            <ac:cxnSpMk id="31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16.882" v="1181" actId="26606"/>
          <ac:cxnSpMkLst>
            <pc:docMk/>
            <pc:sldMk cId="2915167199" sldId="261"/>
            <ac:cxnSpMk id="36" creationId="{56020367-4FD5-4596-8E10-C5F095CD8DBF}"/>
          </ac:cxnSpMkLst>
        </pc:cxnChg>
        <pc:cxnChg chg="add del">
          <ac:chgData name="Dennis Donis" userId="983d8017c8d9a50a" providerId="LiveId" clId="{1DFD1A6E-1046-4916-B3E5-94C54F885302}" dt="2024-09-16T18:54:06.961" v="1174" actId="26606"/>
          <ac:cxnSpMkLst>
            <pc:docMk/>
            <pc:sldMk cId="2915167199" sldId="261"/>
            <ac:cxnSpMk id="37" creationId="{56020367-4FD5-4596-8E10-C5F095CD8DBF}"/>
          </ac:cxnSpMkLst>
        </pc:cxnChg>
        <pc:cxnChg chg="add">
          <ac:chgData name="Dennis Donis" userId="983d8017c8d9a50a" providerId="LiveId" clId="{1DFD1A6E-1046-4916-B3E5-94C54F885302}" dt="2024-09-16T18:54:16.896" v="1182" actId="26606"/>
          <ac:cxnSpMkLst>
            <pc:docMk/>
            <pc:sldMk cId="2915167199" sldId="261"/>
            <ac:cxnSpMk id="38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10.273" v="1176" actId="26606"/>
          <ac:cxnSpMkLst>
            <pc:docMk/>
            <pc:sldMk cId="2915167199" sldId="261"/>
            <ac:cxnSpMk id="41" creationId="{D1B787A8-0D67-4B7E-9B48-86BD906AB6B5}"/>
          </ac:cxnSpMkLst>
        </pc:cxnChg>
        <pc:cxnChg chg="add del">
          <ac:chgData name="Dennis Donis" userId="983d8017c8d9a50a" providerId="LiveId" clId="{1DFD1A6E-1046-4916-B3E5-94C54F885302}" dt="2024-09-16T18:54:14.354" v="1178" actId="26606"/>
          <ac:cxnSpMkLst>
            <pc:docMk/>
            <pc:sldMk cId="2915167199" sldId="261"/>
            <ac:cxnSpMk id="50" creationId="{56020367-4FD5-4596-8E10-C5F095CD8DBF}"/>
          </ac:cxnSpMkLst>
        </pc:cxnChg>
        <pc:cxnChg chg="add">
          <ac:chgData name="Dennis Donis" userId="983d8017c8d9a50a" providerId="LiveId" clId="{1DFD1A6E-1046-4916-B3E5-94C54F885302}" dt="2024-09-16T18:54:16.896" v="1182" actId="26606"/>
          <ac:cxnSpMkLst>
            <pc:docMk/>
            <pc:sldMk cId="2915167199" sldId="261"/>
            <ac:cxnSpMk id="58" creationId="{56020367-4FD5-4596-8E10-C5F095CD8DBF}"/>
          </ac:cxnSpMkLst>
        </pc:cxnChg>
      </pc:sldChg>
      <pc:sldChg chg="addSp delSp modSp new mod setBg">
        <pc:chgData name="Dennis Donis" userId="983d8017c8d9a50a" providerId="LiveId" clId="{1DFD1A6E-1046-4916-B3E5-94C54F885302}" dt="2024-09-16T19:07:19.173" v="2270" actId="20577"/>
        <pc:sldMkLst>
          <pc:docMk/>
          <pc:sldMk cId="2318570151" sldId="262"/>
        </pc:sldMkLst>
        <pc:spChg chg="mod">
          <ac:chgData name="Dennis Donis" userId="983d8017c8d9a50a" providerId="LiveId" clId="{1DFD1A6E-1046-4916-B3E5-94C54F885302}" dt="2024-09-16T19:07:19.173" v="2270" actId="20577"/>
          <ac:spMkLst>
            <pc:docMk/>
            <pc:sldMk cId="2318570151" sldId="262"/>
            <ac:spMk id="2" creationId="{4A382F10-FD20-F807-1DBE-2B10D5E4A6EF}"/>
          </ac:spMkLst>
        </pc:spChg>
        <pc:spChg chg="add del mod">
          <ac:chgData name="Dennis Donis" userId="983d8017c8d9a50a" providerId="LiveId" clId="{1DFD1A6E-1046-4916-B3E5-94C54F885302}" dt="2024-09-16T19:06:43.147" v="2260" actId="26606"/>
          <ac:spMkLst>
            <pc:docMk/>
            <pc:sldMk cId="2318570151" sldId="262"/>
            <ac:spMk id="3" creationId="{2E1AA892-5CDA-48DC-2D56-003EC0375A1C}"/>
          </ac:spMkLst>
        </pc:spChg>
        <pc:spChg chg="add del">
          <ac:chgData name="Dennis Donis" userId="983d8017c8d9a50a" providerId="LiveId" clId="{1DFD1A6E-1046-4916-B3E5-94C54F885302}" dt="2024-09-16T19:06:29.347" v="2253" actId="26606"/>
          <ac:spMkLst>
            <pc:docMk/>
            <pc:sldMk cId="2318570151" sldId="262"/>
            <ac:spMk id="8" creationId="{8D1AA55E-40D5-461B-A5A8-4AE8AAB71B08}"/>
          </ac:spMkLst>
        </pc:spChg>
        <pc:spChg chg="add del">
          <ac:chgData name="Dennis Donis" userId="983d8017c8d9a50a" providerId="LiveId" clId="{1DFD1A6E-1046-4916-B3E5-94C54F885302}" dt="2024-09-16T19:06:33.126" v="2255" actId="26606"/>
          <ac:spMkLst>
            <pc:docMk/>
            <pc:sldMk cId="2318570151" sldId="262"/>
            <ac:spMk id="9" creationId="{16AC3602-3348-4F31-9E43-076B03514ECB}"/>
          </ac:spMkLst>
        </pc:spChg>
        <pc:spChg chg="add del">
          <ac:chgData name="Dennis Donis" userId="983d8017c8d9a50a" providerId="LiveId" clId="{1DFD1A6E-1046-4916-B3E5-94C54F885302}" dt="2024-09-16T19:06:33.126" v="2255" actId="26606"/>
          <ac:spMkLst>
            <pc:docMk/>
            <pc:sldMk cId="2318570151" sldId="262"/>
            <ac:spMk id="11" creationId="{394094B0-A6C9-44BE-9042-66EF0612F625}"/>
          </ac:spMkLst>
        </pc:spChg>
        <pc:spChg chg="add del">
          <ac:chgData name="Dennis Donis" userId="983d8017c8d9a50a" providerId="LiveId" clId="{1DFD1A6E-1046-4916-B3E5-94C54F885302}" dt="2024-09-16T19:06:29.347" v="2253" actId="26606"/>
          <ac:spMkLst>
            <pc:docMk/>
            <pc:sldMk cId="2318570151" sldId="262"/>
            <ac:spMk id="12" creationId="{6CB927A4-E432-4310-9CD5-E89FF5063179}"/>
          </ac:spMkLst>
        </pc:spChg>
        <pc:spChg chg="add del">
          <ac:chgData name="Dennis Donis" userId="983d8017c8d9a50a" providerId="LiveId" clId="{1DFD1A6E-1046-4916-B3E5-94C54F885302}" dt="2024-09-16T19:06:33.126" v="2255" actId="26606"/>
          <ac:spMkLst>
            <pc:docMk/>
            <pc:sldMk cId="2318570151" sldId="262"/>
            <ac:spMk id="13" creationId="{64C2CA96-0B16-4AA7-B340-33044D238597}"/>
          </ac:spMkLst>
        </pc:spChg>
        <pc:spChg chg="add del">
          <ac:chgData name="Dennis Donis" userId="983d8017c8d9a50a" providerId="LiveId" clId="{1DFD1A6E-1046-4916-B3E5-94C54F885302}" dt="2024-09-16T19:06:29.347" v="2253" actId="26606"/>
          <ac:spMkLst>
            <pc:docMk/>
            <pc:sldMk cId="2318570151" sldId="262"/>
            <ac:spMk id="14" creationId="{E3020543-B24B-4EC4-8FFC-8DD88EEA91A8}"/>
          </ac:spMkLst>
        </pc:spChg>
        <pc:spChg chg="add del">
          <ac:chgData name="Dennis Donis" userId="983d8017c8d9a50a" providerId="LiveId" clId="{1DFD1A6E-1046-4916-B3E5-94C54F885302}" dt="2024-09-16T19:06:29.347" v="2253" actId="26606"/>
          <ac:spMkLst>
            <pc:docMk/>
            <pc:sldMk cId="2318570151" sldId="262"/>
            <ac:spMk id="16" creationId="{1453BF6C-B012-48B7-B4E8-6D7AC7C27D02}"/>
          </ac:spMkLst>
        </pc:spChg>
        <pc:spChg chg="add del">
          <ac:chgData name="Dennis Donis" userId="983d8017c8d9a50a" providerId="LiveId" clId="{1DFD1A6E-1046-4916-B3E5-94C54F885302}" dt="2024-09-16T19:06:33.126" v="2255" actId="26606"/>
          <ac:spMkLst>
            <pc:docMk/>
            <pc:sldMk cId="2318570151" sldId="262"/>
            <ac:spMk id="17" creationId="{1D50D7A8-F1D5-4306-8A9B-DD7A73EB8BCE}"/>
          </ac:spMkLst>
        </pc:spChg>
        <pc:spChg chg="add del">
          <ac:chgData name="Dennis Donis" userId="983d8017c8d9a50a" providerId="LiveId" clId="{1DFD1A6E-1046-4916-B3E5-94C54F885302}" dt="2024-09-16T19:06:41.613" v="2257" actId="26606"/>
          <ac:spMkLst>
            <pc:docMk/>
            <pc:sldMk cId="2318570151" sldId="262"/>
            <ac:spMk id="19" creationId="{16AC3602-3348-4F31-9E43-076B03514ECB}"/>
          </ac:spMkLst>
        </pc:spChg>
        <pc:spChg chg="add del">
          <ac:chgData name="Dennis Donis" userId="983d8017c8d9a50a" providerId="LiveId" clId="{1DFD1A6E-1046-4916-B3E5-94C54F885302}" dt="2024-09-16T19:06:41.613" v="2257" actId="26606"/>
          <ac:spMkLst>
            <pc:docMk/>
            <pc:sldMk cId="2318570151" sldId="262"/>
            <ac:spMk id="21" creationId="{394094B0-A6C9-44BE-9042-66EF0612F625}"/>
          </ac:spMkLst>
        </pc:spChg>
        <pc:spChg chg="add del">
          <ac:chgData name="Dennis Donis" userId="983d8017c8d9a50a" providerId="LiveId" clId="{1DFD1A6E-1046-4916-B3E5-94C54F885302}" dt="2024-09-16T19:06:41.613" v="2257" actId="26606"/>
          <ac:spMkLst>
            <pc:docMk/>
            <pc:sldMk cId="2318570151" sldId="262"/>
            <ac:spMk id="22" creationId="{64C2CA96-0B16-4AA7-B340-33044D238597}"/>
          </ac:spMkLst>
        </pc:spChg>
        <pc:spChg chg="add del">
          <ac:chgData name="Dennis Donis" userId="983d8017c8d9a50a" providerId="LiveId" clId="{1DFD1A6E-1046-4916-B3E5-94C54F885302}" dt="2024-09-16T19:06:41.613" v="2257" actId="26606"/>
          <ac:spMkLst>
            <pc:docMk/>
            <pc:sldMk cId="2318570151" sldId="262"/>
            <ac:spMk id="23" creationId="{1D50D7A8-F1D5-4306-8A9B-DD7A73EB8BCE}"/>
          </ac:spMkLst>
        </pc:spChg>
        <pc:spChg chg="add del">
          <ac:chgData name="Dennis Donis" userId="983d8017c8d9a50a" providerId="LiveId" clId="{1DFD1A6E-1046-4916-B3E5-94C54F885302}" dt="2024-09-16T19:06:43.127" v="2259" actId="26606"/>
          <ac:spMkLst>
            <pc:docMk/>
            <pc:sldMk cId="2318570151" sldId="262"/>
            <ac:spMk id="26" creationId="{16AC3602-3348-4F31-9E43-076B03514ECB}"/>
          </ac:spMkLst>
        </pc:spChg>
        <pc:spChg chg="add del">
          <ac:chgData name="Dennis Donis" userId="983d8017c8d9a50a" providerId="LiveId" clId="{1DFD1A6E-1046-4916-B3E5-94C54F885302}" dt="2024-09-16T19:06:43.127" v="2259" actId="26606"/>
          <ac:spMkLst>
            <pc:docMk/>
            <pc:sldMk cId="2318570151" sldId="262"/>
            <ac:spMk id="28" creationId="{394094B0-A6C9-44BE-9042-66EF0612F625}"/>
          </ac:spMkLst>
        </pc:spChg>
        <pc:spChg chg="add del">
          <ac:chgData name="Dennis Donis" userId="983d8017c8d9a50a" providerId="LiveId" clId="{1DFD1A6E-1046-4916-B3E5-94C54F885302}" dt="2024-09-16T19:06:43.127" v="2259" actId="26606"/>
          <ac:spMkLst>
            <pc:docMk/>
            <pc:sldMk cId="2318570151" sldId="262"/>
            <ac:spMk id="29" creationId="{64C2CA96-0B16-4AA7-B340-33044D238597}"/>
          </ac:spMkLst>
        </pc:spChg>
        <pc:spChg chg="add del">
          <ac:chgData name="Dennis Donis" userId="983d8017c8d9a50a" providerId="LiveId" clId="{1DFD1A6E-1046-4916-B3E5-94C54F885302}" dt="2024-09-16T19:06:43.127" v="2259" actId="26606"/>
          <ac:spMkLst>
            <pc:docMk/>
            <pc:sldMk cId="2318570151" sldId="262"/>
            <ac:spMk id="30" creationId="{1D50D7A8-F1D5-4306-8A9B-DD7A73EB8BCE}"/>
          </ac:spMkLst>
        </pc:spChg>
        <pc:spChg chg="add">
          <ac:chgData name="Dennis Donis" userId="983d8017c8d9a50a" providerId="LiveId" clId="{1DFD1A6E-1046-4916-B3E5-94C54F885302}" dt="2024-09-16T19:06:43.147" v="2260" actId="26606"/>
          <ac:spMkLst>
            <pc:docMk/>
            <pc:sldMk cId="2318570151" sldId="262"/>
            <ac:spMk id="33" creationId="{2659FDB4-FCBE-4A89-B46D-43D4FA54464D}"/>
          </ac:spMkLst>
        </pc:spChg>
        <pc:graphicFrameChg chg="add del">
          <ac:chgData name="Dennis Donis" userId="983d8017c8d9a50a" providerId="LiveId" clId="{1DFD1A6E-1046-4916-B3E5-94C54F885302}" dt="2024-09-16T19:06:33.126" v="2255" actId="26606"/>
          <ac:graphicFrameMkLst>
            <pc:docMk/>
            <pc:sldMk cId="2318570151" sldId="262"/>
            <ac:graphicFrameMk id="5" creationId="{A6B48A0B-8994-E1F7-96BA-3EA4F01B8026}"/>
          </ac:graphicFrameMkLst>
        </pc:graphicFrameChg>
        <pc:graphicFrameChg chg="add del">
          <ac:chgData name="Dennis Donis" userId="983d8017c8d9a50a" providerId="LiveId" clId="{1DFD1A6E-1046-4916-B3E5-94C54F885302}" dt="2024-09-16T19:06:41.613" v="2257" actId="26606"/>
          <ac:graphicFrameMkLst>
            <pc:docMk/>
            <pc:sldMk cId="2318570151" sldId="262"/>
            <ac:graphicFrameMk id="24" creationId="{BFA8DCEF-FB1C-0DF8-28EE-AF188B3F6D6F}"/>
          </ac:graphicFrameMkLst>
        </pc:graphicFrameChg>
        <pc:graphicFrameChg chg="add del">
          <ac:chgData name="Dennis Donis" userId="983d8017c8d9a50a" providerId="LiveId" clId="{1DFD1A6E-1046-4916-B3E5-94C54F885302}" dt="2024-09-16T19:06:43.127" v="2259" actId="26606"/>
          <ac:graphicFrameMkLst>
            <pc:docMk/>
            <pc:sldMk cId="2318570151" sldId="262"/>
            <ac:graphicFrameMk id="31" creationId="{DB7BED80-E3E7-CF22-A07D-7E0246BAB0A7}"/>
          </ac:graphicFrameMkLst>
        </pc:graphicFrameChg>
        <pc:graphicFrameChg chg="add">
          <ac:chgData name="Dennis Donis" userId="983d8017c8d9a50a" providerId="LiveId" clId="{1DFD1A6E-1046-4916-B3E5-94C54F885302}" dt="2024-09-16T19:06:43.147" v="2260" actId="26606"/>
          <ac:graphicFrameMkLst>
            <pc:docMk/>
            <pc:sldMk cId="2318570151" sldId="262"/>
            <ac:graphicFrameMk id="35" creationId="{9E913132-C539-20DD-E894-77C323D837AC}"/>
          </ac:graphicFrameMkLst>
        </pc:graphicFrameChg>
        <pc:cxnChg chg="add del">
          <ac:chgData name="Dennis Donis" userId="983d8017c8d9a50a" providerId="LiveId" clId="{1DFD1A6E-1046-4916-B3E5-94C54F885302}" dt="2024-09-16T19:06:29.347" v="2253" actId="26606"/>
          <ac:cxnSpMkLst>
            <pc:docMk/>
            <pc:sldMk cId="2318570151" sldId="262"/>
            <ac:cxnSpMk id="10" creationId="{7EB498BD-8089-4626-91EA-4978EBEF535E}"/>
          </ac:cxnSpMkLst>
        </pc:cxnChg>
        <pc:cxnChg chg="add del">
          <ac:chgData name="Dennis Donis" userId="983d8017c8d9a50a" providerId="LiveId" clId="{1DFD1A6E-1046-4916-B3E5-94C54F885302}" dt="2024-09-16T19:06:33.126" v="2255" actId="26606"/>
          <ac:cxnSpMkLst>
            <pc:docMk/>
            <pc:sldMk cId="2318570151" sldId="262"/>
            <ac:cxnSpMk id="15" creationId="{94169334-264D-4176-8BDE-037249A61B4E}"/>
          </ac:cxnSpMkLst>
        </pc:cxnChg>
        <pc:cxnChg chg="add del">
          <ac:chgData name="Dennis Donis" userId="983d8017c8d9a50a" providerId="LiveId" clId="{1DFD1A6E-1046-4916-B3E5-94C54F885302}" dt="2024-09-16T19:06:41.613" v="2257" actId="26606"/>
          <ac:cxnSpMkLst>
            <pc:docMk/>
            <pc:sldMk cId="2318570151" sldId="262"/>
            <ac:cxnSpMk id="20" creationId="{94169334-264D-4176-8BDE-037249A61B4E}"/>
          </ac:cxnSpMkLst>
        </pc:cxnChg>
        <pc:cxnChg chg="add del">
          <ac:chgData name="Dennis Donis" userId="983d8017c8d9a50a" providerId="LiveId" clId="{1DFD1A6E-1046-4916-B3E5-94C54F885302}" dt="2024-09-16T19:06:43.127" v="2259" actId="26606"/>
          <ac:cxnSpMkLst>
            <pc:docMk/>
            <pc:sldMk cId="2318570151" sldId="262"/>
            <ac:cxnSpMk id="27" creationId="{94169334-264D-4176-8BDE-037249A61B4E}"/>
          </ac:cxnSpMkLst>
        </pc:cxnChg>
        <pc:cxnChg chg="add">
          <ac:chgData name="Dennis Donis" userId="983d8017c8d9a50a" providerId="LiveId" clId="{1DFD1A6E-1046-4916-B3E5-94C54F885302}" dt="2024-09-16T19:06:43.147" v="2260" actId="26606"/>
          <ac:cxnSpMkLst>
            <pc:docMk/>
            <pc:sldMk cId="2318570151" sldId="262"/>
            <ac:cxnSpMk id="34" creationId="{C8F51B3F-8331-4E4A-AE96-D47B1006EEAD}"/>
          </ac:cxnSpMkLst>
        </pc:cxnChg>
      </pc:sldChg>
      <pc:sldChg chg="addSp delSp modSp new mod setBg">
        <pc:chgData name="Dennis Donis" userId="983d8017c8d9a50a" providerId="LiveId" clId="{1DFD1A6E-1046-4916-B3E5-94C54F885302}" dt="2024-09-16T19:14:10.765" v="2565" actId="26606"/>
        <pc:sldMkLst>
          <pc:docMk/>
          <pc:sldMk cId="3844588292" sldId="263"/>
        </pc:sldMkLst>
        <pc:spChg chg="mod">
          <ac:chgData name="Dennis Donis" userId="983d8017c8d9a50a" providerId="LiveId" clId="{1DFD1A6E-1046-4916-B3E5-94C54F885302}" dt="2024-09-16T19:14:06.915" v="2563" actId="26606"/>
          <ac:spMkLst>
            <pc:docMk/>
            <pc:sldMk cId="3844588292" sldId="263"/>
            <ac:spMk id="2" creationId="{68982509-58E7-FD80-1365-4E8A3E9B4340}"/>
          </ac:spMkLst>
        </pc:spChg>
        <pc:spChg chg="add del mod">
          <ac:chgData name="Dennis Donis" userId="983d8017c8d9a50a" providerId="LiveId" clId="{1DFD1A6E-1046-4916-B3E5-94C54F885302}" dt="2024-09-16T19:14:10.765" v="2565" actId="26606"/>
          <ac:spMkLst>
            <pc:docMk/>
            <pc:sldMk cId="3844588292" sldId="263"/>
            <ac:spMk id="3" creationId="{29CF2333-A700-BB59-1B49-0B6050D34E1B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8" creationId="{A2679492-7988-4050-9056-542444452411}"/>
          </ac:spMkLst>
        </pc:spChg>
        <pc:spChg chg="add del">
          <ac:chgData name="Dennis Donis" userId="983d8017c8d9a50a" providerId="LiveId" clId="{1DFD1A6E-1046-4916-B3E5-94C54F885302}" dt="2024-09-16T19:14:00.812" v="2557" actId="26606"/>
          <ac:spMkLst>
            <pc:docMk/>
            <pc:sldMk cId="3844588292" sldId="263"/>
            <ac:spMk id="9" creationId="{2659FDB4-FCBE-4A89-B46D-43D4FA54464D}"/>
          </ac:spMkLst>
        </pc:spChg>
        <pc:spChg chg="add del">
          <ac:chgData name="Dennis Donis" userId="983d8017c8d9a50a" providerId="LiveId" clId="{1DFD1A6E-1046-4916-B3E5-94C54F885302}" dt="2024-09-16T19:14:02.050" v="2559" actId="26606"/>
          <ac:spMkLst>
            <pc:docMk/>
            <pc:sldMk cId="3844588292" sldId="263"/>
            <ac:spMk id="10" creationId="{A2679492-7988-4050-9056-542444452411}"/>
          </ac:spMkLst>
        </pc:spChg>
        <pc:spChg chg="add del">
          <ac:chgData name="Dennis Donis" userId="983d8017c8d9a50a" providerId="LiveId" clId="{1DFD1A6E-1046-4916-B3E5-94C54F885302}" dt="2024-09-16T19:14:02.050" v="2559" actId="26606"/>
          <ac:spMkLst>
            <pc:docMk/>
            <pc:sldMk cId="3844588292" sldId="263"/>
            <ac:spMk id="12" creationId="{B091B163-7D61-4891-ABCF-5C13D9C418D0}"/>
          </ac:spMkLst>
        </pc:spChg>
        <pc:spChg chg="add del">
          <ac:chgData name="Dennis Donis" userId="983d8017c8d9a50a" providerId="LiveId" clId="{1DFD1A6E-1046-4916-B3E5-94C54F885302}" dt="2024-09-16T19:14:02.050" v="2559" actId="26606"/>
          <ac:spMkLst>
            <pc:docMk/>
            <pc:sldMk cId="3844588292" sldId="263"/>
            <ac:spMk id="13" creationId="{29CF2333-A700-BB59-1B49-0B6050D34E1B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16" creationId="{1453BF6C-B012-48B7-B4E8-6D7AC7C27D02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17" creationId="{B091B163-7D61-4891-ABCF-5C13D9C418D0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19" creationId="{6CB927A4-E432-4310-9CD5-E89FF5063179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20" creationId="{E3020543-B24B-4EC4-8FFC-8DD88EEA91A8}"/>
          </ac:spMkLst>
        </pc:spChg>
        <pc:spChg chg="add del">
          <ac:chgData name="Dennis Donis" userId="983d8017c8d9a50a" providerId="LiveId" clId="{1DFD1A6E-1046-4916-B3E5-94C54F885302}" dt="2024-09-16T19:14:02.991" v="2561" actId="26606"/>
          <ac:spMkLst>
            <pc:docMk/>
            <pc:sldMk cId="3844588292" sldId="263"/>
            <ac:spMk id="21" creationId="{29CF2333-A700-BB59-1B49-0B6050D34E1B}"/>
          </ac:spMkLst>
        </pc:spChg>
        <pc:spChg chg="add del">
          <ac:chgData name="Dennis Donis" userId="983d8017c8d9a50a" providerId="LiveId" clId="{1DFD1A6E-1046-4916-B3E5-94C54F885302}" dt="2024-09-16T19:14:06.915" v="2563" actId="26606"/>
          <ac:spMkLst>
            <pc:docMk/>
            <pc:sldMk cId="3844588292" sldId="263"/>
            <ac:spMk id="23" creationId="{2659FDB4-FCBE-4A89-B46D-43D4FA54464D}"/>
          </ac:spMkLst>
        </pc:spChg>
        <pc:graphicFrameChg chg="add del">
          <ac:chgData name="Dennis Donis" userId="983d8017c8d9a50a" providerId="LiveId" clId="{1DFD1A6E-1046-4916-B3E5-94C54F885302}" dt="2024-09-16T19:14:00.812" v="2557" actId="26606"/>
          <ac:graphicFrameMkLst>
            <pc:docMk/>
            <pc:sldMk cId="3844588292" sldId="263"/>
            <ac:graphicFrameMk id="5" creationId="{A8BA92F1-B97B-AF07-A70E-86482C872523}"/>
          </ac:graphicFrameMkLst>
        </pc:graphicFrameChg>
        <pc:graphicFrameChg chg="add del">
          <ac:chgData name="Dennis Donis" userId="983d8017c8d9a50a" providerId="LiveId" clId="{1DFD1A6E-1046-4916-B3E5-94C54F885302}" dt="2024-09-16T19:14:06.915" v="2563" actId="26606"/>
          <ac:graphicFrameMkLst>
            <pc:docMk/>
            <pc:sldMk cId="3844588292" sldId="263"/>
            <ac:graphicFrameMk id="25" creationId="{F66A3C36-24F8-817F-4F63-069FD9E93BE3}"/>
          </ac:graphicFrameMkLst>
        </pc:graphicFrameChg>
        <pc:graphicFrameChg chg="add del">
          <ac:chgData name="Dennis Donis" userId="983d8017c8d9a50a" providerId="LiveId" clId="{1DFD1A6E-1046-4916-B3E5-94C54F885302}" dt="2024-09-16T19:14:10.765" v="2565" actId="26606"/>
          <ac:graphicFrameMkLst>
            <pc:docMk/>
            <pc:sldMk cId="3844588292" sldId="263"/>
            <ac:graphicFrameMk id="27" creationId="{6F6F8BE2-C013-5DD4-297C-6478A70E1A72}"/>
          </ac:graphicFrameMkLst>
        </pc:graphicFrameChg>
        <pc:picChg chg="add del">
          <ac:chgData name="Dennis Donis" userId="983d8017c8d9a50a" providerId="LiveId" clId="{1DFD1A6E-1046-4916-B3E5-94C54F885302}" dt="2024-09-16T19:14:02.050" v="2559" actId="26606"/>
          <ac:picMkLst>
            <pc:docMk/>
            <pc:sldMk cId="3844588292" sldId="263"/>
            <ac:picMk id="7" creationId="{556BC082-7D58-F637-D734-A54D36019D06}"/>
          </ac:picMkLst>
        </pc:picChg>
        <pc:cxnChg chg="add del">
          <ac:chgData name="Dennis Donis" userId="983d8017c8d9a50a" providerId="LiveId" clId="{1DFD1A6E-1046-4916-B3E5-94C54F885302}" dt="2024-09-16T19:14:00.812" v="2557" actId="26606"/>
          <ac:cxnSpMkLst>
            <pc:docMk/>
            <pc:sldMk cId="3844588292" sldId="263"/>
            <ac:cxnSpMk id="11" creationId="{C8F51B3F-8331-4E4A-AE96-D47B1006EEAD}"/>
          </ac:cxnSpMkLst>
        </pc:cxnChg>
        <pc:cxnChg chg="add del">
          <ac:chgData name="Dennis Donis" userId="983d8017c8d9a50a" providerId="LiveId" clId="{1DFD1A6E-1046-4916-B3E5-94C54F885302}" dt="2024-09-16T19:14:02.050" v="2559" actId="26606"/>
          <ac:cxnSpMkLst>
            <pc:docMk/>
            <pc:sldMk cId="3844588292" sldId="263"/>
            <ac:cxnSpMk id="14" creationId="{C49DA8F6-BCC1-4447-B54C-57856834B94B}"/>
          </ac:cxnSpMkLst>
        </pc:cxnChg>
        <pc:cxnChg chg="add del">
          <ac:chgData name="Dennis Donis" userId="983d8017c8d9a50a" providerId="LiveId" clId="{1DFD1A6E-1046-4916-B3E5-94C54F885302}" dt="2024-09-16T19:14:02.991" v="2561" actId="26606"/>
          <ac:cxnSpMkLst>
            <pc:docMk/>
            <pc:sldMk cId="3844588292" sldId="263"/>
            <ac:cxnSpMk id="18" creationId="{C49DA8F6-BCC1-4447-B54C-57856834B94B}"/>
          </ac:cxnSpMkLst>
        </pc:cxnChg>
        <pc:cxnChg chg="add del">
          <ac:chgData name="Dennis Donis" userId="983d8017c8d9a50a" providerId="LiveId" clId="{1DFD1A6E-1046-4916-B3E5-94C54F885302}" dt="2024-09-16T19:14:06.915" v="2563" actId="26606"/>
          <ac:cxnSpMkLst>
            <pc:docMk/>
            <pc:sldMk cId="3844588292" sldId="263"/>
            <ac:cxnSpMk id="24" creationId="{C8F51B3F-8331-4E4A-AE96-D47B1006EEAD}"/>
          </ac:cxnSpMkLst>
        </pc:cxnChg>
      </pc:sldChg>
      <pc:sldChg chg="addSp modSp new mod">
        <pc:chgData name="Dennis Donis" userId="983d8017c8d9a50a" providerId="LiveId" clId="{1DFD1A6E-1046-4916-B3E5-94C54F885302}" dt="2024-09-17T01:18:34.191" v="3052" actId="1076"/>
        <pc:sldMkLst>
          <pc:docMk/>
          <pc:sldMk cId="465339207" sldId="264"/>
        </pc:sldMkLst>
        <pc:spChg chg="mod">
          <ac:chgData name="Dennis Donis" userId="983d8017c8d9a50a" providerId="LiveId" clId="{1DFD1A6E-1046-4916-B3E5-94C54F885302}" dt="2024-09-17T01:10:37.467" v="2576" actId="20577"/>
          <ac:spMkLst>
            <pc:docMk/>
            <pc:sldMk cId="465339207" sldId="264"/>
            <ac:spMk id="2" creationId="{D2BD6A2B-C30C-F761-10A6-3501CD6113D0}"/>
          </ac:spMkLst>
        </pc:spChg>
        <pc:spChg chg="mod">
          <ac:chgData name="Dennis Donis" userId="983d8017c8d9a50a" providerId="LiveId" clId="{1DFD1A6E-1046-4916-B3E5-94C54F885302}" dt="2024-09-17T01:16:07.535" v="2909" actId="12"/>
          <ac:spMkLst>
            <pc:docMk/>
            <pc:sldMk cId="465339207" sldId="264"/>
            <ac:spMk id="3" creationId="{6C3827C3-1497-E6D6-6103-0449767C44FF}"/>
          </ac:spMkLst>
        </pc:spChg>
        <pc:spChg chg="add mod">
          <ac:chgData name="Dennis Donis" userId="983d8017c8d9a50a" providerId="LiveId" clId="{1DFD1A6E-1046-4916-B3E5-94C54F885302}" dt="2024-09-17T01:18:34.191" v="3052" actId="1076"/>
          <ac:spMkLst>
            <pc:docMk/>
            <pc:sldMk cId="465339207" sldId="264"/>
            <ac:spMk id="4" creationId="{B636E03D-E553-B9CE-E847-7CFAFC3B4C79}"/>
          </ac:spMkLst>
        </pc:spChg>
      </pc:sldChg>
      <pc:sldChg chg="modSp new mod">
        <pc:chgData name="Dennis Donis" userId="983d8017c8d9a50a" providerId="LiveId" clId="{1DFD1A6E-1046-4916-B3E5-94C54F885302}" dt="2024-09-17T01:23:56.703" v="3095" actId="12"/>
        <pc:sldMkLst>
          <pc:docMk/>
          <pc:sldMk cId="2592534883" sldId="265"/>
        </pc:sldMkLst>
        <pc:spChg chg="mod">
          <ac:chgData name="Dennis Donis" userId="983d8017c8d9a50a" providerId="LiveId" clId="{1DFD1A6E-1046-4916-B3E5-94C54F885302}" dt="2024-09-17T01:20:31.399" v="3072" actId="20577"/>
          <ac:spMkLst>
            <pc:docMk/>
            <pc:sldMk cId="2592534883" sldId="265"/>
            <ac:spMk id="2" creationId="{EFFE73E8-A8FD-0082-C076-9B63793C0937}"/>
          </ac:spMkLst>
        </pc:spChg>
        <pc:spChg chg="mod">
          <ac:chgData name="Dennis Donis" userId="983d8017c8d9a50a" providerId="LiveId" clId="{1DFD1A6E-1046-4916-B3E5-94C54F885302}" dt="2024-09-17T01:23:56.703" v="3095" actId="12"/>
          <ac:spMkLst>
            <pc:docMk/>
            <pc:sldMk cId="2592534883" sldId="265"/>
            <ac:spMk id="3" creationId="{B6B93CAD-B14D-422B-CB60-99103F9AE74D}"/>
          </ac:spMkLst>
        </pc:spChg>
      </pc:sldChg>
      <pc:sldMasterChg chg="add del addSldLayout delSldLayout">
        <pc:chgData name="Dennis Donis" userId="983d8017c8d9a50a" providerId="LiveId" clId="{1DFD1A6E-1046-4916-B3E5-94C54F885302}" dt="2024-09-16T18:09:35.789" v="40" actId="26606"/>
        <pc:sldMasterMkLst>
          <pc:docMk/>
          <pc:sldMasterMk cId="1324212985" sldId="2147483648"/>
        </pc:sldMasterMkLst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2416407996" sldId="2147483649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952407646" sldId="2147483650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1349474461" sldId="2147483651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4120010230" sldId="2147483652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2643921589" sldId="2147483653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2551123088" sldId="2147483654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675767774" sldId="2147483655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2609721145" sldId="2147483656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2465705786" sldId="2147483657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3208030034" sldId="2147483658"/>
          </pc:sldLayoutMkLst>
        </pc:sldLayoutChg>
        <pc:sldLayoutChg chg="add del">
          <pc:chgData name="Dennis Donis" userId="983d8017c8d9a50a" providerId="LiveId" clId="{1DFD1A6E-1046-4916-B3E5-94C54F885302}" dt="2024-09-16T18:09:35.789" v="40" actId="26606"/>
          <pc:sldLayoutMkLst>
            <pc:docMk/>
            <pc:sldMasterMk cId="1324212985" sldId="2147483648"/>
            <pc:sldLayoutMk cId="1869073452" sldId="2147483659"/>
          </pc:sldLayoutMkLst>
        </pc:sldLayoutChg>
      </pc:sldMasterChg>
      <pc:sldMasterChg chg="add del replId addSldLayout delSldLayout">
        <pc:chgData name="Dennis Donis" userId="983d8017c8d9a50a" providerId="LiveId" clId="{1DFD1A6E-1046-4916-B3E5-94C54F885302}" dt="2024-09-16T18:09:30.366" v="35" actId="26606"/>
        <pc:sldMasterMkLst>
          <pc:docMk/>
          <pc:sldMasterMk cId="2282267217" sldId="2147483660"/>
        </pc:sldMasterMkLst>
        <pc:sldLayoutChg chg="add del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4044529692" sldId="2147483661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4158555804" sldId="2147483662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697029938" sldId="2147483663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3565593494" sldId="2147483664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1359915184" sldId="2147483665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2402114308" sldId="2147483666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3572715518" sldId="2147483667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1569404471" sldId="2147483668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709968181" sldId="2147483669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2898401247" sldId="2147483670"/>
          </pc:sldLayoutMkLst>
        </pc:sldLayoutChg>
        <pc:sldLayoutChg chg="add del replId">
          <pc:chgData name="Dennis Donis" userId="983d8017c8d9a50a" providerId="LiveId" clId="{1DFD1A6E-1046-4916-B3E5-94C54F885302}" dt="2024-09-16T18:09:30.366" v="35" actId="26606"/>
          <pc:sldLayoutMkLst>
            <pc:docMk/>
            <pc:sldMasterMk cId="2282267217" sldId="2147483660"/>
            <pc:sldLayoutMk cId="3075165715" sldId="2147483671"/>
          </pc:sldLayoutMkLst>
        </pc:sldLayoutChg>
      </pc:sldMasterChg>
      <pc:sldMasterChg chg="add del addSldLayout delSldLayout">
        <pc:chgData name="Dennis Donis" userId="983d8017c8d9a50a" providerId="LiveId" clId="{1DFD1A6E-1046-4916-B3E5-94C54F885302}" dt="2024-09-16T18:09:26.295" v="31" actId="26606"/>
        <pc:sldMasterMkLst>
          <pc:docMk/>
          <pc:sldMasterMk cId="3300915645" sldId="2147483673"/>
        </pc:sldMasterMkLst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1128316261" sldId="2147483662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3827922084" sldId="2147483663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1304954601" sldId="2147483664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4232963456" sldId="2147483665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1330391474" sldId="2147483666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4151134705" sldId="2147483667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3869846107" sldId="2147483668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80249726" sldId="2147483669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4048806739" sldId="2147483670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1623333004" sldId="2147483671"/>
          </pc:sldLayoutMkLst>
        </pc:sldLayoutChg>
        <pc:sldLayoutChg chg="add del">
          <pc:chgData name="Dennis Donis" userId="983d8017c8d9a50a" providerId="LiveId" clId="{1DFD1A6E-1046-4916-B3E5-94C54F885302}" dt="2024-09-16T18:09:26.295" v="31" actId="26606"/>
          <pc:sldLayoutMkLst>
            <pc:docMk/>
            <pc:sldMasterMk cId="3300915645" sldId="2147483673"/>
            <pc:sldLayoutMk cId="262753908" sldId="2147483672"/>
          </pc:sldLayoutMkLst>
        </pc:sldLayoutChg>
      </pc:sldMasterChg>
      <pc:sldMasterChg chg="add del addSldLayout delSldLayout">
        <pc:chgData name="Dennis Donis" userId="983d8017c8d9a50a" providerId="LiveId" clId="{1DFD1A6E-1046-4916-B3E5-94C54F885302}" dt="2024-09-16T18:09:21.210" v="27" actId="26606"/>
        <pc:sldMasterMkLst>
          <pc:docMk/>
          <pc:sldMasterMk cId="2648206955" sldId="2147483686"/>
        </pc:sldMasterMkLst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2448727243" sldId="2147483675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2982306626" sldId="2147483676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2114598695" sldId="2147483677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2650951844" sldId="2147483678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3351591918" sldId="2147483679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3993051027" sldId="2147483680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1751933119" sldId="2147483681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1955336919" sldId="2147483682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2568045592" sldId="2147483683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1411457100" sldId="2147483684"/>
          </pc:sldLayoutMkLst>
        </pc:sldLayoutChg>
        <pc:sldLayoutChg chg="add del">
          <pc:chgData name="Dennis Donis" userId="983d8017c8d9a50a" providerId="LiveId" clId="{1DFD1A6E-1046-4916-B3E5-94C54F885302}" dt="2024-09-16T18:09:21.210" v="27" actId="26606"/>
          <pc:sldLayoutMkLst>
            <pc:docMk/>
            <pc:sldMasterMk cId="2648206955" sldId="2147483686"/>
            <pc:sldLayoutMk cId="918140698" sldId="2147483685"/>
          </pc:sldLayoutMkLst>
        </pc:sldLayoutChg>
      </pc:sldMasterChg>
      <pc:sldMasterChg chg="add del addSldLayout delSldLayout">
        <pc:chgData name="Dennis Donis" userId="983d8017c8d9a50a" providerId="LiveId" clId="{1DFD1A6E-1046-4916-B3E5-94C54F885302}" dt="2024-09-16T18:09:33.228" v="37" actId="26606"/>
        <pc:sldMasterMkLst>
          <pc:docMk/>
          <pc:sldMasterMk cId="4269955194" sldId="2147483699"/>
        </pc:sldMasterMkLst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3218258482" sldId="2147483688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3017965934" sldId="2147483689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2741781238" sldId="2147483690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1856099101" sldId="2147483691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3711003655" sldId="2147483692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2751230892" sldId="2147483693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3787553374" sldId="2147483694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1401097022" sldId="2147483695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1674302207" sldId="2147483696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971753288" sldId="2147483697"/>
          </pc:sldLayoutMkLst>
        </pc:sldLayoutChg>
        <pc:sldLayoutChg chg="add del">
          <pc:chgData name="Dennis Donis" userId="983d8017c8d9a50a" providerId="LiveId" clId="{1DFD1A6E-1046-4916-B3E5-94C54F885302}" dt="2024-09-16T18:09:33.228" v="37" actId="26606"/>
          <pc:sldLayoutMkLst>
            <pc:docMk/>
            <pc:sldMasterMk cId="4269955194" sldId="2147483699"/>
            <pc:sldLayoutMk cId="429223083" sldId="2147483698"/>
          </pc:sldLayoutMkLst>
        </pc:sldLayoutChg>
      </pc:sldMasterChg>
      <pc:sldMasterChg chg="add del addSldLayout delSldLayout">
        <pc:chgData name="Dennis Donis" userId="983d8017c8d9a50a" providerId="LiveId" clId="{1DFD1A6E-1046-4916-B3E5-94C54F885302}" dt="2024-09-16T18:09:35.741" v="39" actId="26606"/>
        <pc:sldMasterMkLst>
          <pc:docMk/>
          <pc:sldMasterMk cId="812291625" sldId="2147483712"/>
        </pc:sldMasterMkLst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589861273" sldId="2147483701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3878306025" sldId="2147483702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1513347233" sldId="2147483703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419829985" sldId="2147483704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2688088992" sldId="2147483705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1782787016" sldId="2147483706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2015277112" sldId="2147483707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3724408889" sldId="2147483708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1072363990" sldId="2147483709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956628070" sldId="2147483710"/>
          </pc:sldLayoutMkLst>
        </pc:sldLayoutChg>
        <pc:sldLayoutChg chg="add del">
          <pc:chgData name="Dennis Donis" userId="983d8017c8d9a50a" providerId="LiveId" clId="{1DFD1A6E-1046-4916-B3E5-94C54F885302}" dt="2024-09-16T18:09:35.741" v="39" actId="26606"/>
          <pc:sldLayoutMkLst>
            <pc:docMk/>
            <pc:sldMasterMk cId="812291625" sldId="2147483712"/>
            <pc:sldLayoutMk cId="3879307790" sldId="2147483711"/>
          </pc:sldLayoutMkLst>
        </pc:sldLayoutChg>
      </pc:sldMasterChg>
      <pc:sldMasterChg chg="add addSldLayout">
        <pc:chgData name="Dennis Donis" userId="983d8017c8d9a50a" providerId="LiveId" clId="{1DFD1A6E-1046-4916-B3E5-94C54F885302}" dt="2024-09-16T18:09:35.789" v="40" actId="26606"/>
        <pc:sldMasterMkLst>
          <pc:docMk/>
          <pc:sldMasterMk cId="1039632257" sldId="2147483725"/>
        </pc:sldMasterMkLst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2866984465" sldId="2147483714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1004155388" sldId="2147483715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3104055470" sldId="2147483716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308777800" sldId="2147483717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1021631674" sldId="2147483718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216743117" sldId="2147483719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131323960" sldId="2147483720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3137668986" sldId="2147483721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3692979941" sldId="2147483722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3352368165" sldId="2147483723"/>
          </pc:sldLayoutMkLst>
        </pc:sldLayoutChg>
        <pc:sldLayoutChg chg="add">
          <pc:chgData name="Dennis Donis" userId="983d8017c8d9a50a" providerId="LiveId" clId="{1DFD1A6E-1046-4916-B3E5-94C54F885302}" dt="2024-09-16T18:09:35.789" v="40" actId="26606"/>
          <pc:sldLayoutMkLst>
            <pc:docMk/>
            <pc:sldMasterMk cId="1039632257" sldId="2147483725"/>
            <pc:sldLayoutMk cId="1254136714" sldId="21474837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BEF48-0328-4D81-A05C-B8383644C2B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FE18B9-DF1F-420D-9F73-B29AAEFBC210}">
      <dgm:prSet/>
      <dgm:spPr/>
      <dgm:t>
        <a:bodyPr/>
        <a:lstStyle/>
        <a:p>
          <a:r>
            <a:rPr lang="es-ES"/>
            <a:t>Una organización que requiera conectividad hacia Internet debe obtener un número de sistema autónomo (ASN). </a:t>
          </a:r>
          <a:endParaRPr lang="en-US"/>
        </a:p>
      </dgm:t>
    </dgm:pt>
    <dgm:pt modelId="{2B5903B7-FDED-4F37-8573-5CCAF20DEAAF}" type="parTrans" cxnId="{9C2F8B1D-E714-4E77-AD7C-B42003719088}">
      <dgm:prSet/>
      <dgm:spPr/>
      <dgm:t>
        <a:bodyPr/>
        <a:lstStyle/>
        <a:p>
          <a:endParaRPr lang="en-US"/>
        </a:p>
      </dgm:t>
    </dgm:pt>
    <dgm:pt modelId="{89308EB6-FB1B-4A94-A7D6-47A6AAFF3657}" type="sibTrans" cxnId="{9C2F8B1D-E714-4E77-AD7C-B42003719088}">
      <dgm:prSet/>
      <dgm:spPr/>
      <dgm:t>
        <a:bodyPr/>
        <a:lstStyle/>
        <a:p>
          <a:endParaRPr lang="en-US"/>
        </a:p>
      </dgm:t>
    </dgm:pt>
    <dgm:pt modelId="{8D582FB0-ADB7-4D27-8F3F-28A95D8BEA5E}">
      <dgm:prSet/>
      <dgm:spPr/>
      <dgm:t>
        <a:bodyPr/>
        <a:lstStyle/>
        <a:p>
          <a:r>
            <a:rPr lang="es-ES"/>
            <a:t>Originalmente los ASN tenían un tamaño de 2 bytes, lo que permitía tener 65,535 ASN posibles.</a:t>
          </a:r>
          <a:endParaRPr lang="en-US"/>
        </a:p>
      </dgm:t>
    </dgm:pt>
    <dgm:pt modelId="{7AC29DD3-90A0-4F93-BF56-B57483A9088F}" type="parTrans" cxnId="{F635B5B8-0DD3-4EAE-9E81-9044145A31C8}">
      <dgm:prSet/>
      <dgm:spPr/>
      <dgm:t>
        <a:bodyPr/>
        <a:lstStyle/>
        <a:p>
          <a:endParaRPr lang="en-US"/>
        </a:p>
      </dgm:t>
    </dgm:pt>
    <dgm:pt modelId="{7471B4B0-30F3-4838-A667-30EC588774F2}" type="sibTrans" cxnId="{F635B5B8-0DD3-4EAE-9E81-9044145A31C8}">
      <dgm:prSet/>
      <dgm:spPr/>
      <dgm:t>
        <a:bodyPr/>
        <a:lstStyle/>
        <a:p>
          <a:endParaRPr lang="en-US"/>
        </a:p>
      </dgm:t>
    </dgm:pt>
    <dgm:pt modelId="{F5855C2E-C087-4140-BE27-A81CEBFB205C}">
      <dgm:prSet/>
      <dgm:spPr/>
      <dgm:t>
        <a:bodyPr/>
        <a:lstStyle/>
        <a:p>
          <a:r>
            <a:rPr lang="es-ES"/>
            <a:t>Debido a agotamiento de los ASN, el RFC 4893 amplió el campo de ASN a 4 bytes. Esto permite 4,294,967,295 ASN únicos.</a:t>
          </a:r>
          <a:endParaRPr lang="en-US"/>
        </a:p>
      </dgm:t>
    </dgm:pt>
    <dgm:pt modelId="{16501B8B-3D66-4E13-91D8-9F1124D822B1}" type="parTrans" cxnId="{BB99427E-A3BA-46F8-95D0-CC8F7BE63176}">
      <dgm:prSet/>
      <dgm:spPr/>
      <dgm:t>
        <a:bodyPr/>
        <a:lstStyle/>
        <a:p>
          <a:endParaRPr lang="en-US"/>
        </a:p>
      </dgm:t>
    </dgm:pt>
    <dgm:pt modelId="{AD0A97B2-D11D-4690-8220-B1463815A294}" type="sibTrans" cxnId="{BB99427E-A3BA-46F8-95D0-CC8F7BE63176}">
      <dgm:prSet/>
      <dgm:spPr/>
      <dgm:t>
        <a:bodyPr/>
        <a:lstStyle/>
        <a:p>
          <a:endParaRPr lang="en-US"/>
        </a:p>
      </dgm:t>
    </dgm:pt>
    <dgm:pt modelId="{105AB4F0-ED11-4F59-8E09-2C5471AF836F}" type="pres">
      <dgm:prSet presAssocID="{99CBEF48-0328-4D81-A05C-B8383644C2B7}" presName="vert0" presStyleCnt="0">
        <dgm:presLayoutVars>
          <dgm:dir/>
          <dgm:animOne val="branch"/>
          <dgm:animLvl val="lvl"/>
        </dgm:presLayoutVars>
      </dgm:prSet>
      <dgm:spPr/>
    </dgm:pt>
    <dgm:pt modelId="{65DDF36E-6A00-4E28-AEF8-82EDF61B6A39}" type="pres">
      <dgm:prSet presAssocID="{12FE18B9-DF1F-420D-9F73-B29AAEFBC210}" presName="thickLine" presStyleLbl="alignNode1" presStyleIdx="0" presStyleCnt="3"/>
      <dgm:spPr/>
    </dgm:pt>
    <dgm:pt modelId="{9AA3040C-9EA8-44DE-8A9B-8EEA4D95CCBE}" type="pres">
      <dgm:prSet presAssocID="{12FE18B9-DF1F-420D-9F73-B29AAEFBC210}" presName="horz1" presStyleCnt="0"/>
      <dgm:spPr/>
    </dgm:pt>
    <dgm:pt modelId="{C28E8F0C-D88B-4C92-859A-6F1CD60ADFC6}" type="pres">
      <dgm:prSet presAssocID="{12FE18B9-DF1F-420D-9F73-B29AAEFBC210}" presName="tx1" presStyleLbl="revTx" presStyleIdx="0" presStyleCnt="3"/>
      <dgm:spPr/>
    </dgm:pt>
    <dgm:pt modelId="{4153B080-7732-4A9C-B57A-7C9D520CB593}" type="pres">
      <dgm:prSet presAssocID="{12FE18B9-DF1F-420D-9F73-B29AAEFBC210}" presName="vert1" presStyleCnt="0"/>
      <dgm:spPr/>
    </dgm:pt>
    <dgm:pt modelId="{A5049153-32EC-42DF-B2A7-3DD4A6003780}" type="pres">
      <dgm:prSet presAssocID="{8D582FB0-ADB7-4D27-8F3F-28A95D8BEA5E}" presName="thickLine" presStyleLbl="alignNode1" presStyleIdx="1" presStyleCnt="3"/>
      <dgm:spPr/>
    </dgm:pt>
    <dgm:pt modelId="{410B2E6A-951F-47D6-833E-61C7DA19205E}" type="pres">
      <dgm:prSet presAssocID="{8D582FB0-ADB7-4D27-8F3F-28A95D8BEA5E}" presName="horz1" presStyleCnt="0"/>
      <dgm:spPr/>
    </dgm:pt>
    <dgm:pt modelId="{7C9BA60B-2353-4A72-8597-3B8B8F2085A1}" type="pres">
      <dgm:prSet presAssocID="{8D582FB0-ADB7-4D27-8F3F-28A95D8BEA5E}" presName="tx1" presStyleLbl="revTx" presStyleIdx="1" presStyleCnt="3"/>
      <dgm:spPr/>
    </dgm:pt>
    <dgm:pt modelId="{32D10A82-A832-416B-806B-3925BC61FF2B}" type="pres">
      <dgm:prSet presAssocID="{8D582FB0-ADB7-4D27-8F3F-28A95D8BEA5E}" presName="vert1" presStyleCnt="0"/>
      <dgm:spPr/>
    </dgm:pt>
    <dgm:pt modelId="{C2F63C9B-4A8E-46F0-A5CA-BFC4BD0A7AB8}" type="pres">
      <dgm:prSet presAssocID="{F5855C2E-C087-4140-BE27-A81CEBFB205C}" presName="thickLine" presStyleLbl="alignNode1" presStyleIdx="2" presStyleCnt="3"/>
      <dgm:spPr/>
    </dgm:pt>
    <dgm:pt modelId="{DE8EC79E-E286-406D-BDAF-7884322F155E}" type="pres">
      <dgm:prSet presAssocID="{F5855C2E-C087-4140-BE27-A81CEBFB205C}" presName="horz1" presStyleCnt="0"/>
      <dgm:spPr/>
    </dgm:pt>
    <dgm:pt modelId="{CBEC7A46-101A-4E56-9C7B-1BDADA41B941}" type="pres">
      <dgm:prSet presAssocID="{F5855C2E-C087-4140-BE27-A81CEBFB205C}" presName="tx1" presStyleLbl="revTx" presStyleIdx="2" presStyleCnt="3"/>
      <dgm:spPr/>
    </dgm:pt>
    <dgm:pt modelId="{4268BAB1-0C12-452E-962C-5826B133C308}" type="pres">
      <dgm:prSet presAssocID="{F5855C2E-C087-4140-BE27-A81CEBFB205C}" presName="vert1" presStyleCnt="0"/>
      <dgm:spPr/>
    </dgm:pt>
  </dgm:ptLst>
  <dgm:cxnLst>
    <dgm:cxn modelId="{9C2F8B1D-E714-4E77-AD7C-B42003719088}" srcId="{99CBEF48-0328-4D81-A05C-B8383644C2B7}" destId="{12FE18B9-DF1F-420D-9F73-B29AAEFBC210}" srcOrd="0" destOrd="0" parTransId="{2B5903B7-FDED-4F37-8573-5CCAF20DEAAF}" sibTransId="{89308EB6-FB1B-4A94-A7D6-47A6AAFF3657}"/>
    <dgm:cxn modelId="{3AB77526-8552-4302-81FC-82C18BEED704}" type="presOf" srcId="{8D582FB0-ADB7-4D27-8F3F-28A95D8BEA5E}" destId="{7C9BA60B-2353-4A72-8597-3B8B8F2085A1}" srcOrd="0" destOrd="0" presId="urn:microsoft.com/office/officeart/2008/layout/LinedList"/>
    <dgm:cxn modelId="{0959094F-7DBC-4B6D-B717-7BF6C50878A4}" type="presOf" srcId="{99CBEF48-0328-4D81-A05C-B8383644C2B7}" destId="{105AB4F0-ED11-4F59-8E09-2C5471AF836F}" srcOrd="0" destOrd="0" presId="urn:microsoft.com/office/officeart/2008/layout/LinedList"/>
    <dgm:cxn modelId="{BB99427E-A3BA-46F8-95D0-CC8F7BE63176}" srcId="{99CBEF48-0328-4D81-A05C-B8383644C2B7}" destId="{F5855C2E-C087-4140-BE27-A81CEBFB205C}" srcOrd="2" destOrd="0" parTransId="{16501B8B-3D66-4E13-91D8-9F1124D822B1}" sibTransId="{AD0A97B2-D11D-4690-8220-B1463815A294}"/>
    <dgm:cxn modelId="{A9773AAE-2B23-418E-9B8E-79AE4B9C1219}" type="presOf" srcId="{F5855C2E-C087-4140-BE27-A81CEBFB205C}" destId="{CBEC7A46-101A-4E56-9C7B-1BDADA41B941}" srcOrd="0" destOrd="0" presId="urn:microsoft.com/office/officeart/2008/layout/LinedList"/>
    <dgm:cxn modelId="{F635B5B8-0DD3-4EAE-9E81-9044145A31C8}" srcId="{99CBEF48-0328-4D81-A05C-B8383644C2B7}" destId="{8D582FB0-ADB7-4D27-8F3F-28A95D8BEA5E}" srcOrd="1" destOrd="0" parTransId="{7AC29DD3-90A0-4F93-BF56-B57483A9088F}" sibTransId="{7471B4B0-30F3-4838-A667-30EC588774F2}"/>
    <dgm:cxn modelId="{FFD4D5EE-6E65-48D1-969C-13AAF0097349}" type="presOf" srcId="{12FE18B9-DF1F-420D-9F73-B29AAEFBC210}" destId="{C28E8F0C-D88B-4C92-859A-6F1CD60ADFC6}" srcOrd="0" destOrd="0" presId="urn:microsoft.com/office/officeart/2008/layout/LinedList"/>
    <dgm:cxn modelId="{9AC65C21-4202-4308-9A4D-49FFFD5D1B57}" type="presParOf" srcId="{105AB4F0-ED11-4F59-8E09-2C5471AF836F}" destId="{65DDF36E-6A00-4E28-AEF8-82EDF61B6A39}" srcOrd="0" destOrd="0" presId="urn:microsoft.com/office/officeart/2008/layout/LinedList"/>
    <dgm:cxn modelId="{25B72290-CE49-4A6E-AF97-3EFC7AE2992C}" type="presParOf" srcId="{105AB4F0-ED11-4F59-8E09-2C5471AF836F}" destId="{9AA3040C-9EA8-44DE-8A9B-8EEA4D95CCBE}" srcOrd="1" destOrd="0" presId="urn:microsoft.com/office/officeart/2008/layout/LinedList"/>
    <dgm:cxn modelId="{E206F376-7BAF-4D87-A3DC-7E02440C6752}" type="presParOf" srcId="{9AA3040C-9EA8-44DE-8A9B-8EEA4D95CCBE}" destId="{C28E8F0C-D88B-4C92-859A-6F1CD60ADFC6}" srcOrd="0" destOrd="0" presId="urn:microsoft.com/office/officeart/2008/layout/LinedList"/>
    <dgm:cxn modelId="{60D662D5-0AD4-4119-A25A-812A4FF99605}" type="presParOf" srcId="{9AA3040C-9EA8-44DE-8A9B-8EEA4D95CCBE}" destId="{4153B080-7732-4A9C-B57A-7C9D520CB593}" srcOrd="1" destOrd="0" presId="urn:microsoft.com/office/officeart/2008/layout/LinedList"/>
    <dgm:cxn modelId="{96512003-B6CB-42FE-A417-6AD3BAC0F103}" type="presParOf" srcId="{105AB4F0-ED11-4F59-8E09-2C5471AF836F}" destId="{A5049153-32EC-42DF-B2A7-3DD4A6003780}" srcOrd="2" destOrd="0" presId="urn:microsoft.com/office/officeart/2008/layout/LinedList"/>
    <dgm:cxn modelId="{51C35CC1-8857-491A-8916-521FF85C2833}" type="presParOf" srcId="{105AB4F0-ED11-4F59-8E09-2C5471AF836F}" destId="{410B2E6A-951F-47D6-833E-61C7DA19205E}" srcOrd="3" destOrd="0" presId="urn:microsoft.com/office/officeart/2008/layout/LinedList"/>
    <dgm:cxn modelId="{98580A5A-CB5F-4B29-8FB0-FAFAC08A2202}" type="presParOf" srcId="{410B2E6A-951F-47D6-833E-61C7DA19205E}" destId="{7C9BA60B-2353-4A72-8597-3B8B8F2085A1}" srcOrd="0" destOrd="0" presId="urn:microsoft.com/office/officeart/2008/layout/LinedList"/>
    <dgm:cxn modelId="{92B76F7A-3967-4156-8DCB-48124A8EA9F1}" type="presParOf" srcId="{410B2E6A-951F-47D6-833E-61C7DA19205E}" destId="{32D10A82-A832-416B-806B-3925BC61FF2B}" srcOrd="1" destOrd="0" presId="urn:microsoft.com/office/officeart/2008/layout/LinedList"/>
    <dgm:cxn modelId="{60CB7BAF-DBAC-472A-AC6D-FCF9AD096028}" type="presParOf" srcId="{105AB4F0-ED11-4F59-8E09-2C5471AF836F}" destId="{C2F63C9B-4A8E-46F0-A5CA-BFC4BD0A7AB8}" srcOrd="4" destOrd="0" presId="urn:microsoft.com/office/officeart/2008/layout/LinedList"/>
    <dgm:cxn modelId="{36E881A5-2F11-4EF6-A69E-128FE0208A3C}" type="presParOf" srcId="{105AB4F0-ED11-4F59-8E09-2C5471AF836F}" destId="{DE8EC79E-E286-406D-BDAF-7884322F155E}" srcOrd="5" destOrd="0" presId="urn:microsoft.com/office/officeart/2008/layout/LinedList"/>
    <dgm:cxn modelId="{2243A954-1996-4BA3-AF87-811C84A91890}" type="presParOf" srcId="{DE8EC79E-E286-406D-BDAF-7884322F155E}" destId="{CBEC7A46-101A-4E56-9C7B-1BDADA41B941}" srcOrd="0" destOrd="0" presId="urn:microsoft.com/office/officeart/2008/layout/LinedList"/>
    <dgm:cxn modelId="{F9DEB894-5AE3-4257-B660-62CE28D5B8FC}" type="presParOf" srcId="{DE8EC79E-E286-406D-BDAF-7884322F155E}" destId="{4268BAB1-0C12-452E-962C-5826B133C3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DF36E-6A00-4E28-AEF8-82EDF61B6A39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E8F0C-D88B-4C92-859A-6F1CD60ADFC6}">
      <dsp:nvSpPr>
        <dsp:cNvPr id="0" name=""/>
        <dsp:cNvSpPr/>
      </dsp:nvSpPr>
      <dsp:spPr>
        <a:xfrm>
          <a:off x="0" y="2729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Una organización que requiera conectividad hacia Internet debe obtener un número de sistema autónomo (ASN). </a:t>
          </a:r>
          <a:endParaRPr lang="en-US" sz="2700" kern="1200"/>
        </a:p>
      </dsp:txBody>
      <dsp:txXfrm>
        <a:off x="0" y="2729"/>
        <a:ext cx="6245265" cy="1861296"/>
      </dsp:txXfrm>
    </dsp:sp>
    <dsp:sp modelId="{A5049153-32EC-42DF-B2A7-3DD4A6003780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BA60B-2353-4A72-8597-3B8B8F2085A1}">
      <dsp:nvSpPr>
        <dsp:cNvPr id="0" name=""/>
        <dsp:cNvSpPr/>
      </dsp:nvSpPr>
      <dsp:spPr>
        <a:xfrm>
          <a:off x="0" y="1864025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Originalmente los ASN tenían un tamaño de 2 bytes, lo que permitía tener 65,535 ASN posibles.</a:t>
          </a:r>
          <a:endParaRPr lang="en-US" sz="2700" kern="1200"/>
        </a:p>
      </dsp:txBody>
      <dsp:txXfrm>
        <a:off x="0" y="1864025"/>
        <a:ext cx="6245265" cy="1861296"/>
      </dsp:txXfrm>
    </dsp:sp>
    <dsp:sp modelId="{C2F63C9B-4A8E-46F0-A5CA-BFC4BD0A7AB8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7A46-101A-4E56-9C7B-1BDADA41B941}">
      <dsp:nvSpPr>
        <dsp:cNvPr id="0" name=""/>
        <dsp:cNvSpPr/>
      </dsp:nvSpPr>
      <dsp:spPr>
        <a:xfrm>
          <a:off x="0" y="3725321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Debido a agotamiento de los ASN, el RFC 4893 amplió el campo de ASN a 4 bytes. Esto permite 4,294,967,295 ASN únicos.</a:t>
          </a:r>
          <a:endParaRPr lang="en-US" sz="2700" kern="1200"/>
        </a:p>
      </dsp:txBody>
      <dsp:txXfrm>
        <a:off x="0" y="3725321"/>
        <a:ext cx="6245265" cy="186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8EF2-2992-4811-B9AA-048E6DC4030F}" type="datetimeFigureOut">
              <a:rPr lang="es-GT" smtClean="0"/>
              <a:t>16/09/2024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B6E1A-6791-4E06-ACF1-E96CAF6251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50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44652E4-5120-44D6-918A-894636DEFCB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B6E1A-6791-4E06-ACF1-E96CAF625171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973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B6E1A-6791-4E06-ACF1-E96CAF625171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333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rtlCol="0" anchor="b">
            <a:normAutofit/>
          </a:bodyPr>
          <a:lstStyle>
            <a:lvl1pPr algn="l">
              <a:defRPr sz="5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1E879-9DF7-4DA7-85AC-CB56A8C099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582" y="1810870"/>
            <a:ext cx="10631706" cy="471667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4DED385D-64C2-42E0-8F44-B1AD3D17F16D}" type="datetime1">
              <a:rPr lang="es-ES" noProof="0" smtClean="0"/>
              <a:t>16/09/2024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AF24F759-2890-4717-B1AF-E04CADEEA4E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8352000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118">
            <a:extLst>
              <a:ext uri="{FF2B5EF4-FFF2-40B4-BE49-F238E27FC236}">
                <a16:creationId xmlns:a16="http://schemas.microsoft.com/office/drawing/2014/main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5" name="Marcador de texto 45">
            <a:extLst>
              <a:ext uri="{FF2B5EF4-FFF2-40B4-BE49-F238E27FC236}">
                <a16:creationId xmlns:a16="http://schemas.microsoft.com/office/drawing/2014/main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26" name="Marcador de texto 47">
            <a:extLst>
              <a:ext uri="{FF2B5EF4-FFF2-40B4-BE49-F238E27FC236}">
                <a16:creationId xmlns:a16="http://schemas.microsoft.com/office/drawing/2014/main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127" name="Marcador de texto 45">
            <a:extLst>
              <a:ext uri="{FF2B5EF4-FFF2-40B4-BE49-F238E27FC236}">
                <a16:creationId xmlns:a16="http://schemas.microsoft.com/office/drawing/2014/main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28" name="Marcador de texto 47">
            <a:extLst>
              <a:ext uri="{FF2B5EF4-FFF2-40B4-BE49-F238E27FC236}">
                <a16:creationId xmlns:a16="http://schemas.microsoft.com/office/drawing/2014/main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129" name="Marcador de texto 45">
            <a:extLst>
              <a:ext uri="{FF2B5EF4-FFF2-40B4-BE49-F238E27FC236}">
                <a16:creationId xmlns:a16="http://schemas.microsoft.com/office/drawing/2014/main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0" name="Marcador de texto 47">
            <a:extLst>
              <a:ext uri="{FF2B5EF4-FFF2-40B4-BE49-F238E27FC236}">
                <a16:creationId xmlns:a16="http://schemas.microsoft.com/office/drawing/2014/main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131" name="Marcador de texto 45">
            <a:extLst>
              <a:ext uri="{FF2B5EF4-FFF2-40B4-BE49-F238E27FC236}">
                <a16:creationId xmlns:a16="http://schemas.microsoft.com/office/drawing/2014/main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2" name="Marcador de texto 47">
            <a:extLst>
              <a:ext uri="{FF2B5EF4-FFF2-40B4-BE49-F238E27FC236}">
                <a16:creationId xmlns:a16="http://schemas.microsoft.com/office/drawing/2014/main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133" name="Marcador de texto 45">
            <a:extLst>
              <a:ext uri="{FF2B5EF4-FFF2-40B4-BE49-F238E27FC236}">
                <a16:creationId xmlns:a16="http://schemas.microsoft.com/office/drawing/2014/main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4" name="Marcador de texto 47">
            <a:extLst>
              <a:ext uri="{FF2B5EF4-FFF2-40B4-BE49-F238E27FC236}">
                <a16:creationId xmlns:a16="http://schemas.microsoft.com/office/drawing/2014/main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s-ES" noProof="0"/>
              <a:t>Mes</a:t>
            </a: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Marcador de posición de imagen 60">
            <a:extLst>
              <a:ext uri="{FF2B5EF4-FFF2-40B4-BE49-F238E27FC236}">
                <a16:creationId xmlns:a16="http://schemas.microsoft.com/office/drawing/2014/main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2" name="Marcador de texto 150">
            <a:extLst>
              <a:ext uri="{FF2B5EF4-FFF2-40B4-BE49-F238E27FC236}">
                <a16:creationId xmlns:a16="http://schemas.microsoft.com/office/drawing/2014/main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5" name="Marcador de texto 153">
            <a:extLst>
              <a:ext uri="{FF2B5EF4-FFF2-40B4-BE49-F238E27FC236}">
                <a16:creationId xmlns:a16="http://schemas.microsoft.com/office/drawing/2014/main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es-ES" noProof="0"/>
              <a:t>Paso 1</a:t>
            </a:r>
          </a:p>
        </p:txBody>
      </p:sp>
      <p:sp>
        <p:nvSpPr>
          <p:cNvPr id="156" name="Marcador de texto 150">
            <a:extLst>
              <a:ext uri="{FF2B5EF4-FFF2-40B4-BE49-F238E27FC236}">
                <a16:creationId xmlns:a16="http://schemas.microsoft.com/office/drawing/2014/main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7" name="Marcador de texto 153">
            <a:extLst>
              <a:ext uri="{FF2B5EF4-FFF2-40B4-BE49-F238E27FC236}">
                <a16:creationId xmlns:a16="http://schemas.microsoft.com/office/drawing/2014/main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es-ES" noProof="0"/>
              <a:t>Paso 5</a:t>
            </a:r>
          </a:p>
        </p:txBody>
      </p:sp>
      <p:sp>
        <p:nvSpPr>
          <p:cNvPr id="158" name="Marcador de texto 150">
            <a:extLst>
              <a:ext uri="{FF2B5EF4-FFF2-40B4-BE49-F238E27FC236}">
                <a16:creationId xmlns:a16="http://schemas.microsoft.com/office/drawing/2014/main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9" name="Marcador de texto 153">
            <a:extLst>
              <a:ext uri="{FF2B5EF4-FFF2-40B4-BE49-F238E27FC236}">
                <a16:creationId xmlns:a16="http://schemas.microsoft.com/office/drawing/2014/main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es-ES" noProof="0"/>
              <a:t>Paso 2</a:t>
            </a:r>
          </a:p>
        </p:txBody>
      </p:sp>
      <p:sp>
        <p:nvSpPr>
          <p:cNvPr id="160" name="Marcador de texto 150">
            <a:extLst>
              <a:ext uri="{FF2B5EF4-FFF2-40B4-BE49-F238E27FC236}">
                <a16:creationId xmlns:a16="http://schemas.microsoft.com/office/drawing/2014/main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1" name="Marcador de texto 153">
            <a:extLst>
              <a:ext uri="{FF2B5EF4-FFF2-40B4-BE49-F238E27FC236}">
                <a16:creationId xmlns:a16="http://schemas.microsoft.com/office/drawing/2014/main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es-ES" noProof="0"/>
              <a:t>Paso 3</a:t>
            </a:r>
          </a:p>
        </p:txBody>
      </p:sp>
      <p:sp>
        <p:nvSpPr>
          <p:cNvPr id="162" name="Marcador de texto 150">
            <a:extLst>
              <a:ext uri="{FF2B5EF4-FFF2-40B4-BE49-F238E27FC236}">
                <a16:creationId xmlns:a16="http://schemas.microsoft.com/office/drawing/2014/main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3" name="Marcador de texto 153">
            <a:extLst>
              <a:ext uri="{FF2B5EF4-FFF2-40B4-BE49-F238E27FC236}">
                <a16:creationId xmlns:a16="http://schemas.microsoft.com/office/drawing/2014/main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es-ES" noProof="0"/>
              <a:t>Paso 4</a:t>
            </a:r>
          </a:p>
        </p:txBody>
      </p:sp>
    </p:spTree>
    <p:extLst>
      <p:ext uri="{BB962C8B-B14F-4D97-AF65-F5344CB8AC3E}">
        <p14:creationId xmlns:p14="http://schemas.microsoft.com/office/powerpoint/2010/main" val="379576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6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3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5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B065-3C33-B9E8-941A-CC8DD54E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s-ES" sz="4600">
                <a:solidFill>
                  <a:schemeClr val="bg1"/>
                </a:solidFill>
              </a:rPr>
              <a:t>BGP Fundamentos</a:t>
            </a:r>
            <a:endParaRPr lang="es-GT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7D80-24B9-87F3-BE75-E34660485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REDES II</a:t>
            </a:r>
            <a:endParaRPr lang="es-GT" sz="2000">
              <a:solidFill>
                <a:schemeClr val="bg1"/>
              </a:solidFill>
            </a:endParaRPr>
          </a:p>
        </p:txBody>
      </p:sp>
      <p:pic>
        <p:nvPicPr>
          <p:cNvPr id="37" name="Picture 36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D8D8B0E2-2930-FCF6-93F9-863F35F3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85" r="47369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6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4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C12-34FC-CBE6-865F-B0B765E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222F-F5EC-6FAA-26A9-65CD8C4A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Definido en el RFC 1654.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utiliza para intercambiar información de enrutamientos entre sistemas autónomos (AS) en Internet.</a:t>
            </a:r>
          </a:p>
          <a:p>
            <a:endParaRPr lang="es-ES" dirty="0"/>
          </a:p>
          <a:p>
            <a:r>
              <a:rPr lang="es-ES" dirty="0"/>
              <a:t>Fue desarrollado en 1989 como un remplazo para el Exterior Gateway </a:t>
            </a:r>
            <a:r>
              <a:rPr lang="es-ES" dirty="0" err="1"/>
              <a:t>Protocol</a:t>
            </a:r>
            <a:r>
              <a:rPr lang="es-ES" dirty="0"/>
              <a:t> (EGP).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431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D310-AE76-4B38-9BB8-A09584118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Línea del tiempo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18DF8-5A95-4B32-97A7-C9F04BA5F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Hitos importantes en la historia del BGP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6044F-6296-4E19-86FB-D38468B3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F24F759-2890-4717-B1AF-E04CADEEA4E9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E372F50-ABF5-4E57-A897-CF6B76B507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1989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D00AE64-A3F9-488D-B992-ABBAACF59D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/>
              <a:t>1990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C86B820E-F6EC-4801-8F1B-D297D36E3A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s-ES" dirty="0"/>
              <a:t>1991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164FA01-0C32-43F5-9451-52D70C7CFB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s-ES" dirty="0"/>
              <a:t>1994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B71131D-AE92-42BB-85CA-CAB4A9B6BE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>
            <a:normAutofit fontScale="47500" lnSpcReduction="20000"/>
          </a:bodyPr>
          <a:lstStyle/>
          <a:p>
            <a:pPr rtl="0"/>
            <a:r>
              <a:rPr lang="es-ES" dirty="0"/>
              <a:t>Primera versión definida en el RFC 1105 por </a:t>
            </a:r>
            <a:r>
              <a:rPr lang="es-ES" dirty="0" err="1"/>
              <a:t>Yakow</a:t>
            </a:r>
            <a:r>
              <a:rPr lang="es-ES" dirty="0"/>
              <a:t> </a:t>
            </a:r>
            <a:r>
              <a:rPr lang="es-ES" dirty="0" err="1"/>
              <a:t>Rekhter</a:t>
            </a:r>
            <a:r>
              <a:rPr lang="es-ES" dirty="0"/>
              <a:t> y Kirk </a:t>
            </a:r>
            <a:r>
              <a:rPr lang="es-ES" dirty="0" err="1"/>
              <a:t>Lougheed</a:t>
            </a:r>
            <a:endParaRPr lang="es-ES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621108-E561-4A29-885C-9AB65DC88CB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58994" y="4247237"/>
            <a:ext cx="1980000" cy="437090"/>
          </a:xfrm>
        </p:spPr>
        <p:txBody>
          <a:bodyPr rtlCol="0"/>
          <a:lstStyle/>
          <a:p>
            <a:pPr rtl="0"/>
            <a:r>
              <a:rPr lang="es-ES" sz="1800" dirty="0"/>
              <a:t>Creación BGP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BC5A4ADB-AAD0-474A-9986-3DC8C8F33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>
            <a:normAutofit fontScale="40000" lnSpcReduction="20000"/>
          </a:bodyPr>
          <a:lstStyle/>
          <a:p>
            <a:pPr rtl="0"/>
            <a:r>
              <a:rPr lang="es-ES" dirty="0"/>
              <a:t>Se han agregado extensiones para soportar nuevas tecnologías: MP-BGP para IPv6 (RFC 4760) y </a:t>
            </a:r>
            <a:r>
              <a:rPr lang="es-ES" dirty="0" err="1"/>
              <a:t>BGPsec</a:t>
            </a:r>
            <a:r>
              <a:rPr lang="es-ES" dirty="0"/>
              <a:t> para agregar </a:t>
            </a:r>
            <a:r>
              <a:rPr lang="es-ES" dirty="0" err="1"/>
              <a:t>encripción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B17DD9E-BA00-414F-BEA5-A05A7A15B1F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127698" y="4247237"/>
            <a:ext cx="1980000" cy="437090"/>
          </a:xfrm>
        </p:spPr>
        <p:txBody>
          <a:bodyPr rtlCol="0"/>
          <a:lstStyle/>
          <a:p>
            <a:pPr rtl="0"/>
            <a:r>
              <a:rPr lang="es-ES" sz="1800" dirty="0"/>
              <a:t>BGP-4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56089865-FFCB-45BB-96E3-996E62E9454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>
            <a:normAutofit fontScale="47500" lnSpcReduction="20000"/>
          </a:bodyPr>
          <a:lstStyle/>
          <a:p>
            <a:pPr rtl="0"/>
            <a:r>
              <a:rPr lang="es-ES" dirty="0"/>
              <a:t>RFC 1163, corregía errores y ampliaba la funcionalidad de la versión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7CCCEC61-8C70-447C-8632-30F599E7CA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76170" y="4247237"/>
            <a:ext cx="1980000" cy="437090"/>
          </a:xfrm>
        </p:spPr>
        <p:txBody>
          <a:bodyPr rtlCol="0"/>
          <a:lstStyle/>
          <a:p>
            <a:pPr rtl="0"/>
            <a:r>
              <a:rPr lang="es-ES" sz="1800" dirty="0"/>
              <a:t>BGP-2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4DF42F8-C6CA-4D03-9E74-62CE392205B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>
            <a:normAutofit fontScale="40000" lnSpcReduction="20000"/>
          </a:bodyPr>
          <a:lstStyle/>
          <a:p>
            <a:pPr rtl="0"/>
            <a:r>
              <a:rPr lang="es-ES" dirty="0"/>
              <a:t>RFC 1267 adoptado ampliamente por los ISP. Protocolo clave para la expansión del Internet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058D03A5-782E-458B-8532-121DA93F7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93346" y="4247237"/>
            <a:ext cx="1980000" cy="437090"/>
          </a:xfrm>
        </p:spPr>
        <p:txBody>
          <a:bodyPr rtlCol="0"/>
          <a:lstStyle/>
          <a:p>
            <a:pPr rtl="0"/>
            <a:r>
              <a:rPr lang="es-ES" sz="1800" dirty="0"/>
              <a:t>BGP-3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26DDAA15-30BB-461F-A263-859EC46042C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>
            <a:normAutofit fontScale="40000" lnSpcReduction="20000"/>
          </a:bodyPr>
          <a:lstStyle/>
          <a:p>
            <a:pPr rtl="0"/>
            <a:r>
              <a:rPr lang="es-ES" dirty="0"/>
              <a:t>RFC 1654 utilizado hasta la fecha. Agrega soporte para CIDR y utiliza algoritmo de </a:t>
            </a:r>
            <a:r>
              <a:rPr lang="es-ES" dirty="0" err="1"/>
              <a:t>path</a:t>
            </a:r>
            <a:r>
              <a:rPr lang="es-ES" dirty="0"/>
              <a:t>-vector agregando números de AS</a:t>
            </a:r>
          </a:p>
          <a:p>
            <a:pPr rtl="0"/>
            <a:endParaRPr lang="es-ES" dirty="0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4D379FC1-A436-420D-A712-F5054B8A2F3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10522" y="4247237"/>
            <a:ext cx="1980000" cy="437090"/>
          </a:xfrm>
        </p:spPr>
        <p:txBody>
          <a:bodyPr rtlCol="0"/>
          <a:lstStyle/>
          <a:p>
            <a:pPr rtl="0"/>
            <a:r>
              <a:rPr lang="es-ES" sz="1800" dirty="0"/>
              <a:t>BGP-4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03DFEC5-74A7-C4A6-FF16-305AA152F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Hoy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621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CF95C-D1D4-47AD-E563-957FD1A5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Fundamentos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9C02-81F1-F390-A47C-EBAB6F8F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Autonomous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(AS)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69B2-2493-49C4-F819-1F513F42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Es la colección de </a:t>
            </a:r>
            <a:r>
              <a:rPr lang="es-ES" dirty="0" err="1"/>
              <a:t>routers</a:t>
            </a:r>
            <a:r>
              <a:rPr lang="es-ES" dirty="0"/>
              <a:t> bajo la administración y control de una misma organización, que utilizan uno o más IGP (</a:t>
            </a:r>
            <a:r>
              <a:rPr lang="es-ES" dirty="0" err="1"/>
              <a:t>Internal</a:t>
            </a:r>
            <a:r>
              <a:rPr lang="es-ES" dirty="0"/>
              <a:t> Gateway </a:t>
            </a:r>
            <a:r>
              <a:rPr lang="es-ES" dirty="0" err="1"/>
              <a:t>Protocols</a:t>
            </a:r>
            <a:r>
              <a:rPr lang="es-ES" dirty="0"/>
              <a:t>) y métricas comunes para enrutar paquetes dentro del sistema autónomo.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 se utilizan múltiples IGP o métricas dentro de un AS, el AS debe parecer coherente para los AS externos en términos de política de enrutamiento.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IGP no es obligatorio dentro de un AS, un AS puede utilizar BGP como el único protocolo de ruteo.</a:t>
            </a:r>
          </a:p>
        </p:txBody>
      </p:sp>
    </p:spTree>
    <p:extLst>
      <p:ext uri="{BB962C8B-B14F-4D97-AF65-F5344CB8AC3E}">
        <p14:creationId xmlns:p14="http://schemas.microsoft.com/office/powerpoint/2010/main" val="150214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82F10-FD20-F807-1DBE-2B10D5E4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5000" dirty="0" err="1"/>
              <a:t>Autonomous</a:t>
            </a:r>
            <a:r>
              <a:rPr lang="es-ES" sz="5000" dirty="0"/>
              <a:t> </a:t>
            </a:r>
            <a:r>
              <a:rPr lang="es-ES" sz="5000" dirty="0" err="1"/>
              <a:t>System</a:t>
            </a:r>
            <a:r>
              <a:rPr lang="es-ES" sz="5000" dirty="0"/>
              <a:t> </a:t>
            </a:r>
            <a:r>
              <a:rPr lang="es-ES" sz="5000" dirty="0" err="1"/>
              <a:t>Numbers</a:t>
            </a:r>
            <a:r>
              <a:rPr lang="es-ES" sz="5000" dirty="0"/>
              <a:t> (ASN)</a:t>
            </a:r>
            <a:endParaRPr lang="es-GT" sz="5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E913132-C539-20DD-E894-77C323D83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059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2509-58E7-FD80-1365-4E8A3E9B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Private ASNs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2333-A700-BB59-1B49-0B6050D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Existen dos bloques privados de ASN para uso interno de las organizaciones, siempre y cuando no sean publicados o intercambiados en Internet:</a:t>
            </a:r>
          </a:p>
          <a:p>
            <a:pPr algn="just"/>
            <a:r>
              <a:rPr lang="es-ES" dirty="0"/>
              <a:t>Rango de 16-bits</a:t>
            </a:r>
          </a:p>
          <a:p>
            <a:pPr lvl="1" algn="just"/>
            <a:r>
              <a:rPr lang="es-ES" dirty="0"/>
              <a:t>ASN 64,512 - 65,534</a:t>
            </a:r>
          </a:p>
          <a:p>
            <a:pPr algn="just"/>
            <a:r>
              <a:rPr lang="es-ES" dirty="0"/>
              <a:t>Rango de 32-bits</a:t>
            </a:r>
          </a:p>
          <a:p>
            <a:pPr lvl="1" algn="just"/>
            <a:r>
              <a:rPr lang="es-ES" dirty="0"/>
              <a:t>ASN 4,200,000,000 – 4,294,967,294</a:t>
            </a:r>
          </a:p>
          <a:p>
            <a:pPr algn="just"/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445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6A2B-C30C-F761-10A6-3501CD61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IANA y ASN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827C3-1497-E6D6-6103-0449767C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</a:t>
            </a:r>
            <a:r>
              <a:rPr lang="es-ES" i="1" dirty="0"/>
              <a:t>Internet </a:t>
            </a:r>
            <a:r>
              <a:rPr lang="es-ES" i="1" dirty="0" err="1"/>
              <a:t>Assigned</a:t>
            </a:r>
            <a:r>
              <a:rPr lang="es-ES" i="1" dirty="0"/>
              <a:t> </a:t>
            </a:r>
            <a:r>
              <a:rPr lang="es-ES" i="1" dirty="0" err="1"/>
              <a:t>Numbers</a:t>
            </a:r>
            <a:r>
              <a:rPr lang="es-ES" i="1" dirty="0"/>
              <a:t> </a:t>
            </a:r>
            <a:r>
              <a:rPr lang="es-ES" i="1" dirty="0" err="1"/>
              <a:t>Authority</a:t>
            </a:r>
            <a:r>
              <a:rPr lang="es-ES" i="1" dirty="0"/>
              <a:t> (IANA) </a:t>
            </a:r>
            <a:r>
              <a:rPr lang="es-ES" dirty="0"/>
              <a:t>es responsable de asignar todos los ASN públicos, asegurando que sean globalmente únicos.</a:t>
            </a:r>
          </a:p>
          <a:p>
            <a:endParaRPr lang="es-ES" dirty="0"/>
          </a:p>
          <a:p>
            <a:r>
              <a:rPr lang="es-ES" dirty="0"/>
              <a:t>IANA solicita la siguiente información para registrar un ASN: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Prueba de un rango de red asignado públicamente.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Prueba de que la conectividad a Internet se proporciona a través de múltiples conexiones.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Necesidad de una política de enrutamiento única por parte de los proveedores.</a:t>
            </a:r>
          </a:p>
          <a:p>
            <a:pPr lvl="1"/>
            <a:endParaRPr lang="es-GT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36E03D-E553-B9CE-E847-7CFAFC3B4C79}"/>
              </a:ext>
            </a:extLst>
          </p:cNvPr>
          <p:cNvSpPr txBox="1"/>
          <p:nvPr/>
        </p:nvSpPr>
        <p:spPr>
          <a:xfrm>
            <a:off x="1033272" y="6176963"/>
            <a:ext cx="108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una organización no puede brindar la información anterior, deberá utilizar el ASN de su proveedor de servicios.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653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73E8-A8FD-0082-C076-9B63793C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Attributes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93CAD-B14D-422B-CB60-99103F9A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BGP utiliza atributos de ruta (</a:t>
            </a:r>
            <a:r>
              <a:rPr lang="es-ES" dirty="0" err="1"/>
              <a:t>PAs</a:t>
            </a:r>
            <a:r>
              <a:rPr lang="es-ES" dirty="0"/>
              <a:t>) asociados con cada ruta de red. Los </a:t>
            </a:r>
            <a:r>
              <a:rPr lang="es-ES" dirty="0" err="1"/>
              <a:t>PAs</a:t>
            </a:r>
            <a:r>
              <a:rPr lang="es-ES" dirty="0"/>
              <a:t> proporcionan a BGP granularidad y control sobre las políticas de enrutamiento dentro de BGP. Los atributos de ruta de los prefijos BGP se clasifican de la siguiente manera:</a:t>
            </a:r>
          </a:p>
          <a:p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Well-known mandatory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Well-known discretionary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Optional transitive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Optional non-transitive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925348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498</Words>
  <Application>Microsoft Office PowerPoint</Application>
  <PresentationFormat>Panorámica</PresentationFormat>
  <Paragraphs>61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Nova</vt:lpstr>
      <vt:lpstr>GradientVTI</vt:lpstr>
      <vt:lpstr>BGP Fundamentos</vt:lpstr>
      <vt:lpstr>Historia</vt:lpstr>
      <vt:lpstr>Línea del tiempo</vt:lpstr>
      <vt:lpstr>Fundamentos</vt:lpstr>
      <vt:lpstr>Autonomous system (AS)</vt:lpstr>
      <vt:lpstr>Autonomous System Numbers (ASN)</vt:lpstr>
      <vt:lpstr>Private ASNs</vt:lpstr>
      <vt:lpstr>IANA y ASN</vt:lpstr>
      <vt:lpstr>Path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Javier Donis de León</dc:creator>
  <cp:lastModifiedBy>Dennis Donis</cp:lastModifiedBy>
  <cp:revision>1</cp:revision>
  <dcterms:created xsi:type="dcterms:W3CDTF">2024-09-16T18:08:25Z</dcterms:created>
  <dcterms:modified xsi:type="dcterms:W3CDTF">2024-09-17T01:23:59Z</dcterms:modified>
</cp:coreProperties>
</file>