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85" r:id="rId4"/>
    <p:sldId id="278" r:id="rId5"/>
    <p:sldId id="257" r:id="rId6"/>
    <p:sldId id="258" r:id="rId7"/>
    <p:sldId id="259" r:id="rId8"/>
    <p:sldId id="260" r:id="rId9"/>
    <p:sldId id="261" r:id="rId10"/>
    <p:sldId id="262" r:id="rId11"/>
    <p:sldId id="263" r:id="rId12"/>
    <p:sldId id="264" r:id="rId13"/>
    <p:sldId id="268" r:id="rId14"/>
    <p:sldId id="269" r:id="rId15"/>
    <p:sldId id="286" r:id="rId16"/>
    <p:sldId id="274" r:id="rId17"/>
    <p:sldId id="275" r:id="rId18"/>
    <p:sldId id="277" r:id="rId19"/>
    <p:sldId id="276" r:id="rId20"/>
    <p:sldId id="279" r:id="rId21"/>
    <p:sldId id="280" r:id="rId22"/>
    <p:sldId id="281" r:id="rId23"/>
    <p:sldId id="282" r:id="rId24"/>
    <p:sldId id="283" r:id="rId25"/>
    <p:sldId id="284" r:id="rId2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4A3C1-B549-4AB9-AF43-B3B91D473F77}" v="28" dt="2024-08-16T00:07:2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Donis" userId="983d8017c8d9a50a" providerId="LiveId" clId="{61E0CFBA-09FC-4BCF-80FE-E3102D643791}"/>
    <pc:docChg chg="undo custSel modSld">
      <pc:chgData name="Dennis Donis" userId="983d8017c8d9a50a" providerId="LiveId" clId="{61E0CFBA-09FC-4BCF-80FE-E3102D643791}" dt="2023-02-20T03:05:52.081" v="5" actId="6549"/>
      <pc:docMkLst>
        <pc:docMk/>
      </pc:docMkLst>
      <pc:sldChg chg="modSp mod">
        <pc:chgData name="Dennis Donis" userId="983d8017c8d9a50a" providerId="LiveId" clId="{61E0CFBA-09FC-4BCF-80FE-E3102D643791}" dt="2023-02-20T03:05:52.081" v="5" actId="6549"/>
        <pc:sldMkLst>
          <pc:docMk/>
          <pc:sldMk cId="1188316857" sldId="257"/>
        </pc:sldMkLst>
        <pc:spChg chg="mod">
          <ac:chgData name="Dennis Donis" userId="983d8017c8d9a50a" providerId="LiveId" clId="{61E0CFBA-09FC-4BCF-80FE-E3102D643791}" dt="2023-02-20T03:05:52.081" v="5" actId="6549"/>
          <ac:spMkLst>
            <pc:docMk/>
            <pc:sldMk cId="1188316857" sldId="257"/>
            <ac:spMk id="3" creationId="{313B7BBC-7B42-429F-BAF2-3373A95B8D82}"/>
          </ac:spMkLst>
        </pc:spChg>
      </pc:sldChg>
    </pc:docChg>
  </pc:docChgLst>
  <pc:docChgLst>
    <pc:chgData name="Dennis Donis" userId="983d8017c8d9a50a" providerId="LiveId" clId="{66A4A3C1-B549-4AB9-AF43-B3B91D473F77}"/>
    <pc:docChg chg="undo custSel addSld delSld modSld">
      <pc:chgData name="Dennis Donis" userId="983d8017c8d9a50a" providerId="LiveId" clId="{66A4A3C1-B549-4AB9-AF43-B3B91D473F77}" dt="2024-08-16T00:12:17.881" v="756" actId="20577"/>
      <pc:docMkLst>
        <pc:docMk/>
      </pc:docMkLst>
      <pc:sldChg chg="addSp delSp modSp mod setBg">
        <pc:chgData name="Dennis Donis" userId="983d8017c8d9a50a" providerId="LiveId" clId="{66A4A3C1-B549-4AB9-AF43-B3B91D473F77}" dt="2024-08-15T23:24:51.723" v="28" actId="26606"/>
        <pc:sldMkLst>
          <pc:docMk/>
          <pc:sldMk cId="3563123024" sldId="256"/>
        </pc:sldMkLst>
        <pc:spChg chg="mod">
          <ac:chgData name="Dennis Donis" userId="983d8017c8d9a50a" providerId="LiveId" clId="{66A4A3C1-B549-4AB9-AF43-B3B91D473F77}" dt="2024-08-15T23:24:51.723" v="28" actId="26606"/>
          <ac:spMkLst>
            <pc:docMk/>
            <pc:sldMk cId="3563123024" sldId="256"/>
            <ac:spMk id="2" creationId="{7D21F224-D265-4D15-8CF4-20D2F61F3ED0}"/>
          </ac:spMkLst>
        </pc:spChg>
        <pc:spChg chg="mod">
          <ac:chgData name="Dennis Donis" userId="983d8017c8d9a50a" providerId="LiveId" clId="{66A4A3C1-B549-4AB9-AF43-B3B91D473F77}" dt="2024-08-15T23:24:51.723" v="28" actId="26606"/>
          <ac:spMkLst>
            <pc:docMk/>
            <pc:sldMk cId="3563123024" sldId="256"/>
            <ac:spMk id="3" creationId="{F0757DE2-0016-4A9C-9D79-D4A52C630E44}"/>
          </ac:spMkLst>
        </pc:spChg>
        <pc:spChg chg="add del">
          <ac:chgData name="Dennis Donis" userId="983d8017c8d9a50a" providerId="LiveId" clId="{66A4A3C1-B549-4AB9-AF43-B3B91D473F77}" dt="2024-08-15T23:24:07.388" v="1" actId="26606"/>
          <ac:spMkLst>
            <pc:docMk/>
            <pc:sldMk cId="3563123024" sldId="256"/>
            <ac:spMk id="8" creationId="{934F1179-B481-4F9E-BCA3-AFB972070F83}"/>
          </ac:spMkLst>
        </pc:spChg>
        <pc:spChg chg="add del">
          <ac:chgData name="Dennis Donis" userId="983d8017c8d9a50a" providerId="LiveId" clId="{66A4A3C1-B549-4AB9-AF43-B3B91D473F77}" dt="2024-08-15T23:24:07.388" v="1" actId="26606"/>
          <ac:spMkLst>
            <pc:docMk/>
            <pc:sldMk cId="3563123024" sldId="256"/>
            <ac:spMk id="10" creationId="{827DC2C4-B485-428A-BF4A-472D2967F47F}"/>
          </ac:spMkLst>
        </pc:spChg>
        <pc:spChg chg="add del">
          <ac:chgData name="Dennis Donis" userId="983d8017c8d9a50a" providerId="LiveId" clId="{66A4A3C1-B549-4AB9-AF43-B3B91D473F77}" dt="2024-08-15T23:24:07.388" v="1" actId="26606"/>
          <ac:spMkLst>
            <pc:docMk/>
            <pc:sldMk cId="3563123024" sldId="256"/>
            <ac:spMk id="12" creationId="{EE04B5EB-F158-4507-90DD-BD23620C7CC9}"/>
          </ac:spMkLst>
        </pc:spChg>
        <pc:spChg chg="add del">
          <ac:chgData name="Dennis Donis" userId="983d8017c8d9a50a" providerId="LiveId" clId="{66A4A3C1-B549-4AB9-AF43-B3B91D473F77}" dt="2024-08-15T23:24:09.318" v="3" actId="26606"/>
          <ac:spMkLst>
            <pc:docMk/>
            <pc:sldMk cId="3563123024" sldId="256"/>
            <ac:spMk id="14" creationId="{3629484E-3792-4B3D-89AD-7C8A1ED0E0D4}"/>
          </ac:spMkLst>
        </pc:spChg>
        <pc:spChg chg="add del">
          <ac:chgData name="Dennis Donis" userId="983d8017c8d9a50a" providerId="LiveId" clId="{66A4A3C1-B549-4AB9-AF43-B3B91D473F77}" dt="2024-08-15T23:24:09.318" v="3" actId="26606"/>
          <ac:spMkLst>
            <pc:docMk/>
            <pc:sldMk cId="3563123024" sldId="256"/>
            <ac:spMk id="15" creationId="{FFD48BC7-DC40-47DE-87EE-9F4B6ECB9ABB}"/>
          </ac:spMkLst>
        </pc:spChg>
        <pc:spChg chg="add del">
          <ac:chgData name="Dennis Donis" userId="983d8017c8d9a50a" providerId="LiveId" clId="{66A4A3C1-B549-4AB9-AF43-B3B91D473F77}" dt="2024-08-15T23:24:09.318" v="3" actId="26606"/>
          <ac:spMkLst>
            <pc:docMk/>
            <pc:sldMk cId="3563123024" sldId="256"/>
            <ac:spMk id="16" creationId="{E502BBC7-2C76-46F3-BC24-5985BC13DB88}"/>
          </ac:spMkLst>
        </pc:spChg>
        <pc:spChg chg="add del">
          <ac:chgData name="Dennis Donis" userId="983d8017c8d9a50a" providerId="LiveId" clId="{66A4A3C1-B549-4AB9-AF43-B3B91D473F77}" dt="2024-08-15T23:24:09.318" v="3" actId="26606"/>
          <ac:spMkLst>
            <pc:docMk/>
            <pc:sldMk cId="3563123024" sldId="256"/>
            <ac:spMk id="17" creationId="{C7F28D52-2A5F-4D23-81AE-7CB8B591C7AF}"/>
          </ac:spMkLst>
        </pc:spChg>
        <pc:spChg chg="add del">
          <ac:chgData name="Dennis Donis" userId="983d8017c8d9a50a" providerId="LiveId" clId="{66A4A3C1-B549-4AB9-AF43-B3B91D473F77}" dt="2024-08-15T23:24:16.242" v="5" actId="26606"/>
          <ac:spMkLst>
            <pc:docMk/>
            <pc:sldMk cId="3563123024" sldId="256"/>
            <ac:spMk id="19" creationId="{934F1179-B481-4F9E-BCA3-AFB972070F83}"/>
          </ac:spMkLst>
        </pc:spChg>
        <pc:spChg chg="add del">
          <ac:chgData name="Dennis Donis" userId="983d8017c8d9a50a" providerId="LiveId" clId="{66A4A3C1-B549-4AB9-AF43-B3B91D473F77}" dt="2024-08-15T23:24:16.242" v="5" actId="26606"/>
          <ac:spMkLst>
            <pc:docMk/>
            <pc:sldMk cId="3563123024" sldId="256"/>
            <ac:spMk id="20" creationId="{827DC2C4-B485-428A-BF4A-472D2967F47F}"/>
          </ac:spMkLst>
        </pc:spChg>
        <pc:spChg chg="add del">
          <ac:chgData name="Dennis Donis" userId="983d8017c8d9a50a" providerId="LiveId" clId="{66A4A3C1-B549-4AB9-AF43-B3B91D473F77}" dt="2024-08-15T23:24:16.242" v="5" actId="26606"/>
          <ac:spMkLst>
            <pc:docMk/>
            <pc:sldMk cId="3563123024" sldId="256"/>
            <ac:spMk id="21" creationId="{EE04B5EB-F158-4507-90DD-BD23620C7CC9}"/>
          </ac:spMkLst>
        </pc:spChg>
        <pc:spChg chg="add del">
          <ac:chgData name="Dennis Donis" userId="983d8017c8d9a50a" providerId="LiveId" clId="{66A4A3C1-B549-4AB9-AF43-B3B91D473F77}" dt="2024-08-15T23:24:17.796" v="7" actId="26606"/>
          <ac:spMkLst>
            <pc:docMk/>
            <pc:sldMk cId="3563123024" sldId="256"/>
            <ac:spMk id="23" creationId="{FFD48BC7-DC40-47DE-87EE-9F4B6ECB9ABB}"/>
          </ac:spMkLst>
        </pc:spChg>
        <pc:spChg chg="add del">
          <ac:chgData name="Dennis Donis" userId="983d8017c8d9a50a" providerId="LiveId" clId="{66A4A3C1-B549-4AB9-AF43-B3B91D473F77}" dt="2024-08-15T23:24:17.796" v="7" actId="26606"/>
          <ac:spMkLst>
            <pc:docMk/>
            <pc:sldMk cId="3563123024" sldId="256"/>
            <ac:spMk id="24" creationId="{E502BBC7-2C76-46F3-BC24-5985BC13DB88}"/>
          </ac:spMkLst>
        </pc:spChg>
        <pc:spChg chg="add del">
          <ac:chgData name="Dennis Donis" userId="983d8017c8d9a50a" providerId="LiveId" clId="{66A4A3C1-B549-4AB9-AF43-B3B91D473F77}" dt="2024-08-15T23:24:17.796" v="7" actId="26606"/>
          <ac:spMkLst>
            <pc:docMk/>
            <pc:sldMk cId="3563123024" sldId="256"/>
            <ac:spMk id="25" creationId="{C7F28D52-2A5F-4D23-81AE-7CB8B591C7AF}"/>
          </ac:spMkLst>
        </pc:spChg>
        <pc:spChg chg="add del">
          <ac:chgData name="Dennis Donis" userId="983d8017c8d9a50a" providerId="LiveId" clId="{66A4A3C1-B549-4AB9-AF43-B3B91D473F77}" dt="2024-08-15T23:24:17.796" v="7" actId="26606"/>
          <ac:spMkLst>
            <pc:docMk/>
            <pc:sldMk cId="3563123024" sldId="256"/>
            <ac:spMk id="26" creationId="{3629484E-3792-4B3D-89AD-7C8A1ED0E0D4}"/>
          </ac:spMkLst>
        </pc:spChg>
        <pc:spChg chg="add del">
          <ac:chgData name="Dennis Donis" userId="983d8017c8d9a50a" providerId="LiveId" clId="{66A4A3C1-B549-4AB9-AF43-B3B91D473F77}" dt="2024-08-15T23:24:29.139" v="9" actId="26606"/>
          <ac:spMkLst>
            <pc:docMk/>
            <pc:sldMk cId="3563123024" sldId="256"/>
            <ac:spMk id="28" creationId="{934F1179-B481-4F9E-BCA3-AFB972070F83}"/>
          </ac:spMkLst>
        </pc:spChg>
        <pc:spChg chg="add del">
          <ac:chgData name="Dennis Donis" userId="983d8017c8d9a50a" providerId="LiveId" clId="{66A4A3C1-B549-4AB9-AF43-B3B91D473F77}" dt="2024-08-15T23:24:29.139" v="9" actId="26606"/>
          <ac:spMkLst>
            <pc:docMk/>
            <pc:sldMk cId="3563123024" sldId="256"/>
            <ac:spMk id="29" creationId="{827DC2C4-B485-428A-BF4A-472D2967F47F}"/>
          </ac:spMkLst>
        </pc:spChg>
        <pc:spChg chg="add del">
          <ac:chgData name="Dennis Donis" userId="983d8017c8d9a50a" providerId="LiveId" clId="{66A4A3C1-B549-4AB9-AF43-B3B91D473F77}" dt="2024-08-15T23:24:29.139" v="9" actId="26606"/>
          <ac:spMkLst>
            <pc:docMk/>
            <pc:sldMk cId="3563123024" sldId="256"/>
            <ac:spMk id="30" creationId="{EE04B5EB-F158-4507-90DD-BD23620C7CC9}"/>
          </ac:spMkLst>
        </pc:spChg>
        <pc:spChg chg="add del">
          <ac:chgData name="Dennis Donis" userId="983d8017c8d9a50a" providerId="LiveId" clId="{66A4A3C1-B549-4AB9-AF43-B3B91D473F77}" dt="2024-08-15T23:24:33.843" v="11" actId="26606"/>
          <ac:spMkLst>
            <pc:docMk/>
            <pc:sldMk cId="3563123024" sldId="256"/>
            <ac:spMk id="32" creationId="{FFD48BC7-DC40-47DE-87EE-9F4B6ECB9ABB}"/>
          </ac:spMkLst>
        </pc:spChg>
        <pc:spChg chg="add del">
          <ac:chgData name="Dennis Donis" userId="983d8017c8d9a50a" providerId="LiveId" clId="{66A4A3C1-B549-4AB9-AF43-B3B91D473F77}" dt="2024-08-15T23:24:33.843" v="11" actId="26606"/>
          <ac:spMkLst>
            <pc:docMk/>
            <pc:sldMk cId="3563123024" sldId="256"/>
            <ac:spMk id="33" creationId="{E502BBC7-2C76-46F3-BC24-5985BC13DB88}"/>
          </ac:spMkLst>
        </pc:spChg>
        <pc:spChg chg="add del">
          <ac:chgData name="Dennis Donis" userId="983d8017c8d9a50a" providerId="LiveId" clId="{66A4A3C1-B549-4AB9-AF43-B3B91D473F77}" dt="2024-08-15T23:24:33.843" v="11" actId="26606"/>
          <ac:spMkLst>
            <pc:docMk/>
            <pc:sldMk cId="3563123024" sldId="256"/>
            <ac:spMk id="34" creationId="{C7F28D52-2A5F-4D23-81AE-7CB8B591C7AF}"/>
          </ac:spMkLst>
        </pc:spChg>
        <pc:spChg chg="add del">
          <ac:chgData name="Dennis Donis" userId="983d8017c8d9a50a" providerId="LiveId" clId="{66A4A3C1-B549-4AB9-AF43-B3B91D473F77}" dt="2024-08-15T23:24:33.843" v="11" actId="26606"/>
          <ac:spMkLst>
            <pc:docMk/>
            <pc:sldMk cId="3563123024" sldId="256"/>
            <ac:spMk id="35" creationId="{3629484E-3792-4B3D-89AD-7C8A1ED0E0D4}"/>
          </ac:spMkLst>
        </pc:spChg>
        <pc:spChg chg="add del">
          <ac:chgData name="Dennis Donis" userId="983d8017c8d9a50a" providerId="LiveId" clId="{66A4A3C1-B549-4AB9-AF43-B3B91D473F77}" dt="2024-08-15T23:24:37.899" v="15" actId="26606"/>
          <ac:spMkLst>
            <pc:docMk/>
            <pc:sldMk cId="3563123024" sldId="256"/>
            <ac:spMk id="41" creationId="{FD4AD0ED-45F1-4AB2-8C18-7DED238A0FC1}"/>
          </ac:spMkLst>
        </pc:spChg>
        <pc:spChg chg="add del">
          <ac:chgData name="Dennis Donis" userId="983d8017c8d9a50a" providerId="LiveId" clId="{66A4A3C1-B549-4AB9-AF43-B3B91D473F77}" dt="2024-08-15T23:24:37.899" v="15" actId="26606"/>
          <ac:spMkLst>
            <pc:docMk/>
            <pc:sldMk cId="3563123024" sldId="256"/>
            <ac:spMk id="42" creationId="{B7430622-9855-482E-98A8-1FAECC90908E}"/>
          </ac:spMkLst>
        </pc:spChg>
        <pc:spChg chg="add del">
          <ac:chgData name="Dennis Donis" userId="983d8017c8d9a50a" providerId="LiveId" clId="{66A4A3C1-B549-4AB9-AF43-B3B91D473F77}" dt="2024-08-15T23:24:37.899" v="15" actId="26606"/>
          <ac:spMkLst>
            <pc:docMk/>
            <pc:sldMk cId="3563123024" sldId="256"/>
            <ac:spMk id="49" creationId="{73162FBC-1EE8-4355-8B2B-CB9A5B4BD576}"/>
          </ac:spMkLst>
        </pc:spChg>
        <pc:spChg chg="add del">
          <ac:chgData name="Dennis Donis" userId="983d8017c8d9a50a" providerId="LiveId" clId="{66A4A3C1-B549-4AB9-AF43-B3B91D473F77}" dt="2024-08-15T23:24:37.899" v="15" actId="26606"/>
          <ac:spMkLst>
            <pc:docMk/>
            <pc:sldMk cId="3563123024" sldId="256"/>
            <ac:spMk id="54" creationId="{26CE109B-4241-4CF1-B587-868774BB4464}"/>
          </ac:spMkLst>
        </pc:spChg>
        <pc:spChg chg="add del">
          <ac:chgData name="Dennis Donis" userId="983d8017c8d9a50a" providerId="LiveId" clId="{66A4A3C1-B549-4AB9-AF43-B3B91D473F77}" dt="2024-08-15T23:24:40.336" v="17" actId="26606"/>
          <ac:spMkLst>
            <pc:docMk/>
            <pc:sldMk cId="3563123024" sldId="256"/>
            <ac:spMk id="60" creationId="{787F4F1C-8D3D-4EC1-B72D-A0470A5A08B8}"/>
          </ac:spMkLst>
        </pc:spChg>
        <pc:spChg chg="add del">
          <ac:chgData name="Dennis Donis" userId="983d8017c8d9a50a" providerId="LiveId" clId="{66A4A3C1-B549-4AB9-AF43-B3B91D473F77}" dt="2024-08-15T23:24:41.750" v="19" actId="26606"/>
          <ac:spMkLst>
            <pc:docMk/>
            <pc:sldMk cId="3563123024" sldId="256"/>
            <ac:spMk id="67" creationId="{FFD48BC7-DC40-47DE-87EE-9F4B6ECB9ABB}"/>
          </ac:spMkLst>
        </pc:spChg>
        <pc:spChg chg="add del">
          <ac:chgData name="Dennis Donis" userId="983d8017c8d9a50a" providerId="LiveId" clId="{66A4A3C1-B549-4AB9-AF43-B3B91D473F77}" dt="2024-08-15T23:24:41.750" v="19" actId="26606"/>
          <ac:spMkLst>
            <pc:docMk/>
            <pc:sldMk cId="3563123024" sldId="256"/>
            <ac:spMk id="68" creationId="{E502BBC7-2C76-46F3-BC24-5985BC13DB88}"/>
          </ac:spMkLst>
        </pc:spChg>
        <pc:spChg chg="add del">
          <ac:chgData name="Dennis Donis" userId="983d8017c8d9a50a" providerId="LiveId" clId="{66A4A3C1-B549-4AB9-AF43-B3B91D473F77}" dt="2024-08-15T23:24:41.750" v="19" actId="26606"/>
          <ac:spMkLst>
            <pc:docMk/>
            <pc:sldMk cId="3563123024" sldId="256"/>
            <ac:spMk id="69" creationId="{C7F28D52-2A5F-4D23-81AE-7CB8B591C7AF}"/>
          </ac:spMkLst>
        </pc:spChg>
        <pc:spChg chg="add del">
          <ac:chgData name="Dennis Donis" userId="983d8017c8d9a50a" providerId="LiveId" clId="{66A4A3C1-B549-4AB9-AF43-B3B91D473F77}" dt="2024-08-15T23:24:41.750" v="19" actId="26606"/>
          <ac:spMkLst>
            <pc:docMk/>
            <pc:sldMk cId="3563123024" sldId="256"/>
            <ac:spMk id="70" creationId="{3629484E-3792-4B3D-89AD-7C8A1ED0E0D4}"/>
          </ac:spMkLst>
        </pc:spChg>
        <pc:spChg chg="add del">
          <ac:chgData name="Dennis Donis" userId="983d8017c8d9a50a" providerId="LiveId" clId="{66A4A3C1-B549-4AB9-AF43-B3B91D473F77}" dt="2024-08-15T23:24:43.385" v="21" actId="26606"/>
          <ac:spMkLst>
            <pc:docMk/>
            <pc:sldMk cId="3563123024" sldId="256"/>
            <ac:spMk id="72" creationId="{934F1179-B481-4F9E-BCA3-AFB972070F83}"/>
          </ac:spMkLst>
        </pc:spChg>
        <pc:spChg chg="add del">
          <ac:chgData name="Dennis Donis" userId="983d8017c8d9a50a" providerId="LiveId" clId="{66A4A3C1-B549-4AB9-AF43-B3B91D473F77}" dt="2024-08-15T23:24:43.385" v="21" actId="26606"/>
          <ac:spMkLst>
            <pc:docMk/>
            <pc:sldMk cId="3563123024" sldId="256"/>
            <ac:spMk id="73" creationId="{827DC2C4-B485-428A-BF4A-472D2967F47F}"/>
          </ac:spMkLst>
        </pc:spChg>
        <pc:spChg chg="add del">
          <ac:chgData name="Dennis Donis" userId="983d8017c8d9a50a" providerId="LiveId" clId="{66A4A3C1-B549-4AB9-AF43-B3B91D473F77}" dt="2024-08-15T23:24:43.385" v="21" actId="26606"/>
          <ac:spMkLst>
            <pc:docMk/>
            <pc:sldMk cId="3563123024" sldId="256"/>
            <ac:spMk id="74" creationId="{EE04B5EB-F158-4507-90DD-BD23620C7CC9}"/>
          </ac:spMkLst>
        </pc:spChg>
        <pc:spChg chg="add del">
          <ac:chgData name="Dennis Donis" userId="983d8017c8d9a50a" providerId="LiveId" clId="{66A4A3C1-B549-4AB9-AF43-B3B91D473F77}" dt="2024-08-15T23:24:44.831" v="23" actId="26606"/>
          <ac:spMkLst>
            <pc:docMk/>
            <pc:sldMk cId="3563123024" sldId="256"/>
            <ac:spMk id="76" creationId="{A3363022-C969-41E9-8EB2-E4C94908C1FA}"/>
          </ac:spMkLst>
        </pc:spChg>
        <pc:spChg chg="add del">
          <ac:chgData name="Dennis Donis" userId="983d8017c8d9a50a" providerId="LiveId" clId="{66A4A3C1-B549-4AB9-AF43-B3B91D473F77}" dt="2024-08-15T23:24:44.831" v="23" actId="26606"/>
          <ac:spMkLst>
            <pc:docMk/>
            <pc:sldMk cId="3563123024" sldId="256"/>
            <ac:spMk id="77" creationId="{8D1AD6B3-BE88-4CEB-BA17-790657CC4729}"/>
          </ac:spMkLst>
        </pc:spChg>
        <pc:spChg chg="add del">
          <ac:chgData name="Dennis Donis" userId="983d8017c8d9a50a" providerId="LiveId" clId="{66A4A3C1-B549-4AB9-AF43-B3B91D473F77}" dt="2024-08-15T23:24:49.047" v="25" actId="26606"/>
          <ac:spMkLst>
            <pc:docMk/>
            <pc:sldMk cId="3563123024" sldId="256"/>
            <ac:spMk id="84" creationId="{934F1179-B481-4F9E-BCA3-AFB972070F83}"/>
          </ac:spMkLst>
        </pc:spChg>
        <pc:spChg chg="add del">
          <ac:chgData name="Dennis Donis" userId="983d8017c8d9a50a" providerId="LiveId" clId="{66A4A3C1-B549-4AB9-AF43-B3B91D473F77}" dt="2024-08-15T23:24:49.047" v="25" actId="26606"/>
          <ac:spMkLst>
            <pc:docMk/>
            <pc:sldMk cId="3563123024" sldId="256"/>
            <ac:spMk id="85" creationId="{827DC2C4-B485-428A-BF4A-472D2967F47F}"/>
          </ac:spMkLst>
        </pc:spChg>
        <pc:spChg chg="add del">
          <ac:chgData name="Dennis Donis" userId="983d8017c8d9a50a" providerId="LiveId" clId="{66A4A3C1-B549-4AB9-AF43-B3B91D473F77}" dt="2024-08-15T23:24:49.047" v="25" actId="26606"/>
          <ac:spMkLst>
            <pc:docMk/>
            <pc:sldMk cId="3563123024" sldId="256"/>
            <ac:spMk id="86" creationId="{EE04B5EB-F158-4507-90DD-BD23620C7CC9}"/>
          </ac:spMkLst>
        </pc:spChg>
        <pc:spChg chg="add del">
          <ac:chgData name="Dennis Donis" userId="983d8017c8d9a50a" providerId="LiveId" clId="{66A4A3C1-B549-4AB9-AF43-B3B91D473F77}" dt="2024-08-15T23:24:51.693" v="27" actId="26606"/>
          <ac:spMkLst>
            <pc:docMk/>
            <pc:sldMk cId="3563123024" sldId="256"/>
            <ac:spMk id="88" creationId="{FFD48BC7-DC40-47DE-87EE-9F4B6ECB9ABB}"/>
          </ac:spMkLst>
        </pc:spChg>
        <pc:spChg chg="add del">
          <ac:chgData name="Dennis Donis" userId="983d8017c8d9a50a" providerId="LiveId" clId="{66A4A3C1-B549-4AB9-AF43-B3B91D473F77}" dt="2024-08-15T23:24:51.693" v="27" actId="26606"/>
          <ac:spMkLst>
            <pc:docMk/>
            <pc:sldMk cId="3563123024" sldId="256"/>
            <ac:spMk id="89" creationId="{E502BBC7-2C76-46F3-BC24-5985BC13DB88}"/>
          </ac:spMkLst>
        </pc:spChg>
        <pc:spChg chg="add del">
          <ac:chgData name="Dennis Donis" userId="983d8017c8d9a50a" providerId="LiveId" clId="{66A4A3C1-B549-4AB9-AF43-B3B91D473F77}" dt="2024-08-15T23:24:51.693" v="27" actId="26606"/>
          <ac:spMkLst>
            <pc:docMk/>
            <pc:sldMk cId="3563123024" sldId="256"/>
            <ac:spMk id="90" creationId="{C7F28D52-2A5F-4D23-81AE-7CB8B591C7AF}"/>
          </ac:spMkLst>
        </pc:spChg>
        <pc:spChg chg="add del">
          <ac:chgData name="Dennis Donis" userId="983d8017c8d9a50a" providerId="LiveId" clId="{66A4A3C1-B549-4AB9-AF43-B3B91D473F77}" dt="2024-08-15T23:24:51.693" v="27" actId="26606"/>
          <ac:spMkLst>
            <pc:docMk/>
            <pc:sldMk cId="3563123024" sldId="256"/>
            <ac:spMk id="91" creationId="{3629484E-3792-4B3D-89AD-7C8A1ED0E0D4}"/>
          </ac:spMkLst>
        </pc:spChg>
        <pc:spChg chg="add">
          <ac:chgData name="Dennis Donis" userId="983d8017c8d9a50a" providerId="LiveId" clId="{66A4A3C1-B549-4AB9-AF43-B3B91D473F77}" dt="2024-08-15T23:24:51.723" v="28" actId="26606"/>
          <ac:spMkLst>
            <pc:docMk/>
            <pc:sldMk cId="3563123024" sldId="256"/>
            <ac:spMk id="93" creationId="{934F1179-B481-4F9E-BCA3-AFB972070F83}"/>
          </ac:spMkLst>
        </pc:spChg>
        <pc:spChg chg="add">
          <ac:chgData name="Dennis Donis" userId="983d8017c8d9a50a" providerId="LiveId" clId="{66A4A3C1-B549-4AB9-AF43-B3B91D473F77}" dt="2024-08-15T23:24:51.723" v="28" actId="26606"/>
          <ac:spMkLst>
            <pc:docMk/>
            <pc:sldMk cId="3563123024" sldId="256"/>
            <ac:spMk id="94" creationId="{827DC2C4-B485-428A-BF4A-472D2967F47F}"/>
          </ac:spMkLst>
        </pc:spChg>
        <pc:spChg chg="add">
          <ac:chgData name="Dennis Donis" userId="983d8017c8d9a50a" providerId="LiveId" clId="{66A4A3C1-B549-4AB9-AF43-B3B91D473F77}" dt="2024-08-15T23:24:51.723" v="28" actId="26606"/>
          <ac:spMkLst>
            <pc:docMk/>
            <pc:sldMk cId="3563123024" sldId="256"/>
            <ac:spMk id="95" creationId="{EE04B5EB-F158-4507-90DD-BD23620C7CC9}"/>
          </ac:spMkLst>
        </pc:spChg>
        <pc:grpChg chg="add del">
          <ac:chgData name="Dennis Donis" userId="983d8017c8d9a50a" providerId="LiveId" clId="{66A4A3C1-B549-4AB9-AF43-B3B91D473F77}" dt="2024-08-15T23:24:37.899" v="15" actId="26606"/>
          <ac:grpSpMkLst>
            <pc:docMk/>
            <pc:sldMk cId="3563123024" sldId="256"/>
            <ac:grpSpMk id="22" creationId="{C2940EF9-7ECF-49BA-8F14-5EBC7ADE07FD}"/>
          </ac:grpSpMkLst>
        </pc:grpChg>
        <pc:grpChg chg="add del">
          <ac:chgData name="Dennis Donis" userId="983d8017c8d9a50a" providerId="LiveId" clId="{66A4A3C1-B549-4AB9-AF43-B3B91D473F77}" dt="2024-08-15T23:24:35.650" v="13" actId="26606"/>
          <ac:grpSpMkLst>
            <pc:docMk/>
            <pc:sldMk cId="3563123024" sldId="256"/>
            <ac:grpSpMk id="37" creationId="{03C6F4E6-30A1-4F63-C8CC-028750B5AACD}"/>
          </ac:grpSpMkLst>
        </pc:grpChg>
        <pc:grpChg chg="add del">
          <ac:chgData name="Dennis Donis" userId="983d8017c8d9a50a" providerId="LiveId" clId="{66A4A3C1-B549-4AB9-AF43-B3B91D473F77}" dt="2024-08-15T23:24:37.899" v="15" actId="26606"/>
          <ac:grpSpMkLst>
            <pc:docMk/>
            <pc:sldMk cId="3563123024" sldId="256"/>
            <ac:grpSpMk id="43" creationId="{715C76D5-716D-420A-ABDC-55BF6D9ED2C2}"/>
          </ac:grpSpMkLst>
        </pc:grpChg>
        <pc:grpChg chg="add del">
          <ac:chgData name="Dennis Donis" userId="983d8017c8d9a50a" providerId="LiveId" clId="{66A4A3C1-B549-4AB9-AF43-B3B91D473F77}" dt="2024-08-15T23:24:37.899" v="15" actId="26606"/>
          <ac:grpSpMkLst>
            <pc:docMk/>
            <pc:sldMk cId="3563123024" sldId="256"/>
            <ac:grpSpMk id="55" creationId="{DD107650-C271-404F-98D8-BB8E7E030643}"/>
          </ac:grpSpMkLst>
        </pc:grpChg>
        <pc:grpChg chg="add del">
          <ac:chgData name="Dennis Donis" userId="983d8017c8d9a50a" providerId="LiveId" clId="{66A4A3C1-B549-4AB9-AF43-B3B91D473F77}" dt="2024-08-15T23:24:40.336" v="17" actId="26606"/>
          <ac:grpSpMkLst>
            <pc:docMk/>
            <pc:sldMk cId="3563123024" sldId="256"/>
            <ac:grpSpMk id="61" creationId="{D1E3DD61-64DB-46AD-B249-E273CD86B051}"/>
          </ac:grpSpMkLst>
        </pc:grpChg>
        <pc:grpChg chg="add del">
          <ac:chgData name="Dennis Donis" userId="983d8017c8d9a50a" providerId="LiveId" clId="{66A4A3C1-B549-4AB9-AF43-B3B91D473F77}" dt="2024-08-15T23:24:44.831" v="23" actId="26606"/>
          <ac:grpSpMkLst>
            <pc:docMk/>
            <pc:sldMk cId="3563123024" sldId="256"/>
            <ac:grpSpMk id="79" creationId="{89D1390B-7E13-4B4F-9CB2-391063412E54}"/>
          </ac:grpSpMkLst>
        </pc:grpChg>
        <pc:picChg chg="add del">
          <ac:chgData name="Dennis Donis" userId="983d8017c8d9a50a" providerId="LiveId" clId="{66A4A3C1-B549-4AB9-AF43-B3B91D473F77}" dt="2024-08-15T23:24:35.650" v="13" actId="26606"/>
          <ac:picMkLst>
            <pc:docMk/>
            <pc:sldMk cId="3563123024" sldId="256"/>
            <ac:picMk id="7" creationId="{8C166CA3-2083-ED2E-4823-ABE1C0ADC8D5}"/>
          </ac:picMkLst>
        </pc:picChg>
        <pc:picChg chg="add del">
          <ac:chgData name="Dennis Donis" userId="983d8017c8d9a50a" providerId="LiveId" clId="{66A4A3C1-B549-4AB9-AF43-B3B91D473F77}" dt="2024-08-15T23:24:44.831" v="23" actId="26606"/>
          <ac:picMkLst>
            <pc:docMk/>
            <pc:sldMk cId="3563123024" sldId="256"/>
            <ac:picMk id="78" creationId="{99ED41A2-1697-FE48-93D3-02A3D35C20E2}"/>
          </ac:picMkLst>
        </pc:picChg>
      </pc:sldChg>
      <pc:sldChg chg="addSp delSp modSp mod setBg">
        <pc:chgData name="Dennis Donis" userId="983d8017c8d9a50a" providerId="LiveId" clId="{66A4A3C1-B549-4AB9-AF43-B3B91D473F77}" dt="2024-08-15T23:29:01.491" v="48" actId="26606"/>
        <pc:sldMkLst>
          <pc:docMk/>
          <pc:sldMk cId="1188316857" sldId="257"/>
        </pc:sldMkLst>
        <pc:spChg chg="mod">
          <ac:chgData name="Dennis Donis" userId="983d8017c8d9a50a" providerId="LiveId" clId="{66A4A3C1-B549-4AB9-AF43-B3B91D473F77}" dt="2024-08-15T23:28:42.097" v="46" actId="26606"/>
          <ac:spMkLst>
            <pc:docMk/>
            <pc:sldMk cId="1188316857" sldId="257"/>
            <ac:spMk id="2" creationId="{30C09C15-7567-4346-B75E-B7C81CA7C0E5}"/>
          </ac:spMkLst>
        </pc:spChg>
        <pc:spChg chg="del mod">
          <ac:chgData name="Dennis Donis" userId="983d8017c8d9a50a" providerId="LiveId" clId="{66A4A3C1-B549-4AB9-AF43-B3B91D473F77}" dt="2024-08-15T23:28:42.097" v="46" actId="26606"/>
          <ac:spMkLst>
            <pc:docMk/>
            <pc:sldMk cId="1188316857" sldId="257"/>
            <ac:spMk id="3" creationId="{313B7BBC-7B42-429F-BAF2-3373A95B8D82}"/>
          </ac:spMkLst>
        </pc:spChg>
        <pc:spChg chg="add del">
          <ac:chgData name="Dennis Donis" userId="983d8017c8d9a50a" providerId="LiveId" clId="{66A4A3C1-B549-4AB9-AF43-B3B91D473F77}" dt="2024-08-15T23:28:42.082" v="45" actId="26606"/>
          <ac:spMkLst>
            <pc:docMk/>
            <pc:sldMk cId="1188316857" sldId="257"/>
            <ac:spMk id="9" creationId="{3ECBE1F1-D69B-4AFA-ABD5-8E41720EF6DE}"/>
          </ac:spMkLst>
        </pc:spChg>
        <pc:spChg chg="add del">
          <ac:chgData name="Dennis Donis" userId="983d8017c8d9a50a" providerId="LiveId" clId="{66A4A3C1-B549-4AB9-AF43-B3B91D473F77}" dt="2024-08-15T23:28:42.082" v="45" actId="26606"/>
          <ac:spMkLst>
            <pc:docMk/>
            <pc:sldMk cId="1188316857" sldId="257"/>
            <ac:spMk id="11" creationId="{603A6265-E10C-4B85-9C20-E75FCAF9CC63}"/>
          </ac:spMkLst>
        </pc:spChg>
        <pc:spChg chg="add del">
          <ac:chgData name="Dennis Donis" userId="983d8017c8d9a50a" providerId="LiveId" clId="{66A4A3C1-B549-4AB9-AF43-B3B91D473F77}" dt="2024-08-15T23:29:01.491" v="48" actId="26606"/>
          <ac:spMkLst>
            <pc:docMk/>
            <pc:sldMk cId="1188316857" sldId="257"/>
            <ac:spMk id="15" creationId="{56E9B3E6-E277-4D68-BA48-9CB43FFBD6E2}"/>
          </ac:spMkLst>
        </pc:spChg>
        <pc:spChg chg="add del">
          <ac:chgData name="Dennis Donis" userId="983d8017c8d9a50a" providerId="LiveId" clId="{66A4A3C1-B549-4AB9-AF43-B3B91D473F77}" dt="2024-08-15T23:29:01.491" v="48" actId="26606"/>
          <ac:spMkLst>
            <pc:docMk/>
            <pc:sldMk cId="1188316857" sldId="257"/>
            <ac:spMk id="16" creationId="{D5B0017B-2ECA-49AF-B397-DC140825DF8D}"/>
          </ac:spMkLst>
        </pc:spChg>
        <pc:spChg chg="add">
          <ac:chgData name="Dennis Donis" userId="983d8017c8d9a50a" providerId="LiveId" clId="{66A4A3C1-B549-4AB9-AF43-B3B91D473F77}" dt="2024-08-15T23:29:01.491" v="48" actId="26606"/>
          <ac:spMkLst>
            <pc:docMk/>
            <pc:sldMk cId="1188316857" sldId="257"/>
            <ac:spMk id="24" creationId="{2215C6C6-E45C-4179-9FC1-E8A4C1D47430}"/>
          </ac:spMkLst>
        </pc:spChg>
        <pc:spChg chg="add">
          <ac:chgData name="Dennis Donis" userId="983d8017c8d9a50a" providerId="LiveId" clId="{66A4A3C1-B549-4AB9-AF43-B3B91D473F77}" dt="2024-08-15T23:29:01.491" v="48" actId="26606"/>
          <ac:spMkLst>
            <pc:docMk/>
            <pc:sldMk cId="1188316857" sldId="257"/>
            <ac:spMk id="30" creationId="{3776B14B-F2F4-4825-8DA8-8C7A0F2B3960}"/>
          </ac:spMkLst>
        </pc:spChg>
        <pc:grpChg chg="add del">
          <ac:chgData name="Dennis Donis" userId="983d8017c8d9a50a" providerId="LiveId" clId="{66A4A3C1-B549-4AB9-AF43-B3B91D473F77}" dt="2024-08-15T23:29:01.491" v="48" actId="26606"/>
          <ac:grpSpMkLst>
            <pc:docMk/>
            <pc:sldMk cId="1188316857" sldId="257"/>
            <ac:grpSpMk id="17" creationId="{AE1C45F0-260A-458C-96ED-C1F6D2151219}"/>
          </ac:grpSpMkLst>
        </pc:grpChg>
        <pc:grpChg chg="add">
          <ac:chgData name="Dennis Donis" userId="983d8017c8d9a50a" providerId="LiveId" clId="{66A4A3C1-B549-4AB9-AF43-B3B91D473F77}" dt="2024-08-15T23:29:01.491" v="48" actId="26606"/>
          <ac:grpSpMkLst>
            <pc:docMk/>
            <pc:sldMk cId="1188316857" sldId="257"/>
            <ac:grpSpMk id="26" creationId="{5FE9FE4C-C9E0-4C54-8010-EA9D29CD4D59}"/>
          </ac:grpSpMkLst>
        </pc:grpChg>
        <pc:graphicFrameChg chg="add mod">
          <ac:chgData name="Dennis Donis" userId="983d8017c8d9a50a" providerId="LiveId" clId="{66A4A3C1-B549-4AB9-AF43-B3B91D473F77}" dt="2024-08-15T23:28:57.035" v="47" actId="20577"/>
          <ac:graphicFrameMkLst>
            <pc:docMk/>
            <pc:sldMk cId="1188316857" sldId="257"/>
            <ac:graphicFrameMk id="19" creationId="{B569996B-DE07-3E32-C267-05C787A9A180}"/>
          </ac:graphicFrameMkLst>
        </pc:graphicFrameChg>
        <pc:picChg chg="add del">
          <ac:chgData name="Dennis Donis" userId="983d8017c8d9a50a" providerId="LiveId" clId="{66A4A3C1-B549-4AB9-AF43-B3B91D473F77}" dt="2024-08-15T23:28:42.082" v="45" actId="26606"/>
          <ac:picMkLst>
            <pc:docMk/>
            <pc:sldMk cId="1188316857" sldId="257"/>
            <ac:picMk id="5" creationId="{015D1D99-5870-0D64-33DD-C6ED1C2B6983}"/>
          </ac:picMkLst>
        </pc:picChg>
        <pc:cxnChg chg="add del">
          <ac:chgData name="Dennis Donis" userId="983d8017c8d9a50a" providerId="LiveId" clId="{66A4A3C1-B549-4AB9-AF43-B3B91D473F77}" dt="2024-08-15T23:29:01.491" v="48" actId="26606"/>
          <ac:cxnSpMkLst>
            <pc:docMk/>
            <pc:sldMk cId="1188316857" sldId="257"/>
            <ac:cxnSpMk id="18" creationId="{6CF1BAF6-AD41-4082-B212-8A1F9A2E8779}"/>
          </ac:cxnSpMkLst>
        </pc:cxnChg>
      </pc:sldChg>
      <pc:sldChg chg="addSp modSp mod setBg">
        <pc:chgData name="Dennis Donis" userId="983d8017c8d9a50a" providerId="LiveId" clId="{66A4A3C1-B549-4AB9-AF43-B3B91D473F77}" dt="2024-08-15T23:30:13.141" v="50" actId="26606"/>
        <pc:sldMkLst>
          <pc:docMk/>
          <pc:sldMk cId="224762003" sldId="258"/>
        </pc:sldMkLst>
        <pc:spChg chg="mod">
          <ac:chgData name="Dennis Donis" userId="983d8017c8d9a50a" providerId="LiveId" clId="{66A4A3C1-B549-4AB9-AF43-B3B91D473F77}" dt="2024-08-15T23:30:13.141" v="50" actId="26606"/>
          <ac:spMkLst>
            <pc:docMk/>
            <pc:sldMk cId="224762003" sldId="258"/>
            <ac:spMk id="3" creationId="{742C350C-8CC3-48B6-97BC-DDD2D25FDC47}"/>
          </ac:spMkLst>
        </pc:spChg>
        <pc:spChg chg="add">
          <ac:chgData name="Dennis Donis" userId="983d8017c8d9a50a" providerId="LiveId" clId="{66A4A3C1-B549-4AB9-AF43-B3B91D473F77}" dt="2024-08-15T23:30:13.141" v="50" actId="26606"/>
          <ac:spMkLst>
            <pc:docMk/>
            <pc:sldMk cId="224762003" sldId="258"/>
            <ac:spMk id="9" creationId="{B210AC1D-4063-4C6E-9528-FA9C4C0C18E6}"/>
          </ac:spMkLst>
        </pc:spChg>
        <pc:spChg chg="add">
          <ac:chgData name="Dennis Donis" userId="983d8017c8d9a50a" providerId="LiveId" clId="{66A4A3C1-B549-4AB9-AF43-B3B91D473F77}" dt="2024-08-15T23:30:13.141" v="50" actId="26606"/>
          <ac:spMkLst>
            <pc:docMk/>
            <pc:sldMk cId="224762003" sldId="258"/>
            <ac:spMk id="11" creationId="{02F8C595-E68C-4306-AED8-DC7826A0A506}"/>
          </ac:spMkLst>
        </pc:spChg>
        <pc:picChg chg="add">
          <ac:chgData name="Dennis Donis" userId="983d8017c8d9a50a" providerId="LiveId" clId="{66A4A3C1-B549-4AB9-AF43-B3B91D473F77}" dt="2024-08-15T23:30:13.141" v="50" actId="26606"/>
          <ac:picMkLst>
            <pc:docMk/>
            <pc:sldMk cId="224762003" sldId="258"/>
            <ac:picMk id="5" creationId="{585FC3EA-832A-05FA-1138-24ED234E1E49}"/>
          </ac:picMkLst>
        </pc:picChg>
      </pc:sldChg>
      <pc:sldChg chg="addSp modSp mod setBg">
        <pc:chgData name="Dennis Donis" userId="983d8017c8d9a50a" providerId="LiveId" clId="{66A4A3C1-B549-4AB9-AF43-B3B91D473F77}" dt="2024-08-15T23:30:34.341" v="51" actId="26606"/>
        <pc:sldMkLst>
          <pc:docMk/>
          <pc:sldMk cId="3913701621" sldId="259"/>
        </pc:sldMkLst>
        <pc:spChg chg="mod">
          <ac:chgData name="Dennis Donis" userId="983d8017c8d9a50a" providerId="LiveId" clId="{66A4A3C1-B549-4AB9-AF43-B3B91D473F77}" dt="2024-08-15T23:30:34.341" v="51" actId="26606"/>
          <ac:spMkLst>
            <pc:docMk/>
            <pc:sldMk cId="3913701621" sldId="259"/>
            <ac:spMk id="2" creationId="{43115579-CBCE-4ADE-98B9-998D2ABEA52A}"/>
          </ac:spMkLst>
        </pc:spChg>
        <pc:spChg chg="mod">
          <ac:chgData name="Dennis Donis" userId="983d8017c8d9a50a" providerId="LiveId" clId="{66A4A3C1-B549-4AB9-AF43-B3B91D473F77}" dt="2024-08-15T23:30:34.341" v="51" actId="26606"/>
          <ac:spMkLst>
            <pc:docMk/>
            <pc:sldMk cId="3913701621" sldId="259"/>
            <ac:spMk id="3" creationId="{DF725E1F-F295-4A40-94C7-2375EC69DC04}"/>
          </ac:spMkLst>
        </pc:spChg>
        <pc:spChg chg="add">
          <ac:chgData name="Dennis Donis" userId="983d8017c8d9a50a" providerId="LiveId" clId="{66A4A3C1-B549-4AB9-AF43-B3B91D473F77}" dt="2024-08-15T23:30:34.341" v="51" actId="26606"/>
          <ac:spMkLst>
            <pc:docMk/>
            <pc:sldMk cId="3913701621" sldId="259"/>
            <ac:spMk id="12" creationId="{5D7F64A8-D625-4F61-A290-B499BB62ACFF}"/>
          </ac:spMkLst>
        </pc:spChg>
        <pc:picChg chg="add">
          <ac:chgData name="Dennis Donis" userId="983d8017c8d9a50a" providerId="LiveId" clId="{66A4A3C1-B549-4AB9-AF43-B3B91D473F77}" dt="2024-08-15T23:30:34.341" v="51" actId="26606"/>
          <ac:picMkLst>
            <pc:docMk/>
            <pc:sldMk cId="3913701621" sldId="259"/>
            <ac:picMk id="7" creationId="{144574EF-2E1B-DDFD-DA93-936AC976E719}"/>
          </ac:picMkLst>
        </pc:picChg>
        <pc:picChg chg="add">
          <ac:chgData name="Dennis Donis" userId="983d8017c8d9a50a" providerId="LiveId" clId="{66A4A3C1-B549-4AB9-AF43-B3B91D473F77}" dt="2024-08-15T23:30:34.341" v="51" actId="26606"/>
          <ac:picMkLst>
            <pc:docMk/>
            <pc:sldMk cId="3913701621" sldId="259"/>
            <ac:picMk id="9" creationId="{D606A71D-6290-4ED8-B096-6BC0FDF51CE1}"/>
          </ac:picMkLst>
        </pc:picChg>
      </pc:sldChg>
      <pc:sldChg chg="addSp modSp mod setBg">
        <pc:chgData name="Dennis Donis" userId="983d8017c8d9a50a" providerId="LiveId" clId="{66A4A3C1-B549-4AB9-AF43-B3B91D473F77}" dt="2024-08-15T23:31:27.156" v="56" actId="26606"/>
        <pc:sldMkLst>
          <pc:docMk/>
          <pc:sldMk cId="3716858707" sldId="260"/>
        </pc:sldMkLst>
        <pc:spChg chg="mod ord">
          <ac:chgData name="Dennis Donis" userId="983d8017c8d9a50a" providerId="LiveId" clId="{66A4A3C1-B549-4AB9-AF43-B3B91D473F77}" dt="2024-08-15T23:31:27.156" v="56" actId="26606"/>
          <ac:spMkLst>
            <pc:docMk/>
            <pc:sldMk cId="3716858707" sldId="260"/>
            <ac:spMk id="3" creationId="{D3B04B6B-6A14-4BB6-8803-2662CAD196CF}"/>
          </ac:spMkLst>
        </pc:spChg>
        <pc:spChg chg="add">
          <ac:chgData name="Dennis Donis" userId="983d8017c8d9a50a" providerId="LiveId" clId="{66A4A3C1-B549-4AB9-AF43-B3B91D473F77}" dt="2024-08-15T23:31:27.156" v="56" actId="26606"/>
          <ac:spMkLst>
            <pc:docMk/>
            <pc:sldMk cId="3716858707" sldId="260"/>
            <ac:spMk id="1031" creationId="{7FEAE179-C525-48F3-AD47-0E9E2B6F2E2E}"/>
          </ac:spMkLst>
        </pc:spChg>
        <pc:spChg chg="add">
          <ac:chgData name="Dennis Donis" userId="983d8017c8d9a50a" providerId="LiveId" clId="{66A4A3C1-B549-4AB9-AF43-B3B91D473F77}" dt="2024-08-15T23:31:27.156" v="56" actId="26606"/>
          <ac:spMkLst>
            <pc:docMk/>
            <pc:sldMk cId="3716858707" sldId="260"/>
            <ac:spMk id="1033" creationId="{95C8260E-968F-44E8-A823-ABB431311926}"/>
          </ac:spMkLst>
        </pc:spChg>
        <pc:spChg chg="add">
          <ac:chgData name="Dennis Donis" userId="983d8017c8d9a50a" providerId="LiveId" clId="{66A4A3C1-B549-4AB9-AF43-B3B91D473F77}" dt="2024-08-15T23:31:27.156" v="56" actId="26606"/>
          <ac:spMkLst>
            <pc:docMk/>
            <pc:sldMk cId="3716858707" sldId="260"/>
            <ac:spMk id="1035" creationId="{2C1BBA94-3F40-40AA-8BB9-E69E25E537C1}"/>
          </ac:spMkLst>
        </pc:spChg>
        <pc:spChg chg="add">
          <ac:chgData name="Dennis Donis" userId="983d8017c8d9a50a" providerId="LiveId" clId="{66A4A3C1-B549-4AB9-AF43-B3B91D473F77}" dt="2024-08-15T23:31:27.156" v="56" actId="26606"/>
          <ac:spMkLst>
            <pc:docMk/>
            <pc:sldMk cId="3716858707" sldId="260"/>
            <ac:spMk id="1037" creationId="{FE43805F-24A6-46A4-B19B-54F28347355C}"/>
          </ac:spMkLst>
        </pc:spChg>
        <pc:picChg chg="mod">
          <ac:chgData name="Dennis Donis" userId="983d8017c8d9a50a" providerId="LiveId" clId="{66A4A3C1-B549-4AB9-AF43-B3B91D473F77}" dt="2024-08-15T23:31:27.156" v="56" actId="26606"/>
          <ac:picMkLst>
            <pc:docMk/>
            <pc:sldMk cId="3716858707" sldId="260"/>
            <ac:picMk id="1026" creationId="{5E47B58F-A54E-44A4-9BCC-9C2BDEFE865F}"/>
          </ac:picMkLst>
        </pc:picChg>
      </pc:sldChg>
      <pc:sldChg chg="addSp delSp modSp mod">
        <pc:chgData name="Dennis Donis" userId="983d8017c8d9a50a" providerId="LiveId" clId="{66A4A3C1-B549-4AB9-AF43-B3B91D473F77}" dt="2024-08-15T23:36:44.716" v="99" actId="123"/>
        <pc:sldMkLst>
          <pc:docMk/>
          <pc:sldMk cId="2259157455" sldId="261"/>
        </pc:sldMkLst>
        <pc:spChg chg="add del">
          <ac:chgData name="Dennis Donis" userId="983d8017c8d9a50a" providerId="LiveId" clId="{66A4A3C1-B549-4AB9-AF43-B3B91D473F77}" dt="2024-08-15T23:34:53.451" v="83" actId="26606"/>
          <ac:spMkLst>
            <pc:docMk/>
            <pc:sldMk cId="2259157455" sldId="261"/>
            <ac:spMk id="3" creationId="{951A68EF-AEFF-4E75-BEBA-E302D0B65923}"/>
          </ac:spMkLst>
        </pc:spChg>
        <pc:graphicFrameChg chg="add del">
          <ac:chgData name="Dennis Donis" userId="983d8017c8d9a50a" providerId="LiveId" clId="{66A4A3C1-B549-4AB9-AF43-B3B91D473F77}" dt="2024-08-15T23:33:36.043" v="58" actId="26606"/>
          <ac:graphicFrameMkLst>
            <pc:docMk/>
            <pc:sldMk cId="2259157455" sldId="261"/>
            <ac:graphicFrameMk id="5" creationId="{7C80A23D-C7F0-C7C4-ADDE-A55C395DEC4A}"/>
          </ac:graphicFrameMkLst>
        </pc:graphicFrameChg>
        <pc:graphicFrameChg chg="add del">
          <ac:chgData name="Dennis Donis" userId="983d8017c8d9a50a" providerId="LiveId" clId="{66A4A3C1-B549-4AB9-AF43-B3B91D473F77}" dt="2024-08-15T23:34:35.808" v="74" actId="26606"/>
          <ac:graphicFrameMkLst>
            <pc:docMk/>
            <pc:sldMk cId="2259157455" sldId="261"/>
            <ac:graphicFrameMk id="6" creationId="{66F8710C-1639-6E33-FAC3-C04E60F007D1}"/>
          </ac:graphicFrameMkLst>
        </pc:graphicFrameChg>
        <pc:graphicFrameChg chg="add del">
          <ac:chgData name="Dennis Donis" userId="983d8017c8d9a50a" providerId="LiveId" clId="{66A4A3C1-B549-4AB9-AF43-B3B91D473F77}" dt="2024-08-15T23:33:39.848" v="60" actId="26606"/>
          <ac:graphicFrameMkLst>
            <pc:docMk/>
            <pc:sldMk cId="2259157455" sldId="261"/>
            <ac:graphicFrameMk id="7" creationId="{0AF2A7C0-A263-535A-51E9-947418DBB1F0}"/>
          </ac:graphicFrameMkLst>
        </pc:graphicFrameChg>
        <pc:graphicFrameChg chg="add del">
          <ac:chgData name="Dennis Donis" userId="983d8017c8d9a50a" providerId="LiveId" clId="{66A4A3C1-B549-4AB9-AF43-B3B91D473F77}" dt="2024-08-15T23:34:45.132" v="76" actId="26606"/>
          <ac:graphicFrameMkLst>
            <pc:docMk/>
            <pc:sldMk cId="2259157455" sldId="261"/>
            <ac:graphicFrameMk id="8" creationId="{CF95728C-A25E-6F83-82D3-4802D52A6724}"/>
          </ac:graphicFrameMkLst>
        </pc:graphicFrameChg>
        <pc:graphicFrameChg chg="add del">
          <ac:chgData name="Dennis Donis" userId="983d8017c8d9a50a" providerId="LiveId" clId="{66A4A3C1-B549-4AB9-AF43-B3B91D473F77}" dt="2024-08-15T23:33:46.032" v="62" actId="26606"/>
          <ac:graphicFrameMkLst>
            <pc:docMk/>
            <pc:sldMk cId="2259157455" sldId="261"/>
            <ac:graphicFrameMk id="9" creationId="{48E71C4A-4CBB-C881-48C8-6FDB6F1538EE}"/>
          </ac:graphicFrameMkLst>
        </pc:graphicFrameChg>
        <pc:graphicFrameChg chg="add del">
          <ac:chgData name="Dennis Donis" userId="983d8017c8d9a50a" providerId="LiveId" clId="{66A4A3C1-B549-4AB9-AF43-B3B91D473F77}" dt="2024-08-15T23:34:50.024" v="78" actId="26606"/>
          <ac:graphicFrameMkLst>
            <pc:docMk/>
            <pc:sldMk cId="2259157455" sldId="261"/>
            <ac:graphicFrameMk id="10" creationId="{4CD1ADE9-8A14-EACC-5B9D-1574D39676B5}"/>
          </ac:graphicFrameMkLst>
        </pc:graphicFrameChg>
        <pc:graphicFrameChg chg="add del">
          <ac:chgData name="Dennis Donis" userId="983d8017c8d9a50a" providerId="LiveId" clId="{66A4A3C1-B549-4AB9-AF43-B3B91D473F77}" dt="2024-08-15T23:33:49.383" v="64" actId="26606"/>
          <ac:graphicFrameMkLst>
            <pc:docMk/>
            <pc:sldMk cId="2259157455" sldId="261"/>
            <ac:graphicFrameMk id="11" creationId="{CA34253A-BE77-C9D0-A665-61BC7E224056}"/>
          </ac:graphicFrameMkLst>
        </pc:graphicFrameChg>
        <pc:graphicFrameChg chg="add del">
          <ac:chgData name="Dennis Donis" userId="983d8017c8d9a50a" providerId="LiveId" clId="{66A4A3C1-B549-4AB9-AF43-B3B91D473F77}" dt="2024-08-15T23:34:51.780" v="80" actId="26606"/>
          <ac:graphicFrameMkLst>
            <pc:docMk/>
            <pc:sldMk cId="2259157455" sldId="261"/>
            <ac:graphicFrameMk id="12" creationId="{CF95728C-A25E-6F83-82D3-4802D52A6724}"/>
          </ac:graphicFrameMkLst>
        </pc:graphicFrameChg>
        <pc:graphicFrameChg chg="add del">
          <ac:chgData name="Dennis Donis" userId="983d8017c8d9a50a" providerId="LiveId" clId="{66A4A3C1-B549-4AB9-AF43-B3B91D473F77}" dt="2024-08-15T23:33:50.783" v="66" actId="26606"/>
          <ac:graphicFrameMkLst>
            <pc:docMk/>
            <pc:sldMk cId="2259157455" sldId="261"/>
            <ac:graphicFrameMk id="13" creationId="{7C80A23D-C7F0-C7C4-ADDE-A55C395DEC4A}"/>
          </ac:graphicFrameMkLst>
        </pc:graphicFrameChg>
        <pc:graphicFrameChg chg="add del">
          <ac:chgData name="Dennis Donis" userId="983d8017c8d9a50a" providerId="LiveId" clId="{66A4A3C1-B549-4AB9-AF43-B3B91D473F77}" dt="2024-08-15T23:34:53.408" v="82" actId="26606"/>
          <ac:graphicFrameMkLst>
            <pc:docMk/>
            <pc:sldMk cId="2259157455" sldId="261"/>
            <ac:graphicFrameMk id="14" creationId="{4CD1ADE9-8A14-EACC-5B9D-1574D39676B5}"/>
          </ac:graphicFrameMkLst>
        </pc:graphicFrameChg>
        <pc:graphicFrameChg chg="add del">
          <ac:chgData name="Dennis Donis" userId="983d8017c8d9a50a" providerId="LiveId" clId="{66A4A3C1-B549-4AB9-AF43-B3B91D473F77}" dt="2024-08-15T23:33:56.528" v="68" actId="26606"/>
          <ac:graphicFrameMkLst>
            <pc:docMk/>
            <pc:sldMk cId="2259157455" sldId="261"/>
            <ac:graphicFrameMk id="15" creationId="{CA34253A-BE77-C9D0-A665-61BC7E224056}"/>
          </ac:graphicFrameMkLst>
        </pc:graphicFrameChg>
        <pc:graphicFrameChg chg="add mod">
          <ac:chgData name="Dennis Donis" userId="983d8017c8d9a50a" providerId="LiveId" clId="{66A4A3C1-B549-4AB9-AF43-B3B91D473F77}" dt="2024-08-15T23:36:44.716" v="99" actId="123"/>
          <ac:graphicFrameMkLst>
            <pc:docMk/>
            <pc:sldMk cId="2259157455" sldId="261"/>
            <ac:graphicFrameMk id="16" creationId="{CF95728C-A25E-6F83-82D3-4802D52A6724}"/>
          </ac:graphicFrameMkLst>
        </pc:graphicFrameChg>
        <pc:graphicFrameChg chg="add del">
          <ac:chgData name="Dennis Donis" userId="983d8017c8d9a50a" providerId="LiveId" clId="{66A4A3C1-B549-4AB9-AF43-B3B91D473F77}" dt="2024-08-15T23:34:03.569" v="70" actId="26606"/>
          <ac:graphicFrameMkLst>
            <pc:docMk/>
            <pc:sldMk cId="2259157455" sldId="261"/>
            <ac:graphicFrameMk id="17" creationId="{7C80A23D-C7F0-C7C4-ADDE-A55C395DEC4A}"/>
          </ac:graphicFrameMkLst>
        </pc:graphicFrameChg>
        <pc:graphicFrameChg chg="add del">
          <ac:chgData name="Dennis Donis" userId="983d8017c8d9a50a" providerId="LiveId" clId="{66A4A3C1-B549-4AB9-AF43-B3B91D473F77}" dt="2024-08-15T23:34:18.992" v="72" actId="26606"/>
          <ac:graphicFrameMkLst>
            <pc:docMk/>
            <pc:sldMk cId="2259157455" sldId="261"/>
            <ac:graphicFrameMk id="19" creationId="{CA34253A-BE77-C9D0-A665-61BC7E224056}"/>
          </ac:graphicFrameMkLst>
        </pc:graphicFrameChg>
      </pc:sldChg>
      <pc:sldChg chg="addSp modSp mod setBg">
        <pc:chgData name="Dennis Donis" userId="983d8017c8d9a50a" providerId="LiveId" clId="{66A4A3C1-B549-4AB9-AF43-B3B91D473F77}" dt="2024-08-15T23:39:52.877" v="100" actId="26606"/>
        <pc:sldMkLst>
          <pc:docMk/>
          <pc:sldMk cId="92739394" sldId="262"/>
        </pc:sldMkLst>
        <pc:spChg chg="mod">
          <ac:chgData name="Dennis Donis" userId="983d8017c8d9a50a" providerId="LiveId" clId="{66A4A3C1-B549-4AB9-AF43-B3B91D473F77}" dt="2024-08-15T23:39:52.877" v="100" actId="26606"/>
          <ac:spMkLst>
            <pc:docMk/>
            <pc:sldMk cId="92739394" sldId="262"/>
            <ac:spMk id="2" creationId="{461F1D26-FBF6-43B8-9873-C0D9CD183511}"/>
          </ac:spMkLst>
        </pc:spChg>
        <pc:spChg chg="mod">
          <ac:chgData name="Dennis Donis" userId="983d8017c8d9a50a" providerId="LiveId" clId="{66A4A3C1-B549-4AB9-AF43-B3B91D473F77}" dt="2024-08-15T23:39:52.877" v="100" actId="26606"/>
          <ac:spMkLst>
            <pc:docMk/>
            <pc:sldMk cId="92739394" sldId="262"/>
            <ac:spMk id="3" creationId="{4F27B113-C50B-4975-9B34-A5800E3BE4DD}"/>
          </ac:spMkLst>
        </pc:spChg>
        <pc:spChg chg="add">
          <ac:chgData name="Dennis Donis" userId="983d8017c8d9a50a" providerId="LiveId" clId="{66A4A3C1-B549-4AB9-AF43-B3B91D473F77}" dt="2024-08-15T23:39:52.877" v="100" actId="26606"/>
          <ac:spMkLst>
            <pc:docMk/>
            <pc:sldMk cId="92739394" sldId="262"/>
            <ac:spMk id="9" creationId="{C0763A76-9F1C-4FC5-82B7-DD475DA461B2}"/>
          </ac:spMkLst>
        </pc:spChg>
        <pc:spChg chg="add">
          <ac:chgData name="Dennis Donis" userId="983d8017c8d9a50a" providerId="LiveId" clId="{66A4A3C1-B549-4AB9-AF43-B3B91D473F77}" dt="2024-08-15T23:39:52.877" v="100" actId="26606"/>
          <ac:spMkLst>
            <pc:docMk/>
            <pc:sldMk cId="92739394" sldId="262"/>
            <ac:spMk id="11" creationId="{E81BF4F6-F2CF-4984-9D14-D6966D92F99F}"/>
          </ac:spMkLst>
        </pc:spChg>
        <pc:picChg chg="add">
          <ac:chgData name="Dennis Donis" userId="983d8017c8d9a50a" providerId="LiveId" clId="{66A4A3C1-B549-4AB9-AF43-B3B91D473F77}" dt="2024-08-15T23:39:52.877" v="100" actId="26606"/>
          <ac:picMkLst>
            <pc:docMk/>
            <pc:sldMk cId="92739394" sldId="262"/>
            <ac:picMk id="5" creationId="{C0C8F31F-DCAB-DD1E-E381-F0AAA8DC737A}"/>
          </ac:picMkLst>
        </pc:picChg>
      </pc:sldChg>
      <pc:sldChg chg="addSp delSp modSp mod setBg">
        <pc:chgData name="Dennis Donis" userId="983d8017c8d9a50a" providerId="LiveId" clId="{66A4A3C1-B549-4AB9-AF43-B3B91D473F77}" dt="2024-08-15T23:40:49.125" v="106" actId="123"/>
        <pc:sldMkLst>
          <pc:docMk/>
          <pc:sldMk cId="4275574228" sldId="263"/>
        </pc:sldMkLst>
        <pc:spChg chg="mod">
          <ac:chgData name="Dennis Donis" userId="983d8017c8d9a50a" providerId="LiveId" clId="{66A4A3C1-B549-4AB9-AF43-B3B91D473F77}" dt="2024-08-15T23:40:44.379" v="105" actId="26606"/>
          <ac:spMkLst>
            <pc:docMk/>
            <pc:sldMk cId="4275574228" sldId="263"/>
            <ac:spMk id="2" creationId="{C9177C05-427C-4D1F-B3CB-5678AD9165CF}"/>
          </ac:spMkLst>
        </pc:spChg>
        <pc:spChg chg="mod">
          <ac:chgData name="Dennis Donis" userId="983d8017c8d9a50a" providerId="LiveId" clId="{66A4A3C1-B549-4AB9-AF43-B3B91D473F77}" dt="2024-08-15T23:40:49.125" v="106" actId="123"/>
          <ac:spMkLst>
            <pc:docMk/>
            <pc:sldMk cId="4275574228" sldId="263"/>
            <ac:spMk id="3" creationId="{C73115AE-0D7F-4083-82AA-ACB86E5D98C5}"/>
          </ac:spMkLst>
        </pc:spChg>
        <pc:spChg chg="add del">
          <ac:chgData name="Dennis Donis" userId="983d8017c8d9a50a" providerId="LiveId" clId="{66A4A3C1-B549-4AB9-AF43-B3B91D473F77}" dt="2024-08-15T23:40:42.675" v="102" actId="26606"/>
          <ac:spMkLst>
            <pc:docMk/>
            <pc:sldMk cId="4275574228" sldId="263"/>
            <ac:spMk id="8" creationId="{B6CDA21F-E7AF-4C75-8395-33F58D5B0E45}"/>
          </ac:spMkLst>
        </pc:spChg>
        <pc:spChg chg="add del">
          <ac:chgData name="Dennis Donis" userId="983d8017c8d9a50a" providerId="LiveId" clId="{66A4A3C1-B549-4AB9-AF43-B3B91D473F77}" dt="2024-08-15T23:40:44.347" v="104" actId="26606"/>
          <ac:spMkLst>
            <pc:docMk/>
            <pc:sldMk cId="4275574228" sldId="263"/>
            <ac:spMk id="14" creationId="{E659831F-0D9A-4C63-9EBB-8435B85A440F}"/>
          </ac:spMkLst>
        </pc:spChg>
        <pc:spChg chg="add del">
          <ac:chgData name="Dennis Donis" userId="983d8017c8d9a50a" providerId="LiveId" clId="{66A4A3C1-B549-4AB9-AF43-B3B91D473F77}" dt="2024-08-15T23:40:42.675" v="102" actId="26606"/>
          <ac:spMkLst>
            <pc:docMk/>
            <pc:sldMk cId="4275574228" sldId="263"/>
            <ac:spMk id="15" creationId="{D5B0017B-2ECA-49AF-B397-DC140825DF8D}"/>
          </ac:spMkLst>
        </pc:spChg>
        <pc:spChg chg="add del">
          <ac:chgData name="Dennis Donis" userId="983d8017c8d9a50a" providerId="LiveId" clId="{66A4A3C1-B549-4AB9-AF43-B3B91D473F77}" dt="2024-08-15T23:40:44.347" v="104" actId="26606"/>
          <ac:spMkLst>
            <pc:docMk/>
            <pc:sldMk cId="4275574228" sldId="263"/>
            <ac:spMk id="19" creationId="{DBF61EA3-B236-439E-9C0B-340980D56BEE}"/>
          </ac:spMkLst>
        </pc:spChg>
        <pc:spChg chg="add">
          <ac:chgData name="Dennis Donis" userId="983d8017c8d9a50a" providerId="LiveId" clId="{66A4A3C1-B549-4AB9-AF43-B3B91D473F77}" dt="2024-08-15T23:40:44.379" v="105" actId="26606"/>
          <ac:spMkLst>
            <pc:docMk/>
            <pc:sldMk cId="4275574228" sldId="263"/>
            <ac:spMk id="24" creationId="{B6CDA21F-E7AF-4C75-8395-33F58D5B0E45}"/>
          </ac:spMkLst>
        </pc:spChg>
        <pc:spChg chg="add">
          <ac:chgData name="Dennis Donis" userId="983d8017c8d9a50a" providerId="LiveId" clId="{66A4A3C1-B549-4AB9-AF43-B3B91D473F77}" dt="2024-08-15T23:40:44.379" v="105" actId="26606"/>
          <ac:spMkLst>
            <pc:docMk/>
            <pc:sldMk cId="4275574228" sldId="263"/>
            <ac:spMk id="26" creationId="{D5B0017B-2ECA-49AF-B397-DC140825DF8D}"/>
          </ac:spMkLst>
        </pc:spChg>
        <pc:grpChg chg="add del">
          <ac:chgData name="Dennis Donis" userId="983d8017c8d9a50a" providerId="LiveId" clId="{66A4A3C1-B549-4AB9-AF43-B3B91D473F77}" dt="2024-08-15T23:40:42.675" v="102" actId="26606"/>
          <ac:grpSpMkLst>
            <pc:docMk/>
            <pc:sldMk cId="4275574228" sldId="263"/>
            <ac:grpSpMk id="10" creationId="{AE1C45F0-260A-458C-96ED-C1F6D2151219}"/>
          </ac:grpSpMkLst>
        </pc:grpChg>
        <pc:grpChg chg="add del">
          <ac:chgData name="Dennis Donis" userId="983d8017c8d9a50a" providerId="LiveId" clId="{66A4A3C1-B549-4AB9-AF43-B3B91D473F77}" dt="2024-08-15T23:40:44.347" v="104" actId="26606"/>
          <ac:grpSpMkLst>
            <pc:docMk/>
            <pc:sldMk cId="4275574228" sldId="263"/>
            <ac:grpSpMk id="20" creationId="{28FAF094-D087-493F-8DF9-A486C2D6BBAA}"/>
          </ac:grpSpMkLst>
        </pc:grpChg>
        <pc:grpChg chg="add">
          <ac:chgData name="Dennis Donis" userId="983d8017c8d9a50a" providerId="LiveId" clId="{66A4A3C1-B549-4AB9-AF43-B3B91D473F77}" dt="2024-08-15T23:40:44.379" v="105" actId="26606"/>
          <ac:grpSpMkLst>
            <pc:docMk/>
            <pc:sldMk cId="4275574228" sldId="263"/>
            <ac:grpSpMk id="25" creationId="{AE1C45F0-260A-458C-96ED-C1F6D2151219}"/>
          </ac:grpSpMkLst>
        </pc:grpChg>
        <pc:cxnChg chg="add del">
          <ac:chgData name="Dennis Donis" userId="983d8017c8d9a50a" providerId="LiveId" clId="{66A4A3C1-B549-4AB9-AF43-B3B91D473F77}" dt="2024-08-15T23:40:42.675" v="102" actId="26606"/>
          <ac:cxnSpMkLst>
            <pc:docMk/>
            <pc:sldMk cId="4275574228" sldId="263"/>
            <ac:cxnSpMk id="17" creationId="{6CF1BAF6-AD41-4082-B212-8A1F9A2E8779}"/>
          </ac:cxnSpMkLst>
        </pc:cxnChg>
        <pc:cxnChg chg="add">
          <ac:chgData name="Dennis Donis" userId="983d8017c8d9a50a" providerId="LiveId" clId="{66A4A3C1-B549-4AB9-AF43-B3B91D473F77}" dt="2024-08-15T23:40:44.379" v="105" actId="26606"/>
          <ac:cxnSpMkLst>
            <pc:docMk/>
            <pc:sldMk cId="4275574228" sldId="263"/>
            <ac:cxnSpMk id="27" creationId="{6CF1BAF6-AD41-4082-B212-8A1F9A2E8779}"/>
          </ac:cxnSpMkLst>
        </pc:cxnChg>
      </pc:sldChg>
      <pc:sldChg chg="addSp delSp modSp mod setBg">
        <pc:chgData name="Dennis Donis" userId="983d8017c8d9a50a" providerId="LiveId" clId="{66A4A3C1-B549-4AB9-AF43-B3B91D473F77}" dt="2024-08-15T23:43:55.532" v="420" actId="20577"/>
        <pc:sldMkLst>
          <pc:docMk/>
          <pc:sldMk cId="2095546851" sldId="264"/>
        </pc:sldMkLst>
        <pc:spChg chg="add del">
          <ac:chgData name="Dennis Donis" userId="983d8017c8d9a50a" providerId="LiveId" clId="{66A4A3C1-B549-4AB9-AF43-B3B91D473F77}" dt="2024-08-15T23:41:17.477" v="108" actId="26606"/>
          <ac:spMkLst>
            <pc:docMk/>
            <pc:sldMk cId="2095546851" sldId="264"/>
            <ac:spMk id="9" creationId="{9CAF6ECE-2552-8DFE-2B20-B89C86CFE463}"/>
          </ac:spMkLst>
        </pc:spChg>
        <pc:spChg chg="add del">
          <ac:chgData name="Dennis Donis" userId="983d8017c8d9a50a" providerId="LiveId" clId="{66A4A3C1-B549-4AB9-AF43-B3B91D473F77}" dt="2024-08-15T23:41:24.071" v="110" actId="26606"/>
          <ac:spMkLst>
            <pc:docMk/>
            <pc:sldMk cId="2095546851" sldId="264"/>
            <ac:spMk id="11" creationId="{83C98ABE-055B-441F-B07E-44F97F083C39}"/>
          </ac:spMkLst>
        </pc:spChg>
        <pc:spChg chg="add del">
          <ac:chgData name="Dennis Donis" userId="983d8017c8d9a50a" providerId="LiveId" clId="{66A4A3C1-B549-4AB9-AF43-B3B91D473F77}" dt="2024-08-15T23:41:17.477" v="108" actId="26606"/>
          <ac:spMkLst>
            <pc:docMk/>
            <pc:sldMk cId="2095546851" sldId="264"/>
            <ac:spMk id="12" creationId="{700E0F77-E936-4985-B7B1-B9823486AC33}"/>
          </ac:spMkLst>
        </pc:spChg>
        <pc:spChg chg="add del">
          <ac:chgData name="Dennis Donis" userId="983d8017c8d9a50a" providerId="LiveId" clId="{66A4A3C1-B549-4AB9-AF43-B3B91D473F77}" dt="2024-08-15T23:41:24.071" v="110" actId="26606"/>
          <ac:spMkLst>
            <pc:docMk/>
            <pc:sldMk cId="2095546851" sldId="264"/>
            <ac:spMk id="13" creationId="{29FDB030-9B49-4CED-8CCD-4D99382388AC}"/>
          </ac:spMkLst>
        </pc:spChg>
        <pc:spChg chg="add del">
          <ac:chgData name="Dennis Donis" userId="983d8017c8d9a50a" providerId="LiveId" clId="{66A4A3C1-B549-4AB9-AF43-B3B91D473F77}" dt="2024-08-15T23:41:17.477" v="108" actId="26606"/>
          <ac:spMkLst>
            <pc:docMk/>
            <pc:sldMk cId="2095546851" sldId="264"/>
            <ac:spMk id="14" creationId="{95C8260E-968F-44E8-A823-ABB431311926}"/>
          </ac:spMkLst>
        </pc:spChg>
        <pc:spChg chg="add del">
          <ac:chgData name="Dennis Donis" userId="983d8017c8d9a50a" providerId="LiveId" clId="{66A4A3C1-B549-4AB9-AF43-B3B91D473F77}" dt="2024-08-15T23:41:24.071" v="110" actId="26606"/>
          <ac:spMkLst>
            <pc:docMk/>
            <pc:sldMk cId="2095546851" sldId="264"/>
            <ac:spMk id="15" creationId="{3783CA14-24A1-485C-8B30-D6A5D87987AD}"/>
          </ac:spMkLst>
        </pc:spChg>
        <pc:spChg chg="add del">
          <ac:chgData name="Dennis Donis" userId="983d8017c8d9a50a" providerId="LiveId" clId="{66A4A3C1-B549-4AB9-AF43-B3B91D473F77}" dt="2024-08-15T23:41:17.477" v="108" actId="26606"/>
          <ac:spMkLst>
            <pc:docMk/>
            <pc:sldMk cId="2095546851" sldId="264"/>
            <ac:spMk id="16" creationId="{2C1BBA94-3F40-40AA-8BB9-E69E25E537C1}"/>
          </ac:spMkLst>
        </pc:spChg>
        <pc:spChg chg="add del">
          <ac:chgData name="Dennis Donis" userId="983d8017c8d9a50a" providerId="LiveId" clId="{66A4A3C1-B549-4AB9-AF43-B3B91D473F77}" dt="2024-08-15T23:41:24.071" v="110" actId="26606"/>
          <ac:spMkLst>
            <pc:docMk/>
            <pc:sldMk cId="2095546851" sldId="264"/>
            <ac:spMk id="17" creationId="{9A97C86A-04D6-40F7-AE84-31AB43E6A846}"/>
          </ac:spMkLst>
        </pc:spChg>
        <pc:spChg chg="add del">
          <ac:chgData name="Dennis Donis" userId="983d8017c8d9a50a" providerId="LiveId" clId="{66A4A3C1-B549-4AB9-AF43-B3B91D473F77}" dt="2024-08-15T23:41:17.477" v="108" actId="26606"/>
          <ac:spMkLst>
            <pc:docMk/>
            <pc:sldMk cId="2095546851" sldId="264"/>
            <ac:spMk id="18" creationId="{FE43805F-24A6-46A4-B19B-54F28347355C}"/>
          </ac:spMkLst>
        </pc:spChg>
        <pc:spChg chg="add del">
          <ac:chgData name="Dennis Donis" userId="983d8017c8d9a50a" providerId="LiveId" clId="{66A4A3C1-B549-4AB9-AF43-B3B91D473F77}" dt="2024-08-15T23:41:24.071" v="110" actId="26606"/>
          <ac:spMkLst>
            <pc:docMk/>
            <pc:sldMk cId="2095546851" sldId="264"/>
            <ac:spMk id="19" creationId="{FF9F2414-84E8-453E-B1F3-389FDE8192D9}"/>
          </ac:spMkLst>
        </pc:spChg>
        <pc:spChg chg="add del">
          <ac:chgData name="Dennis Donis" userId="983d8017c8d9a50a" providerId="LiveId" clId="{66A4A3C1-B549-4AB9-AF43-B3B91D473F77}" dt="2024-08-15T23:41:24.071" v="110" actId="26606"/>
          <ac:spMkLst>
            <pc:docMk/>
            <pc:sldMk cId="2095546851" sldId="264"/>
            <ac:spMk id="20" creationId="{F3060C83-F051-4F0E-ABAD-AA0DFC48B218}"/>
          </ac:spMkLst>
        </pc:spChg>
        <pc:spChg chg="add del">
          <ac:chgData name="Dennis Donis" userId="983d8017c8d9a50a" providerId="LiveId" clId="{66A4A3C1-B549-4AB9-AF43-B3B91D473F77}" dt="2024-08-15T23:41:24.071" v="110" actId="26606"/>
          <ac:spMkLst>
            <pc:docMk/>
            <pc:sldMk cId="2095546851" sldId="264"/>
            <ac:spMk id="21" creationId="{3ECA69A1-7536-43AC-85EF-C7106179F5ED}"/>
          </ac:spMkLst>
        </pc:spChg>
        <pc:spChg chg="add del">
          <ac:chgData name="Dennis Donis" userId="983d8017c8d9a50a" providerId="LiveId" clId="{66A4A3C1-B549-4AB9-AF43-B3B91D473F77}" dt="2024-08-15T23:41:25.503" v="112" actId="26606"/>
          <ac:spMkLst>
            <pc:docMk/>
            <pc:sldMk cId="2095546851" sldId="264"/>
            <ac:spMk id="24" creationId="{53F29798-D584-4792-9B62-3F5F5C36D619}"/>
          </ac:spMkLst>
        </pc:spChg>
        <pc:spChg chg="add del">
          <ac:chgData name="Dennis Donis" userId="983d8017c8d9a50a" providerId="LiveId" clId="{66A4A3C1-B549-4AB9-AF43-B3B91D473F77}" dt="2024-08-15T23:41:34.325" v="114" actId="26606"/>
          <ac:spMkLst>
            <pc:docMk/>
            <pc:sldMk cId="2095546851" sldId="264"/>
            <ac:spMk id="27" creationId="{F3060C83-F051-4F0E-ABAD-AA0DFC48B218}"/>
          </ac:spMkLst>
        </pc:spChg>
        <pc:spChg chg="add del">
          <ac:chgData name="Dennis Donis" userId="983d8017c8d9a50a" providerId="LiveId" clId="{66A4A3C1-B549-4AB9-AF43-B3B91D473F77}" dt="2024-08-15T23:41:34.325" v="114" actId="26606"/>
          <ac:spMkLst>
            <pc:docMk/>
            <pc:sldMk cId="2095546851" sldId="264"/>
            <ac:spMk id="28" creationId="{83C98ABE-055B-441F-B07E-44F97F083C39}"/>
          </ac:spMkLst>
        </pc:spChg>
        <pc:spChg chg="add del">
          <ac:chgData name="Dennis Donis" userId="983d8017c8d9a50a" providerId="LiveId" clId="{66A4A3C1-B549-4AB9-AF43-B3B91D473F77}" dt="2024-08-15T23:41:34.325" v="114" actId="26606"/>
          <ac:spMkLst>
            <pc:docMk/>
            <pc:sldMk cId="2095546851" sldId="264"/>
            <ac:spMk id="29" creationId="{29FDB030-9B49-4CED-8CCD-4D99382388AC}"/>
          </ac:spMkLst>
        </pc:spChg>
        <pc:spChg chg="add del">
          <ac:chgData name="Dennis Donis" userId="983d8017c8d9a50a" providerId="LiveId" clId="{66A4A3C1-B549-4AB9-AF43-B3B91D473F77}" dt="2024-08-15T23:41:34.325" v="114" actId="26606"/>
          <ac:spMkLst>
            <pc:docMk/>
            <pc:sldMk cId="2095546851" sldId="264"/>
            <ac:spMk id="30" creationId="{3783CA14-24A1-485C-8B30-D6A5D87987AD}"/>
          </ac:spMkLst>
        </pc:spChg>
        <pc:spChg chg="add del">
          <ac:chgData name="Dennis Donis" userId="983d8017c8d9a50a" providerId="LiveId" clId="{66A4A3C1-B549-4AB9-AF43-B3B91D473F77}" dt="2024-08-15T23:41:34.325" v="114" actId="26606"/>
          <ac:spMkLst>
            <pc:docMk/>
            <pc:sldMk cId="2095546851" sldId="264"/>
            <ac:spMk id="31" creationId="{9A97C86A-04D6-40F7-AE84-31AB43E6A846}"/>
          </ac:spMkLst>
        </pc:spChg>
        <pc:spChg chg="add del">
          <ac:chgData name="Dennis Donis" userId="983d8017c8d9a50a" providerId="LiveId" clId="{66A4A3C1-B549-4AB9-AF43-B3B91D473F77}" dt="2024-08-15T23:41:34.325" v="114" actId="26606"/>
          <ac:spMkLst>
            <pc:docMk/>
            <pc:sldMk cId="2095546851" sldId="264"/>
            <ac:spMk id="32" creationId="{FF9F2414-84E8-453E-B1F3-389FDE8192D9}"/>
          </ac:spMkLst>
        </pc:spChg>
        <pc:spChg chg="add del">
          <ac:chgData name="Dennis Donis" userId="983d8017c8d9a50a" providerId="LiveId" clId="{66A4A3C1-B549-4AB9-AF43-B3B91D473F77}" dt="2024-08-15T23:41:34.325" v="114" actId="26606"/>
          <ac:spMkLst>
            <pc:docMk/>
            <pc:sldMk cId="2095546851" sldId="264"/>
            <ac:spMk id="33" creationId="{3ECA69A1-7536-43AC-85EF-C7106179F5ED}"/>
          </ac:spMkLst>
        </pc:spChg>
        <pc:spChg chg="add del">
          <ac:chgData name="Dennis Donis" userId="983d8017c8d9a50a" providerId="LiveId" clId="{66A4A3C1-B549-4AB9-AF43-B3B91D473F77}" dt="2024-08-15T23:41:35.821" v="116" actId="26606"/>
          <ac:spMkLst>
            <pc:docMk/>
            <pc:sldMk cId="2095546851" sldId="264"/>
            <ac:spMk id="36" creationId="{9D8233B0-41B5-4D9A-AEEC-13DB66A8C9B5}"/>
          </ac:spMkLst>
        </pc:spChg>
        <pc:spChg chg="add del">
          <ac:chgData name="Dennis Donis" userId="983d8017c8d9a50a" providerId="LiveId" clId="{66A4A3C1-B549-4AB9-AF43-B3B91D473F77}" dt="2024-08-15T23:41:35.821" v="116" actId="26606"/>
          <ac:spMkLst>
            <pc:docMk/>
            <pc:sldMk cId="2095546851" sldId="264"/>
            <ac:spMk id="40" creationId="{E659831F-0D9A-4C63-9EBB-8435B85A440F}"/>
          </ac:spMkLst>
        </pc:spChg>
        <pc:spChg chg="add del">
          <ac:chgData name="Dennis Donis" userId="983d8017c8d9a50a" providerId="LiveId" clId="{66A4A3C1-B549-4AB9-AF43-B3B91D473F77}" dt="2024-08-15T23:41:37.425" v="118" actId="26606"/>
          <ac:spMkLst>
            <pc:docMk/>
            <pc:sldMk cId="2095546851" sldId="264"/>
            <ac:spMk id="43" creationId="{700E0F77-E936-4985-B7B1-B9823486AC33}"/>
          </ac:spMkLst>
        </pc:spChg>
        <pc:spChg chg="add del">
          <ac:chgData name="Dennis Donis" userId="983d8017c8d9a50a" providerId="LiveId" clId="{66A4A3C1-B549-4AB9-AF43-B3B91D473F77}" dt="2024-08-15T23:41:37.425" v="118" actId="26606"/>
          <ac:spMkLst>
            <pc:docMk/>
            <pc:sldMk cId="2095546851" sldId="264"/>
            <ac:spMk id="44" creationId="{95C8260E-968F-44E8-A823-ABB431311926}"/>
          </ac:spMkLst>
        </pc:spChg>
        <pc:spChg chg="add del">
          <ac:chgData name="Dennis Donis" userId="983d8017c8d9a50a" providerId="LiveId" clId="{66A4A3C1-B549-4AB9-AF43-B3B91D473F77}" dt="2024-08-15T23:41:37.425" v="118" actId="26606"/>
          <ac:spMkLst>
            <pc:docMk/>
            <pc:sldMk cId="2095546851" sldId="264"/>
            <ac:spMk id="45" creationId="{2C1BBA94-3F40-40AA-8BB9-E69E25E537C1}"/>
          </ac:spMkLst>
        </pc:spChg>
        <pc:spChg chg="add del">
          <ac:chgData name="Dennis Donis" userId="983d8017c8d9a50a" providerId="LiveId" clId="{66A4A3C1-B549-4AB9-AF43-B3B91D473F77}" dt="2024-08-15T23:41:37.425" v="118" actId="26606"/>
          <ac:spMkLst>
            <pc:docMk/>
            <pc:sldMk cId="2095546851" sldId="264"/>
            <ac:spMk id="46" creationId="{FE43805F-24A6-46A4-B19B-54F28347355C}"/>
          </ac:spMkLst>
        </pc:spChg>
        <pc:spChg chg="add del">
          <ac:chgData name="Dennis Donis" userId="983d8017c8d9a50a" providerId="LiveId" clId="{66A4A3C1-B549-4AB9-AF43-B3B91D473F77}" dt="2024-08-15T23:41:37.425" v="118" actId="26606"/>
          <ac:spMkLst>
            <pc:docMk/>
            <pc:sldMk cId="2095546851" sldId="264"/>
            <ac:spMk id="47" creationId="{9CAF6ECE-2552-8DFE-2B20-B89C86CFE463}"/>
          </ac:spMkLst>
        </pc:spChg>
        <pc:spChg chg="add del">
          <ac:chgData name="Dennis Donis" userId="983d8017c8d9a50a" providerId="LiveId" clId="{66A4A3C1-B549-4AB9-AF43-B3B91D473F77}" dt="2024-08-15T23:41:46.001" v="120" actId="26606"/>
          <ac:spMkLst>
            <pc:docMk/>
            <pc:sldMk cId="2095546851" sldId="264"/>
            <ac:spMk id="50" creationId="{56E9B3E6-E277-4D68-BA48-9CB43FFBD6E2}"/>
          </ac:spMkLst>
        </pc:spChg>
        <pc:spChg chg="add del">
          <ac:chgData name="Dennis Donis" userId="983d8017c8d9a50a" providerId="LiveId" clId="{66A4A3C1-B549-4AB9-AF43-B3B91D473F77}" dt="2024-08-15T23:41:46.001" v="120" actId="26606"/>
          <ac:spMkLst>
            <pc:docMk/>
            <pc:sldMk cId="2095546851" sldId="264"/>
            <ac:spMk id="55" creationId="{D5B0017B-2ECA-49AF-B397-DC140825DF8D}"/>
          </ac:spMkLst>
        </pc:spChg>
        <pc:spChg chg="add del">
          <ac:chgData name="Dennis Donis" userId="983d8017c8d9a50a" providerId="LiveId" clId="{66A4A3C1-B549-4AB9-AF43-B3B91D473F77}" dt="2024-08-15T23:41:47.901" v="122" actId="26606"/>
          <ac:spMkLst>
            <pc:docMk/>
            <pc:sldMk cId="2095546851" sldId="264"/>
            <ac:spMk id="59" creationId="{924D84CD-5280-4B52-B96E-8EDAA2B20C51}"/>
          </ac:spMkLst>
        </pc:spChg>
        <pc:spChg chg="add del">
          <ac:chgData name="Dennis Donis" userId="983d8017c8d9a50a" providerId="LiveId" clId="{66A4A3C1-B549-4AB9-AF43-B3B91D473F77}" dt="2024-08-15T23:41:47.901" v="122" actId="26606"/>
          <ac:spMkLst>
            <pc:docMk/>
            <pc:sldMk cId="2095546851" sldId="264"/>
            <ac:spMk id="60" creationId="{6BC8DD5A-2177-6753-E2F9-C07A00190B7A}"/>
          </ac:spMkLst>
        </pc:spChg>
        <pc:spChg chg="add del">
          <ac:chgData name="Dennis Donis" userId="983d8017c8d9a50a" providerId="LiveId" clId="{66A4A3C1-B549-4AB9-AF43-B3B91D473F77}" dt="2024-08-15T23:42:28.404" v="126" actId="26606"/>
          <ac:spMkLst>
            <pc:docMk/>
            <pc:sldMk cId="2095546851" sldId="264"/>
            <ac:spMk id="63" creationId="{700E0F77-E936-4985-B7B1-B9823486AC33}"/>
          </ac:spMkLst>
        </pc:spChg>
        <pc:spChg chg="add del">
          <ac:chgData name="Dennis Donis" userId="983d8017c8d9a50a" providerId="LiveId" clId="{66A4A3C1-B549-4AB9-AF43-B3B91D473F77}" dt="2024-08-15T23:42:28.404" v="126" actId="26606"/>
          <ac:spMkLst>
            <pc:docMk/>
            <pc:sldMk cId="2095546851" sldId="264"/>
            <ac:spMk id="64" creationId="{95C8260E-968F-44E8-A823-ABB431311926}"/>
          </ac:spMkLst>
        </pc:spChg>
        <pc:spChg chg="add del">
          <ac:chgData name="Dennis Donis" userId="983d8017c8d9a50a" providerId="LiveId" clId="{66A4A3C1-B549-4AB9-AF43-B3B91D473F77}" dt="2024-08-15T23:42:28.404" v="126" actId="26606"/>
          <ac:spMkLst>
            <pc:docMk/>
            <pc:sldMk cId="2095546851" sldId="264"/>
            <ac:spMk id="65" creationId="{2C1BBA94-3F40-40AA-8BB9-E69E25E537C1}"/>
          </ac:spMkLst>
        </pc:spChg>
        <pc:spChg chg="add del">
          <ac:chgData name="Dennis Donis" userId="983d8017c8d9a50a" providerId="LiveId" clId="{66A4A3C1-B549-4AB9-AF43-B3B91D473F77}" dt="2024-08-15T23:42:28.404" v="126" actId="26606"/>
          <ac:spMkLst>
            <pc:docMk/>
            <pc:sldMk cId="2095546851" sldId="264"/>
            <ac:spMk id="66" creationId="{FE43805F-24A6-46A4-B19B-54F28347355C}"/>
          </ac:spMkLst>
        </pc:spChg>
        <pc:spChg chg="add mod">
          <ac:chgData name="Dennis Donis" userId="983d8017c8d9a50a" providerId="LiveId" clId="{66A4A3C1-B549-4AB9-AF43-B3B91D473F77}" dt="2024-08-15T23:43:55.532" v="420" actId="20577"/>
          <ac:spMkLst>
            <pc:docMk/>
            <pc:sldMk cId="2095546851" sldId="264"/>
            <ac:spMk id="67" creationId="{C04C4689-8134-E152-9294-3E008413663A}"/>
          </ac:spMkLst>
        </pc:spChg>
        <pc:spChg chg="add del">
          <ac:chgData name="Dennis Donis" userId="983d8017c8d9a50a" providerId="LiveId" clId="{66A4A3C1-B549-4AB9-AF43-B3B91D473F77}" dt="2024-08-15T23:42:28.373" v="125" actId="26606"/>
          <ac:spMkLst>
            <pc:docMk/>
            <pc:sldMk cId="2095546851" sldId="264"/>
            <ac:spMk id="73" creationId="{700E0F77-E936-4985-B7B1-B9823486AC33}"/>
          </ac:spMkLst>
        </pc:spChg>
        <pc:spChg chg="add del">
          <ac:chgData name="Dennis Donis" userId="983d8017c8d9a50a" providerId="LiveId" clId="{66A4A3C1-B549-4AB9-AF43-B3B91D473F77}" dt="2024-08-15T23:42:28.373" v="125" actId="26606"/>
          <ac:spMkLst>
            <pc:docMk/>
            <pc:sldMk cId="2095546851" sldId="264"/>
            <ac:spMk id="75" creationId="{95C8260E-968F-44E8-A823-ABB431311926}"/>
          </ac:spMkLst>
        </pc:spChg>
        <pc:spChg chg="add del">
          <ac:chgData name="Dennis Donis" userId="983d8017c8d9a50a" providerId="LiveId" clId="{66A4A3C1-B549-4AB9-AF43-B3B91D473F77}" dt="2024-08-15T23:42:28.373" v="125" actId="26606"/>
          <ac:spMkLst>
            <pc:docMk/>
            <pc:sldMk cId="2095546851" sldId="264"/>
            <ac:spMk id="77" creationId="{2C1BBA94-3F40-40AA-8BB9-E69E25E537C1}"/>
          </ac:spMkLst>
        </pc:spChg>
        <pc:spChg chg="add del">
          <ac:chgData name="Dennis Donis" userId="983d8017c8d9a50a" providerId="LiveId" clId="{66A4A3C1-B549-4AB9-AF43-B3B91D473F77}" dt="2024-08-15T23:42:28.373" v="125" actId="26606"/>
          <ac:spMkLst>
            <pc:docMk/>
            <pc:sldMk cId="2095546851" sldId="264"/>
            <ac:spMk id="79" creationId="{FE43805F-24A6-46A4-B19B-54F28347355C}"/>
          </ac:spMkLst>
        </pc:spChg>
        <pc:spChg chg="add">
          <ac:chgData name="Dennis Donis" userId="983d8017c8d9a50a" providerId="LiveId" clId="{66A4A3C1-B549-4AB9-AF43-B3B91D473F77}" dt="2024-08-15T23:42:28.404" v="126" actId="26606"/>
          <ac:spMkLst>
            <pc:docMk/>
            <pc:sldMk cId="2095546851" sldId="264"/>
            <ac:spMk id="81" creationId="{700E0F77-E936-4985-B7B1-B9823486AC33}"/>
          </ac:spMkLst>
        </pc:spChg>
        <pc:spChg chg="add">
          <ac:chgData name="Dennis Donis" userId="983d8017c8d9a50a" providerId="LiveId" clId="{66A4A3C1-B549-4AB9-AF43-B3B91D473F77}" dt="2024-08-15T23:42:28.404" v="126" actId="26606"/>
          <ac:spMkLst>
            <pc:docMk/>
            <pc:sldMk cId="2095546851" sldId="264"/>
            <ac:spMk id="82" creationId="{95C8260E-968F-44E8-A823-ABB431311926}"/>
          </ac:spMkLst>
        </pc:spChg>
        <pc:spChg chg="add">
          <ac:chgData name="Dennis Donis" userId="983d8017c8d9a50a" providerId="LiveId" clId="{66A4A3C1-B549-4AB9-AF43-B3B91D473F77}" dt="2024-08-15T23:42:28.404" v="126" actId="26606"/>
          <ac:spMkLst>
            <pc:docMk/>
            <pc:sldMk cId="2095546851" sldId="264"/>
            <ac:spMk id="83" creationId="{2C1BBA94-3F40-40AA-8BB9-E69E25E537C1}"/>
          </ac:spMkLst>
        </pc:spChg>
        <pc:spChg chg="add">
          <ac:chgData name="Dennis Donis" userId="983d8017c8d9a50a" providerId="LiveId" clId="{66A4A3C1-B549-4AB9-AF43-B3B91D473F77}" dt="2024-08-15T23:42:28.404" v="126" actId="26606"/>
          <ac:spMkLst>
            <pc:docMk/>
            <pc:sldMk cId="2095546851" sldId="264"/>
            <ac:spMk id="84" creationId="{FE43805F-24A6-46A4-B19B-54F28347355C}"/>
          </ac:spMkLst>
        </pc:spChg>
        <pc:grpChg chg="add del">
          <ac:chgData name="Dennis Donis" userId="983d8017c8d9a50a" providerId="LiveId" clId="{66A4A3C1-B549-4AB9-AF43-B3B91D473F77}" dt="2024-08-15T23:41:35.821" v="116" actId="26606"/>
          <ac:grpSpMkLst>
            <pc:docMk/>
            <pc:sldMk cId="2095546851" sldId="264"/>
            <ac:grpSpMk id="37" creationId="{28FAF094-D087-493F-8DF9-A486C2D6BBAA}"/>
          </ac:grpSpMkLst>
        </pc:grpChg>
        <pc:grpChg chg="add del">
          <ac:chgData name="Dennis Donis" userId="983d8017c8d9a50a" providerId="LiveId" clId="{66A4A3C1-B549-4AB9-AF43-B3B91D473F77}" dt="2024-08-15T23:41:46.001" v="120" actId="26606"/>
          <ac:grpSpMkLst>
            <pc:docMk/>
            <pc:sldMk cId="2095546851" sldId="264"/>
            <ac:grpSpMk id="51" creationId="{AE1C45F0-260A-458C-96ED-C1F6D2151219}"/>
          </ac:grpSpMkLst>
        </pc:grpChg>
        <pc:graphicFrameChg chg="add del">
          <ac:chgData name="Dennis Donis" userId="983d8017c8d9a50a" providerId="LiveId" clId="{66A4A3C1-B549-4AB9-AF43-B3B91D473F77}" dt="2024-08-15T23:41:47.917" v="123" actId="26606"/>
          <ac:graphicFrameMkLst>
            <pc:docMk/>
            <pc:sldMk cId="2095546851" sldId="264"/>
            <ac:graphicFrameMk id="4" creationId="{566033EF-010D-4F5A-9501-6FDA3FF02723}"/>
          </ac:graphicFrameMkLst>
        </pc:graphicFrameChg>
        <pc:graphicFrameChg chg="add del">
          <ac:chgData name="Dennis Donis" userId="983d8017c8d9a50a" providerId="LiveId" clId="{66A4A3C1-B549-4AB9-AF43-B3B91D473F77}" dt="2024-08-15T23:41:17.477" v="108" actId="26606"/>
          <ac:graphicFrameMkLst>
            <pc:docMk/>
            <pc:sldMk cId="2095546851" sldId="264"/>
            <ac:graphicFrameMk id="7" creationId="{566033EF-010D-4F5A-9501-6FDA3FF02723}"/>
          </ac:graphicFrameMkLst>
        </pc:graphicFrameChg>
        <pc:graphicFrameChg chg="add del">
          <ac:chgData name="Dennis Donis" userId="983d8017c8d9a50a" providerId="LiveId" clId="{66A4A3C1-B549-4AB9-AF43-B3B91D473F77}" dt="2024-08-15T23:41:24.071" v="110" actId="26606"/>
          <ac:graphicFrameMkLst>
            <pc:docMk/>
            <pc:sldMk cId="2095546851" sldId="264"/>
            <ac:graphicFrameMk id="22" creationId="{566033EF-010D-4F5A-9501-6FDA3FF02723}"/>
          </ac:graphicFrameMkLst>
        </pc:graphicFrameChg>
        <pc:graphicFrameChg chg="add del">
          <ac:chgData name="Dennis Donis" userId="983d8017c8d9a50a" providerId="LiveId" clId="{66A4A3C1-B549-4AB9-AF43-B3B91D473F77}" dt="2024-08-15T23:41:25.503" v="112" actId="26606"/>
          <ac:graphicFrameMkLst>
            <pc:docMk/>
            <pc:sldMk cId="2095546851" sldId="264"/>
            <ac:graphicFrameMk id="25" creationId="{566033EF-010D-4F5A-9501-6FDA3FF02723}"/>
          </ac:graphicFrameMkLst>
        </pc:graphicFrameChg>
        <pc:graphicFrameChg chg="add del">
          <ac:chgData name="Dennis Donis" userId="983d8017c8d9a50a" providerId="LiveId" clId="{66A4A3C1-B549-4AB9-AF43-B3B91D473F77}" dt="2024-08-15T23:41:34.325" v="114" actId="26606"/>
          <ac:graphicFrameMkLst>
            <pc:docMk/>
            <pc:sldMk cId="2095546851" sldId="264"/>
            <ac:graphicFrameMk id="34" creationId="{566033EF-010D-4F5A-9501-6FDA3FF02723}"/>
          </ac:graphicFrameMkLst>
        </pc:graphicFrameChg>
        <pc:graphicFrameChg chg="add del">
          <ac:chgData name="Dennis Donis" userId="983d8017c8d9a50a" providerId="LiveId" clId="{66A4A3C1-B549-4AB9-AF43-B3B91D473F77}" dt="2024-08-15T23:41:35.821" v="116" actId="26606"/>
          <ac:graphicFrameMkLst>
            <pc:docMk/>
            <pc:sldMk cId="2095546851" sldId="264"/>
            <ac:graphicFrameMk id="41" creationId="{566033EF-010D-4F5A-9501-6FDA3FF02723}"/>
          </ac:graphicFrameMkLst>
        </pc:graphicFrameChg>
        <pc:graphicFrameChg chg="add del">
          <ac:chgData name="Dennis Donis" userId="983d8017c8d9a50a" providerId="LiveId" clId="{66A4A3C1-B549-4AB9-AF43-B3B91D473F77}" dt="2024-08-15T23:41:37.425" v="118" actId="26606"/>
          <ac:graphicFrameMkLst>
            <pc:docMk/>
            <pc:sldMk cId="2095546851" sldId="264"/>
            <ac:graphicFrameMk id="48" creationId="{566033EF-010D-4F5A-9501-6FDA3FF02723}"/>
          </ac:graphicFrameMkLst>
        </pc:graphicFrameChg>
        <pc:graphicFrameChg chg="add del">
          <ac:chgData name="Dennis Donis" userId="983d8017c8d9a50a" providerId="LiveId" clId="{66A4A3C1-B549-4AB9-AF43-B3B91D473F77}" dt="2024-08-15T23:41:46.001" v="120" actId="26606"/>
          <ac:graphicFrameMkLst>
            <pc:docMk/>
            <pc:sldMk cId="2095546851" sldId="264"/>
            <ac:graphicFrameMk id="57" creationId="{566033EF-010D-4F5A-9501-6FDA3FF02723}"/>
          </ac:graphicFrameMkLst>
        </pc:graphicFrameChg>
        <pc:graphicFrameChg chg="add del">
          <ac:chgData name="Dennis Donis" userId="983d8017c8d9a50a" providerId="LiveId" clId="{66A4A3C1-B549-4AB9-AF43-B3B91D473F77}" dt="2024-08-15T23:41:47.901" v="122" actId="26606"/>
          <ac:graphicFrameMkLst>
            <pc:docMk/>
            <pc:sldMk cId="2095546851" sldId="264"/>
            <ac:graphicFrameMk id="61" creationId="{566033EF-010D-4F5A-9501-6FDA3FF02723}"/>
          </ac:graphicFrameMkLst>
        </pc:graphicFrameChg>
        <pc:graphicFrameChg chg="add mod modGraphic">
          <ac:chgData name="Dennis Donis" userId="983d8017c8d9a50a" providerId="LiveId" clId="{66A4A3C1-B549-4AB9-AF43-B3B91D473F77}" dt="2024-08-15T23:42:28.404" v="126" actId="26606"/>
          <ac:graphicFrameMkLst>
            <pc:docMk/>
            <pc:sldMk cId="2095546851" sldId="264"/>
            <ac:graphicFrameMk id="68" creationId="{566033EF-010D-4F5A-9501-6FDA3FF02723}"/>
          </ac:graphicFrameMkLst>
        </pc:graphicFrameChg>
        <pc:cxnChg chg="add del">
          <ac:chgData name="Dennis Donis" userId="983d8017c8d9a50a" providerId="LiveId" clId="{66A4A3C1-B549-4AB9-AF43-B3B91D473F77}" dt="2024-08-15T23:41:46.001" v="120" actId="26606"/>
          <ac:cxnSpMkLst>
            <pc:docMk/>
            <pc:sldMk cId="2095546851" sldId="264"/>
            <ac:cxnSpMk id="56" creationId="{6CF1BAF6-AD41-4082-B212-8A1F9A2E8779}"/>
          </ac:cxnSpMkLst>
        </pc:cxnChg>
      </pc:sldChg>
      <pc:sldChg chg="addSp delSp modSp mod setBg">
        <pc:chgData name="Dennis Donis" userId="983d8017c8d9a50a" providerId="LiveId" clId="{66A4A3C1-B549-4AB9-AF43-B3B91D473F77}" dt="2024-08-15T23:45:44.177" v="437" actId="26606"/>
        <pc:sldMkLst>
          <pc:docMk/>
          <pc:sldMk cId="2490833198" sldId="268"/>
        </pc:sldMkLst>
        <pc:spChg chg="mod">
          <ac:chgData name="Dennis Donis" userId="983d8017c8d9a50a" providerId="LiveId" clId="{66A4A3C1-B549-4AB9-AF43-B3B91D473F77}" dt="2024-08-15T23:45:44.177" v="437" actId="26606"/>
          <ac:spMkLst>
            <pc:docMk/>
            <pc:sldMk cId="2490833198" sldId="268"/>
            <ac:spMk id="2" creationId="{98E2D8FE-5049-41CB-BB66-78A38DAC226B}"/>
          </ac:spMkLst>
        </pc:spChg>
        <pc:spChg chg="add del">
          <ac:chgData name="Dennis Donis" userId="983d8017c8d9a50a" providerId="LiveId" clId="{66A4A3C1-B549-4AB9-AF43-B3B91D473F77}" dt="2024-08-15T23:44:59.002" v="423" actId="26606"/>
          <ac:spMkLst>
            <pc:docMk/>
            <pc:sldMk cId="2490833198" sldId="268"/>
            <ac:spMk id="3" creationId="{56E7CB9E-629A-4D0D-821C-FB31DB06326F}"/>
          </ac:spMkLst>
        </pc:spChg>
        <pc:spChg chg="add del">
          <ac:chgData name="Dennis Donis" userId="983d8017c8d9a50a" providerId="LiveId" clId="{66A4A3C1-B549-4AB9-AF43-B3B91D473F77}" dt="2024-08-15T23:45:44.177" v="437" actId="26606"/>
          <ac:spMkLst>
            <pc:docMk/>
            <pc:sldMk cId="2490833198" sldId="268"/>
            <ac:spMk id="8" creationId="{B6CDA21F-E7AF-4C75-8395-33F58D5B0E45}"/>
          </ac:spMkLst>
        </pc:spChg>
        <pc:spChg chg="add del">
          <ac:chgData name="Dennis Donis" userId="983d8017c8d9a50a" providerId="LiveId" clId="{66A4A3C1-B549-4AB9-AF43-B3B91D473F77}" dt="2024-08-15T23:44:58.986" v="422" actId="26606"/>
          <ac:spMkLst>
            <pc:docMk/>
            <pc:sldMk cId="2490833198" sldId="268"/>
            <ac:spMk id="9" creationId="{BACC6370-2D7E-4714-9D71-7542949D7D5D}"/>
          </ac:spMkLst>
        </pc:spChg>
        <pc:spChg chg="add del">
          <ac:chgData name="Dennis Donis" userId="983d8017c8d9a50a" providerId="LiveId" clId="{66A4A3C1-B549-4AB9-AF43-B3B91D473F77}" dt="2024-08-15T23:44:58.986" v="422" actId="26606"/>
          <ac:spMkLst>
            <pc:docMk/>
            <pc:sldMk cId="2490833198" sldId="268"/>
            <ac:spMk id="11" creationId="{F68B3F68-107C-434F-AA38-110D5EA91B85}"/>
          </ac:spMkLst>
        </pc:spChg>
        <pc:spChg chg="add del">
          <ac:chgData name="Dennis Donis" userId="983d8017c8d9a50a" providerId="LiveId" clId="{66A4A3C1-B549-4AB9-AF43-B3B91D473F77}" dt="2024-08-15T23:44:58.986" v="422" actId="26606"/>
          <ac:spMkLst>
            <pc:docMk/>
            <pc:sldMk cId="2490833198" sldId="268"/>
            <ac:spMk id="13" creationId="{AAD0DBB9-1A4B-4391-81D4-CB19F9AB918A}"/>
          </ac:spMkLst>
        </pc:spChg>
        <pc:spChg chg="add del">
          <ac:chgData name="Dennis Donis" userId="983d8017c8d9a50a" providerId="LiveId" clId="{66A4A3C1-B549-4AB9-AF43-B3B91D473F77}" dt="2024-08-15T23:44:58.986" v="422" actId="26606"/>
          <ac:spMkLst>
            <pc:docMk/>
            <pc:sldMk cId="2490833198" sldId="268"/>
            <ac:spMk id="15" creationId="{063BBA22-50EA-4C4D-BE05-F1CE4E63AA56}"/>
          </ac:spMkLst>
        </pc:spChg>
        <pc:spChg chg="add del">
          <ac:chgData name="Dennis Donis" userId="983d8017c8d9a50a" providerId="LiveId" clId="{66A4A3C1-B549-4AB9-AF43-B3B91D473F77}" dt="2024-08-15T23:45:44.177" v="437" actId="26606"/>
          <ac:spMkLst>
            <pc:docMk/>
            <pc:sldMk cId="2490833198" sldId="268"/>
            <ac:spMk id="20" creationId="{D5B0017B-2ECA-49AF-B397-DC140825DF8D}"/>
          </ac:spMkLst>
        </pc:spChg>
        <pc:spChg chg="add del mod">
          <ac:chgData name="Dennis Donis" userId="983d8017c8d9a50a" providerId="LiveId" clId="{66A4A3C1-B549-4AB9-AF43-B3B91D473F77}" dt="2024-08-15T23:45:44.177" v="437" actId="26606"/>
          <ac:spMkLst>
            <pc:docMk/>
            <pc:sldMk cId="2490833198" sldId="268"/>
            <ac:spMk id="21" creationId="{56E7CB9E-629A-4D0D-821C-FB31DB06326F}"/>
          </ac:spMkLst>
        </pc:spChg>
        <pc:spChg chg="add del">
          <ac:chgData name="Dennis Donis" userId="983d8017c8d9a50a" providerId="LiveId" clId="{66A4A3C1-B549-4AB9-AF43-B3B91D473F77}" dt="2024-08-15T23:45:34.178" v="432" actId="26606"/>
          <ac:spMkLst>
            <pc:docMk/>
            <pc:sldMk cId="2490833198" sldId="268"/>
            <ac:spMk id="26" creationId="{DBF61EA3-B236-439E-9C0B-340980D56BEE}"/>
          </ac:spMkLst>
        </pc:spChg>
        <pc:spChg chg="add del">
          <ac:chgData name="Dennis Donis" userId="983d8017c8d9a50a" providerId="LiveId" clId="{66A4A3C1-B549-4AB9-AF43-B3B91D473F77}" dt="2024-08-15T23:45:42.400" v="434" actId="26606"/>
          <ac:spMkLst>
            <pc:docMk/>
            <pc:sldMk cId="2490833198" sldId="268"/>
            <ac:spMk id="27" creationId="{7517A47C-B2E5-4B79-8061-D74B1311AF6E}"/>
          </ac:spMkLst>
        </pc:spChg>
        <pc:spChg chg="add del">
          <ac:chgData name="Dennis Donis" userId="983d8017c8d9a50a" providerId="LiveId" clId="{66A4A3C1-B549-4AB9-AF43-B3B91D473F77}" dt="2024-08-15T23:45:42.400" v="434" actId="26606"/>
          <ac:spMkLst>
            <pc:docMk/>
            <pc:sldMk cId="2490833198" sldId="268"/>
            <ac:spMk id="31" creationId="{D2C0AE1C-0118-41AE-8A10-7CDCBF10E96F}"/>
          </ac:spMkLst>
        </pc:spChg>
        <pc:spChg chg="add del">
          <ac:chgData name="Dennis Donis" userId="983d8017c8d9a50a" providerId="LiveId" clId="{66A4A3C1-B549-4AB9-AF43-B3B91D473F77}" dt="2024-08-15T23:45:34.178" v="432" actId="26606"/>
          <ac:spMkLst>
            <pc:docMk/>
            <pc:sldMk cId="2490833198" sldId="268"/>
            <ac:spMk id="32" creationId="{E659831F-0D9A-4C63-9EBB-8435B85A440F}"/>
          </ac:spMkLst>
        </pc:spChg>
        <pc:spChg chg="add del">
          <ac:chgData name="Dennis Donis" userId="983d8017c8d9a50a" providerId="LiveId" clId="{66A4A3C1-B549-4AB9-AF43-B3B91D473F77}" dt="2024-08-15T23:45:42.400" v="434" actId="26606"/>
          <ac:spMkLst>
            <pc:docMk/>
            <pc:sldMk cId="2490833198" sldId="268"/>
            <ac:spMk id="33" creationId="{463EEC44-1BA3-44ED-81FC-A644B04B2A44}"/>
          </ac:spMkLst>
        </pc:spChg>
        <pc:spChg chg="add del">
          <ac:chgData name="Dennis Donis" userId="983d8017c8d9a50a" providerId="LiveId" clId="{66A4A3C1-B549-4AB9-AF43-B3B91D473F77}" dt="2024-08-15T23:45:42.400" v="434" actId="26606"/>
          <ac:spMkLst>
            <pc:docMk/>
            <pc:sldMk cId="2490833198" sldId="268"/>
            <ac:spMk id="34" creationId="{C505E780-2083-4CB5-A42A-5E0E2908ECC3}"/>
          </ac:spMkLst>
        </pc:spChg>
        <pc:spChg chg="add del">
          <ac:chgData name="Dennis Donis" userId="983d8017c8d9a50a" providerId="LiveId" clId="{66A4A3C1-B549-4AB9-AF43-B3B91D473F77}" dt="2024-08-15T23:45:44.146" v="436" actId="26606"/>
          <ac:spMkLst>
            <pc:docMk/>
            <pc:sldMk cId="2490833198" sldId="268"/>
            <ac:spMk id="36" creationId="{B6CDA21F-E7AF-4C75-8395-33F58D5B0E45}"/>
          </ac:spMkLst>
        </pc:spChg>
        <pc:spChg chg="add del">
          <ac:chgData name="Dennis Donis" userId="983d8017c8d9a50a" providerId="LiveId" clId="{66A4A3C1-B549-4AB9-AF43-B3B91D473F77}" dt="2024-08-15T23:45:44.146" v="436" actId="26606"/>
          <ac:spMkLst>
            <pc:docMk/>
            <pc:sldMk cId="2490833198" sldId="268"/>
            <ac:spMk id="39" creationId="{D5B0017B-2ECA-49AF-B397-DC140825DF8D}"/>
          </ac:spMkLst>
        </pc:spChg>
        <pc:spChg chg="add del">
          <ac:chgData name="Dennis Donis" userId="983d8017c8d9a50a" providerId="LiveId" clId="{66A4A3C1-B549-4AB9-AF43-B3B91D473F77}" dt="2024-08-15T23:45:44.146" v="436" actId="26606"/>
          <ac:spMkLst>
            <pc:docMk/>
            <pc:sldMk cId="2490833198" sldId="268"/>
            <ac:spMk id="40" creationId="{56E7CB9E-629A-4D0D-821C-FB31DB06326F}"/>
          </ac:spMkLst>
        </pc:spChg>
        <pc:spChg chg="add">
          <ac:chgData name="Dennis Donis" userId="983d8017c8d9a50a" providerId="LiveId" clId="{66A4A3C1-B549-4AB9-AF43-B3B91D473F77}" dt="2024-08-15T23:45:44.177" v="437" actId="26606"/>
          <ac:spMkLst>
            <pc:docMk/>
            <pc:sldMk cId="2490833198" sldId="268"/>
            <ac:spMk id="42" creationId="{4DA718D0-4865-4629-8134-44F68D41D574}"/>
          </ac:spMkLst>
        </pc:spChg>
        <pc:spChg chg="add">
          <ac:chgData name="Dennis Donis" userId="983d8017c8d9a50a" providerId="LiveId" clId="{66A4A3C1-B549-4AB9-AF43-B3B91D473F77}" dt="2024-08-15T23:45:44.177" v="437" actId="26606"/>
          <ac:spMkLst>
            <pc:docMk/>
            <pc:sldMk cId="2490833198" sldId="268"/>
            <ac:spMk id="46" creationId="{CBC4F608-B4B8-48C3-9572-C0F061B1CD99}"/>
          </ac:spMkLst>
        </pc:spChg>
        <pc:spChg chg="add">
          <ac:chgData name="Dennis Donis" userId="983d8017c8d9a50a" providerId="LiveId" clId="{66A4A3C1-B549-4AB9-AF43-B3B91D473F77}" dt="2024-08-15T23:45:44.177" v="437" actId="26606"/>
          <ac:spMkLst>
            <pc:docMk/>
            <pc:sldMk cId="2490833198" sldId="268"/>
            <ac:spMk id="47" creationId="{56E7CB9E-629A-4D0D-821C-FB31DB06326F}"/>
          </ac:spMkLst>
        </pc:spChg>
        <pc:grpChg chg="add del">
          <ac:chgData name="Dennis Donis" userId="983d8017c8d9a50a" providerId="LiveId" clId="{66A4A3C1-B549-4AB9-AF43-B3B91D473F77}" dt="2024-08-15T23:45:44.177" v="437" actId="26606"/>
          <ac:grpSpMkLst>
            <pc:docMk/>
            <pc:sldMk cId="2490833198" sldId="268"/>
            <ac:grpSpMk id="10" creationId="{AE1C45F0-260A-458C-96ED-C1F6D2151219}"/>
          </ac:grpSpMkLst>
        </pc:grpChg>
        <pc:grpChg chg="add del">
          <ac:chgData name="Dennis Donis" userId="983d8017c8d9a50a" providerId="LiveId" clId="{66A4A3C1-B549-4AB9-AF43-B3B91D473F77}" dt="2024-08-15T23:45:34.178" v="432" actId="26606"/>
          <ac:grpSpMkLst>
            <pc:docMk/>
            <pc:sldMk cId="2490833198" sldId="268"/>
            <ac:grpSpMk id="28" creationId="{28FAF094-D087-493F-8DF9-A486C2D6BBAA}"/>
          </ac:grpSpMkLst>
        </pc:grpChg>
        <pc:grpChg chg="add del">
          <ac:chgData name="Dennis Donis" userId="983d8017c8d9a50a" providerId="LiveId" clId="{66A4A3C1-B549-4AB9-AF43-B3B91D473F77}" dt="2024-08-15T23:45:44.146" v="436" actId="26606"/>
          <ac:grpSpMkLst>
            <pc:docMk/>
            <pc:sldMk cId="2490833198" sldId="268"/>
            <ac:grpSpMk id="37" creationId="{AE1C45F0-260A-458C-96ED-C1F6D2151219}"/>
          </ac:grpSpMkLst>
        </pc:grpChg>
        <pc:grpChg chg="add">
          <ac:chgData name="Dennis Donis" userId="983d8017c8d9a50a" providerId="LiveId" clId="{66A4A3C1-B549-4AB9-AF43-B3B91D473F77}" dt="2024-08-15T23:45:44.177" v="437" actId="26606"/>
          <ac:grpSpMkLst>
            <pc:docMk/>
            <pc:sldMk cId="2490833198" sldId="268"/>
            <ac:grpSpMk id="43" creationId="{65167ED7-6315-43AB-B1B6-C326D5FD8F84}"/>
          </ac:grpSpMkLst>
        </pc:grpChg>
        <pc:graphicFrameChg chg="add del">
          <ac:chgData name="Dennis Donis" userId="983d8017c8d9a50a" providerId="LiveId" clId="{66A4A3C1-B549-4AB9-AF43-B3B91D473F77}" dt="2024-08-15T23:44:58.986" v="422" actId="26606"/>
          <ac:graphicFrameMkLst>
            <pc:docMk/>
            <pc:sldMk cId="2490833198" sldId="268"/>
            <ac:graphicFrameMk id="5" creationId="{1FAEF039-5763-964D-FAC1-533CE32500B5}"/>
          </ac:graphicFrameMkLst>
        </pc:graphicFrameChg>
        <pc:graphicFrameChg chg="add del">
          <ac:chgData name="Dennis Donis" userId="983d8017c8d9a50a" providerId="LiveId" clId="{66A4A3C1-B549-4AB9-AF43-B3B91D473F77}" dt="2024-08-15T23:45:42.400" v="434" actId="26606"/>
          <ac:graphicFrameMkLst>
            <pc:docMk/>
            <pc:sldMk cId="2490833198" sldId="268"/>
            <ac:graphicFrameMk id="23" creationId="{2BCE312A-AA13-B8AF-ACB7-D6C230EDFF86}"/>
          </ac:graphicFrameMkLst>
        </pc:graphicFrameChg>
        <pc:cxnChg chg="add del">
          <ac:chgData name="Dennis Donis" userId="983d8017c8d9a50a" providerId="LiveId" clId="{66A4A3C1-B549-4AB9-AF43-B3B91D473F77}" dt="2024-08-15T23:45:44.177" v="437" actId="26606"/>
          <ac:cxnSpMkLst>
            <pc:docMk/>
            <pc:sldMk cId="2490833198" sldId="268"/>
            <ac:cxnSpMk id="17" creationId="{6CF1BAF6-AD41-4082-B212-8A1F9A2E8779}"/>
          </ac:cxnSpMkLst>
        </pc:cxnChg>
        <pc:cxnChg chg="add del">
          <ac:chgData name="Dennis Donis" userId="983d8017c8d9a50a" providerId="LiveId" clId="{66A4A3C1-B549-4AB9-AF43-B3B91D473F77}" dt="2024-08-15T23:45:44.146" v="436" actId="26606"/>
          <ac:cxnSpMkLst>
            <pc:docMk/>
            <pc:sldMk cId="2490833198" sldId="268"/>
            <ac:cxnSpMk id="35" creationId="{6CF1BAF6-AD41-4082-B212-8A1F9A2E8779}"/>
          </ac:cxnSpMkLst>
        </pc:cxnChg>
      </pc:sldChg>
      <pc:sldChg chg="addSp delSp modSp mod setBg">
        <pc:chgData name="Dennis Donis" userId="983d8017c8d9a50a" providerId="LiveId" clId="{66A4A3C1-B549-4AB9-AF43-B3B91D473F77}" dt="2024-08-16T00:09:24.657" v="717" actId="14100"/>
        <pc:sldMkLst>
          <pc:docMk/>
          <pc:sldMk cId="2474348936" sldId="269"/>
        </pc:sldMkLst>
        <pc:spChg chg="add mod">
          <ac:chgData name="Dennis Donis" userId="983d8017c8d9a50a" providerId="LiveId" clId="{66A4A3C1-B549-4AB9-AF43-B3B91D473F77}" dt="2024-08-15T23:58:20.098" v="649" actId="20577"/>
          <ac:spMkLst>
            <pc:docMk/>
            <pc:sldMk cId="2474348936" sldId="269"/>
            <ac:spMk id="2" creationId="{EF7A72A7-AFA4-67F6-6632-289640E4C3A1}"/>
          </ac:spMkLst>
        </pc:spChg>
        <pc:spChg chg="add del mod">
          <ac:chgData name="Dennis Donis" userId="983d8017c8d9a50a" providerId="LiveId" clId="{66A4A3C1-B549-4AB9-AF43-B3B91D473F77}" dt="2024-08-15T23:49:52.933" v="476" actId="478"/>
          <ac:spMkLst>
            <pc:docMk/>
            <pc:sldMk cId="2474348936" sldId="269"/>
            <ac:spMk id="3" creationId="{8DE1DB47-2A8F-2344-D10D-EE76F20F3FCA}"/>
          </ac:spMkLst>
        </pc:spChg>
        <pc:spChg chg="add mod">
          <ac:chgData name="Dennis Donis" userId="983d8017c8d9a50a" providerId="LiveId" clId="{66A4A3C1-B549-4AB9-AF43-B3B91D473F77}" dt="2024-08-15T23:53:03.802" v="517" actId="1076"/>
          <ac:spMkLst>
            <pc:docMk/>
            <pc:sldMk cId="2474348936" sldId="269"/>
            <ac:spMk id="5" creationId="{5CD742F8-92C0-38AC-D8CA-84651A1FDF8F}"/>
          </ac:spMkLst>
        </pc:spChg>
        <pc:spChg chg="add mod">
          <ac:chgData name="Dennis Donis" userId="983d8017c8d9a50a" providerId="LiveId" clId="{66A4A3C1-B549-4AB9-AF43-B3B91D473F77}" dt="2024-08-16T00:09:24.657" v="717" actId="14100"/>
          <ac:spMkLst>
            <pc:docMk/>
            <pc:sldMk cId="2474348936" sldId="269"/>
            <ac:spMk id="6" creationId="{040556D8-AC25-E3EA-AE82-CA4B91BC3700}"/>
          </ac:spMkLst>
        </pc:spChg>
        <pc:spChg chg="add del">
          <ac:chgData name="Dennis Donis" userId="983d8017c8d9a50a" providerId="LiveId" clId="{66A4A3C1-B549-4AB9-AF43-B3B91D473F77}" dt="2024-08-15T23:46:01.901" v="441" actId="26606"/>
          <ac:spMkLst>
            <pc:docMk/>
            <pc:sldMk cId="2474348936" sldId="269"/>
            <ac:spMk id="8" creationId="{CC119A89-10C5-717F-A171-BA9525E514A3}"/>
          </ac:spMkLst>
        </pc:spChg>
        <pc:spChg chg="add del">
          <ac:chgData name="Dennis Donis" userId="983d8017c8d9a50a" providerId="LiveId" clId="{66A4A3C1-B549-4AB9-AF43-B3B91D473F77}" dt="2024-08-15T23:46:00.105" v="439" actId="26606"/>
          <ac:spMkLst>
            <pc:docMk/>
            <pc:sldMk cId="2474348936" sldId="269"/>
            <ac:spMk id="9" creationId="{32BC26D8-82FB-445E-AA49-62A77D7C1EE0}"/>
          </ac:spMkLst>
        </pc:spChg>
        <pc:spChg chg="add del">
          <ac:chgData name="Dennis Donis" userId="983d8017c8d9a50a" providerId="LiveId" clId="{66A4A3C1-B549-4AB9-AF43-B3B91D473F77}" dt="2024-08-15T23:46:00.105" v="439" actId="26606"/>
          <ac:spMkLst>
            <pc:docMk/>
            <pc:sldMk cId="2474348936" sldId="269"/>
            <ac:spMk id="11" creationId="{CB44330D-EA18-4254-AA95-EB49948539B8}"/>
          </ac:spMkLst>
        </pc:spChg>
        <pc:spChg chg="add del">
          <ac:chgData name="Dennis Donis" userId="983d8017c8d9a50a" providerId="LiveId" clId="{66A4A3C1-B549-4AB9-AF43-B3B91D473F77}" dt="2024-08-15T23:46:01.901" v="441" actId="26606"/>
          <ac:spMkLst>
            <pc:docMk/>
            <pc:sldMk cId="2474348936" sldId="269"/>
            <ac:spMk id="13" creationId="{95C8260E-968F-44E8-A823-ABB431311926}"/>
          </ac:spMkLst>
        </pc:spChg>
        <pc:spChg chg="add del">
          <ac:chgData name="Dennis Donis" userId="983d8017c8d9a50a" providerId="LiveId" clId="{66A4A3C1-B549-4AB9-AF43-B3B91D473F77}" dt="2024-08-15T23:46:01.901" v="441" actId="26606"/>
          <ac:spMkLst>
            <pc:docMk/>
            <pc:sldMk cId="2474348936" sldId="269"/>
            <ac:spMk id="14" creationId="{700E0F77-E936-4985-B7B1-B9823486AC33}"/>
          </ac:spMkLst>
        </pc:spChg>
        <pc:spChg chg="add del">
          <ac:chgData name="Dennis Donis" userId="983d8017c8d9a50a" providerId="LiveId" clId="{66A4A3C1-B549-4AB9-AF43-B3B91D473F77}" dt="2024-08-15T23:46:01.901" v="441" actId="26606"/>
          <ac:spMkLst>
            <pc:docMk/>
            <pc:sldMk cId="2474348936" sldId="269"/>
            <ac:spMk id="15" creationId="{2C1BBA94-3F40-40AA-8BB9-E69E25E537C1}"/>
          </ac:spMkLst>
        </pc:spChg>
        <pc:spChg chg="add del">
          <ac:chgData name="Dennis Donis" userId="983d8017c8d9a50a" providerId="LiveId" clId="{66A4A3C1-B549-4AB9-AF43-B3B91D473F77}" dt="2024-08-15T23:46:01.901" v="441" actId="26606"/>
          <ac:spMkLst>
            <pc:docMk/>
            <pc:sldMk cId="2474348936" sldId="269"/>
            <ac:spMk id="17" creationId="{FE43805F-24A6-46A4-B19B-54F28347355C}"/>
          </ac:spMkLst>
        </pc:spChg>
        <pc:spChg chg="add del">
          <ac:chgData name="Dennis Donis" userId="983d8017c8d9a50a" providerId="LiveId" clId="{66A4A3C1-B549-4AB9-AF43-B3B91D473F77}" dt="2024-08-15T23:46:04.619" v="443" actId="26606"/>
          <ac:spMkLst>
            <pc:docMk/>
            <pc:sldMk cId="2474348936" sldId="269"/>
            <ac:spMk id="19" creationId="{7FEAE179-C525-48F3-AD47-0E9E2B6F2E2E}"/>
          </ac:spMkLst>
        </pc:spChg>
        <pc:spChg chg="add del">
          <ac:chgData name="Dennis Donis" userId="983d8017c8d9a50a" providerId="LiveId" clId="{66A4A3C1-B549-4AB9-AF43-B3B91D473F77}" dt="2024-08-15T23:46:04.619" v="443" actId="26606"/>
          <ac:spMkLst>
            <pc:docMk/>
            <pc:sldMk cId="2474348936" sldId="269"/>
            <ac:spMk id="20" creationId="{95C8260E-968F-44E8-A823-ABB431311926}"/>
          </ac:spMkLst>
        </pc:spChg>
        <pc:spChg chg="add del">
          <ac:chgData name="Dennis Donis" userId="983d8017c8d9a50a" providerId="LiveId" clId="{66A4A3C1-B549-4AB9-AF43-B3B91D473F77}" dt="2024-08-15T23:46:04.619" v="443" actId="26606"/>
          <ac:spMkLst>
            <pc:docMk/>
            <pc:sldMk cId="2474348936" sldId="269"/>
            <ac:spMk id="21" creationId="{2C1BBA94-3F40-40AA-8BB9-E69E25E537C1}"/>
          </ac:spMkLst>
        </pc:spChg>
        <pc:spChg chg="add del">
          <ac:chgData name="Dennis Donis" userId="983d8017c8d9a50a" providerId="LiveId" clId="{66A4A3C1-B549-4AB9-AF43-B3B91D473F77}" dt="2024-08-15T23:46:04.619" v="443" actId="26606"/>
          <ac:spMkLst>
            <pc:docMk/>
            <pc:sldMk cId="2474348936" sldId="269"/>
            <ac:spMk id="22" creationId="{FE43805F-24A6-46A4-B19B-54F28347355C}"/>
          </ac:spMkLst>
        </pc:spChg>
        <pc:spChg chg="add del">
          <ac:chgData name="Dennis Donis" userId="983d8017c8d9a50a" providerId="LiveId" clId="{66A4A3C1-B549-4AB9-AF43-B3B91D473F77}" dt="2024-08-15T23:46:04.619" v="443" actId="26606"/>
          <ac:spMkLst>
            <pc:docMk/>
            <pc:sldMk cId="2474348936" sldId="269"/>
            <ac:spMk id="23" creationId="{1A84D50E-A582-9DD8-44D5-20BED3B94449}"/>
          </ac:spMkLst>
        </pc:spChg>
        <pc:spChg chg="add del">
          <ac:chgData name="Dennis Donis" userId="983d8017c8d9a50a" providerId="LiveId" clId="{66A4A3C1-B549-4AB9-AF43-B3B91D473F77}" dt="2024-08-15T23:46:08.950" v="445" actId="26606"/>
          <ac:spMkLst>
            <pc:docMk/>
            <pc:sldMk cId="2474348936" sldId="269"/>
            <ac:spMk id="25" creationId="{9D25F302-27C5-414F-97F8-6EA0A6C028BA}"/>
          </ac:spMkLst>
        </pc:spChg>
        <pc:spChg chg="add del">
          <ac:chgData name="Dennis Donis" userId="983d8017c8d9a50a" providerId="LiveId" clId="{66A4A3C1-B549-4AB9-AF43-B3B91D473F77}" dt="2024-08-15T23:46:08.950" v="445" actId="26606"/>
          <ac:spMkLst>
            <pc:docMk/>
            <pc:sldMk cId="2474348936" sldId="269"/>
            <ac:spMk id="26" creationId="{830A36F8-48C2-4842-A87B-8CE8DF4E7FD2}"/>
          </ac:spMkLst>
        </pc:spChg>
        <pc:spChg chg="add del">
          <ac:chgData name="Dennis Donis" userId="983d8017c8d9a50a" providerId="LiveId" clId="{66A4A3C1-B549-4AB9-AF43-B3B91D473F77}" dt="2024-08-15T23:46:08.950" v="445" actId="26606"/>
          <ac:spMkLst>
            <pc:docMk/>
            <pc:sldMk cId="2474348936" sldId="269"/>
            <ac:spMk id="27" creationId="{8F451A30-466B-4996-9BA5-CD6ABCC6D558}"/>
          </ac:spMkLst>
        </pc:spChg>
        <pc:spChg chg="add del">
          <ac:chgData name="Dennis Donis" userId="983d8017c8d9a50a" providerId="LiveId" clId="{66A4A3C1-B549-4AB9-AF43-B3B91D473F77}" dt="2024-08-15T23:46:08.950" v="445" actId="26606"/>
          <ac:spMkLst>
            <pc:docMk/>
            <pc:sldMk cId="2474348936" sldId="269"/>
            <ac:spMk id="28" creationId="{BC4F1E12-7420-5248-AE7A-2A14B2A7E434}"/>
          </ac:spMkLst>
        </pc:spChg>
        <pc:spChg chg="add del">
          <ac:chgData name="Dennis Donis" userId="983d8017c8d9a50a" providerId="LiveId" clId="{66A4A3C1-B549-4AB9-AF43-B3B91D473F77}" dt="2024-08-15T23:46:13.260" v="447" actId="26606"/>
          <ac:spMkLst>
            <pc:docMk/>
            <pc:sldMk cId="2474348936" sldId="269"/>
            <ac:spMk id="31" creationId="{9D8A67BC-F64C-44B2-46A0-8C1D728A41A2}"/>
          </ac:spMkLst>
        </pc:spChg>
        <pc:spChg chg="add del">
          <ac:chgData name="Dennis Donis" userId="983d8017c8d9a50a" providerId="LiveId" clId="{66A4A3C1-B549-4AB9-AF43-B3B91D473F77}" dt="2024-08-15T23:48:18.064" v="468" actId="26606"/>
          <ac:spMkLst>
            <pc:docMk/>
            <pc:sldMk cId="2474348936" sldId="269"/>
            <ac:spMk id="33" creationId="{32BC26D8-82FB-445E-AA49-62A77D7C1EE0}"/>
          </ac:spMkLst>
        </pc:spChg>
        <pc:spChg chg="add del">
          <ac:chgData name="Dennis Donis" userId="983d8017c8d9a50a" providerId="LiveId" clId="{66A4A3C1-B549-4AB9-AF43-B3B91D473F77}" dt="2024-08-15T23:48:18.064" v="468" actId="26606"/>
          <ac:spMkLst>
            <pc:docMk/>
            <pc:sldMk cId="2474348936" sldId="269"/>
            <ac:spMk id="34" creationId="{CB44330D-EA18-4254-AA95-EB49948539B8}"/>
          </ac:spMkLst>
        </pc:spChg>
        <pc:spChg chg="add del">
          <ac:chgData name="Dennis Donis" userId="983d8017c8d9a50a" providerId="LiveId" clId="{66A4A3C1-B549-4AB9-AF43-B3B91D473F77}" dt="2024-08-15T23:53:59.224" v="540" actId="26606"/>
          <ac:spMkLst>
            <pc:docMk/>
            <pc:sldMk cId="2474348936" sldId="269"/>
            <ac:spMk id="39" creationId="{7FEAE179-C525-48F3-AD47-0E9E2B6F2E2E}"/>
          </ac:spMkLst>
        </pc:spChg>
        <pc:spChg chg="add del">
          <ac:chgData name="Dennis Donis" userId="983d8017c8d9a50a" providerId="LiveId" clId="{66A4A3C1-B549-4AB9-AF43-B3B91D473F77}" dt="2024-08-15T23:53:59.224" v="540" actId="26606"/>
          <ac:spMkLst>
            <pc:docMk/>
            <pc:sldMk cId="2474348936" sldId="269"/>
            <ac:spMk id="41" creationId="{95C8260E-968F-44E8-A823-ABB431311926}"/>
          </ac:spMkLst>
        </pc:spChg>
        <pc:spChg chg="add del">
          <ac:chgData name="Dennis Donis" userId="983d8017c8d9a50a" providerId="LiveId" clId="{66A4A3C1-B549-4AB9-AF43-B3B91D473F77}" dt="2024-08-15T23:53:59.224" v="540" actId="26606"/>
          <ac:spMkLst>
            <pc:docMk/>
            <pc:sldMk cId="2474348936" sldId="269"/>
            <ac:spMk id="43" creationId="{2C1BBA94-3F40-40AA-8BB9-E69E25E537C1}"/>
          </ac:spMkLst>
        </pc:spChg>
        <pc:spChg chg="add del">
          <ac:chgData name="Dennis Donis" userId="983d8017c8d9a50a" providerId="LiveId" clId="{66A4A3C1-B549-4AB9-AF43-B3B91D473F77}" dt="2024-08-15T23:53:59.224" v="540" actId="26606"/>
          <ac:spMkLst>
            <pc:docMk/>
            <pc:sldMk cId="2474348936" sldId="269"/>
            <ac:spMk id="45" creationId="{FE43805F-24A6-46A4-B19B-54F28347355C}"/>
          </ac:spMkLst>
        </pc:spChg>
        <pc:spChg chg="add del">
          <ac:chgData name="Dennis Donis" userId="983d8017c8d9a50a" providerId="LiveId" clId="{66A4A3C1-B549-4AB9-AF43-B3B91D473F77}" dt="2024-08-15T23:53:42.836" v="525" actId="26606"/>
          <ac:spMkLst>
            <pc:docMk/>
            <pc:sldMk cId="2474348936" sldId="269"/>
            <ac:spMk id="47" creationId="{058A14AF-9FB5-4CC7-BA35-E8E85D3EDF0E}"/>
          </ac:spMkLst>
        </pc:spChg>
        <pc:spChg chg="add del">
          <ac:chgData name="Dennis Donis" userId="983d8017c8d9a50a" providerId="LiveId" clId="{66A4A3C1-B549-4AB9-AF43-B3B91D473F77}" dt="2024-08-15T23:53:42.836" v="525" actId="26606"/>
          <ac:spMkLst>
            <pc:docMk/>
            <pc:sldMk cId="2474348936" sldId="269"/>
            <ac:spMk id="48" creationId="{3A9A4357-BD1D-4622-A4FE-766E6AB8DE84}"/>
          </ac:spMkLst>
        </pc:spChg>
        <pc:spChg chg="add del">
          <ac:chgData name="Dennis Donis" userId="983d8017c8d9a50a" providerId="LiveId" clId="{66A4A3C1-B549-4AB9-AF43-B3B91D473F77}" dt="2024-08-15T23:53:42.836" v="525" actId="26606"/>
          <ac:spMkLst>
            <pc:docMk/>
            <pc:sldMk cId="2474348936" sldId="269"/>
            <ac:spMk id="49" creationId="{E659831F-0D9A-4C63-9EBB-8435B85A440F}"/>
          </ac:spMkLst>
        </pc:spChg>
        <pc:spChg chg="add del">
          <ac:chgData name="Dennis Donis" userId="983d8017c8d9a50a" providerId="LiveId" clId="{66A4A3C1-B549-4AB9-AF43-B3B91D473F77}" dt="2024-08-15T23:53:31.429" v="519" actId="26606"/>
          <ac:spMkLst>
            <pc:docMk/>
            <pc:sldMk cId="2474348936" sldId="269"/>
            <ac:spMk id="50" creationId="{4E2ED6F9-63C3-4A8D-9BB4-1EA62533B672}"/>
          </ac:spMkLst>
        </pc:spChg>
        <pc:spChg chg="add del">
          <ac:chgData name="Dennis Donis" userId="983d8017c8d9a50a" providerId="LiveId" clId="{66A4A3C1-B549-4AB9-AF43-B3B91D473F77}" dt="2024-08-15T23:53:42.836" v="525" actId="26606"/>
          <ac:spMkLst>
            <pc:docMk/>
            <pc:sldMk cId="2474348936" sldId="269"/>
            <ac:spMk id="51" creationId="{E6995CE5-F890-4ABA-82A2-26507CE8D2A3}"/>
          </ac:spMkLst>
        </pc:spChg>
        <pc:spChg chg="add del">
          <ac:chgData name="Dennis Donis" userId="983d8017c8d9a50a" providerId="LiveId" clId="{66A4A3C1-B549-4AB9-AF43-B3B91D473F77}" dt="2024-08-15T23:53:31.429" v="519" actId="26606"/>
          <ac:spMkLst>
            <pc:docMk/>
            <pc:sldMk cId="2474348936" sldId="269"/>
            <ac:spMk id="52" creationId="{6D72081E-AD41-4FBB-B02B-698A68DBCA5E}"/>
          </ac:spMkLst>
        </pc:spChg>
        <pc:spChg chg="add del">
          <ac:chgData name="Dennis Donis" userId="983d8017c8d9a50a" providerId="LiveId" clId="{66A4A3C1-B549-4AB9-AF43-B3B91D473F77}" dt="2024-08-15T23:53:44.827" v="527" actId="26606"/>
          <ac:spMkLst>
            <pc:docMk/>
            <pc:sldMk cId="2474348936" sldId="269"/>
            <ac:spMk id="53" creationId="{8B3A2D1A-45FC-4F95-B150-1C13EF2F6D09}"/>
          </ac:spMkLst>
        </pc:spChg>
        <pc:spChg chg="add del">
          <ac:chgData name="Dennis Donis" userId="983d8017c8d9a50a" providerId="LiveId" clId="{66A4A3C1-B549-4AB9-AF43-B3B91D473F77}" dt="2024-08-15T23:53:31.429" v="519" actId="26606"/>
          <ac:spMkLst>
            <pc:docMk/>
            <pc:sldMk cId="2474348936" sldId="269"/>
            <ac:spMk id="54" creationId="{716248AD-805F-41BF-9B57-FC53E5B32F98}"/>
          </ac:spMkLst>
        </pc:spChg>
        <pc:spChg chg="add del">
          <ac:chgData name="Dennis Donis" userId="983d8017c8d9a50a" providerId="LiveId" clId="{66A4A3C1-B549-4AB9-AF43-B3B91D473F77}" dt="2024-08-15T23:53:44.827" v="527" actId="26606"/>
          <ac:spMkLst>
            <pc:docMk/>
            <pc:sldMk cId="2474348936" sldId="269"/>
            <ac:spMk id="55" creationId="{F3768FD5-DD7A-43C7-8DEA-1F5DB3CB5B95}"/>
          </ac:spMkLst>
        </pc:spChg>
        <pc:spChg chg="add del">
          <ac:chgData name="Dennis Donis" userId="983d8017c8d9a50a" providerId="LiveId" clId="{66A4A3C1-B549-4AB9-AF43-B3B91D473F77}" dt="2024-08-15T23:53:31.429" v="519" actId="26606"/>
          <ac:spMkLst>
            <pc:docMk/>
            <pc:sldMk cId="2474348936" sldId="269"/>
            <ac:spMk id="56" creationId="{1F82758F-B2B3-4F0A-BB90-4BFFEDD166D6}"/>
          </ac:spMkLst>
        </pc:spChg>
        <pc:spChg chg="add del">
          <ac:chgData name="Dennis Donis" userId="983d8017c8d9a50a" providerId="LiveId" clId="{66A4A3C1-B549-4AB9-AF43-B3B91D473F77}" dt="2024-08-15T23:53:47.802" v="529" actId="26606"/>
          <ac:spMkLst>
            <pc:docMk/>
            <pc:sldMk cId="2474348936" sldId="269"/>
            <ac:spMk id="57" creationId="{700E0F77-E936-4985-B7B1-B9823486AC33}"/>
          </ac:spMkLst>
        </pc:spChg>
        <pc:spChg chg="add del">
          <ac:chgData name="Dennis Donis" userId="983d8017c8d9a50a" providerId="LiveId" clId="{66A4A3C1-B549-4AB9-AF43-B3B91D473F77}" dt="2024-08-15T23:53:35.284" v="521" actId="26606"/>
          <ac:spMkLst>
            <pc:docMk/>
            <pc:sldMk cId="2474348936" sldId="269"/>
            <ac:spMk id="58" creationId="{305265DC-CF6B-4AE8-B3F3-2A7A16374D31}"/>
          </ac:spMkLst>
        </pc:spChg>
        <pc:spChg chg="add del">
          <ac:chgData name="Dennis Donis" userId="983d8017c8d9a50a" providerId="LiveId" clId="{66A4A3C1-B549-4AB9-AF43-B3B91D473F77}" dt="2024-08-15T23:53:47.802" v="529" actId="26606"/>
          <ac:spMkLst>
            <pc:docMk/>
            <pc:sldMk cId="2474348936" sldId="269"/>
            <ac:spMk id="60" creationId="{95C8260E-968F-44E8-A823-ABB431311926}"/>
          </ac:spMkLst>
        </pc:spChg>
        <pc:spChg chg="add del">
          <ac:chgData name="Dennis Donis" userId="983d8017c8d9a50a" providerId="LiveId" clId="{66A4A3C1-B549-4AB9-AF43-B3B91D473F77}" dt="2024-08-15T23:53:47.802" v="529" actId="26606"/>
          <ac:spMkLst>
            <pc:docMk/>
            <pc:sldMk cId="2474348936" sldId="269"/>
            <ac:spMk id="61" creationId="{2C1BBA94-3F40-40AA-8BB9-E69E25E537C1}"/>
          </ac:spMkLst>
        </pc:spChg>
        <pc:spChg chg="add del">
          <ac:chgData name="Dennis Donis" userId="983d8017c8d9a50a" providerId="LiveId" clId="{66A4A3C1-B549-4AB9-AF43-B3B91D473F77}" dt="2024-08-15T23:53:47.802" v="529" actId="26606"/>
          <ac:spMkLst>
            <pc:docMk/>
            <pc:sldMk cId="2474348936" sldId="269"/>
            <ac:spMk id="62" creationId="{FE43805F-24A6-46A4-B19B-54F28347355C}"/>
          </ac:spMkLst>
        </pc:spChg>
        <pc:spChg chg="add del">
          <ac:chgData name="Dennis Donis" userId="983d8017c8d9a50a" providerId="LiveId" clId="{66A4A3C1-B549-4AB9-AF43-B3B91D473F77}" dt="2024-08-15T23:53:49.407" v="531" actId="26606"/>
          <ac:spMkLst>
            <pc:docMk/>
            <pc:sldMk cId="2474348936" sldId="269"/>
            <ac:spMk id="64" creationId="{7FEAE179-C525-48F3-AD47-0E9E2B6F2E2E}"/>
          </ac:spMkLst>
        </pc:spChg>
        <pc:spChg chg="add del">
          <ac:chgData name="Dennis Donis" userId="983d8017c8d9a50a" providerId="LiveId" clId="{66A4A3C1-B549-4AB9-AF43-B3B91D473F77}" dt="2024-08-15T23:53:49.407" v="531" actId="26606"/>
          <ac:spMkLst>
            <pc:docMk/>
            <pc:sldMk cId="2474348936" sldId="269"/>
            <ac:spMk id="65" creationId="{95C8260E-968F-44E8-A823-ABB431311926}"/>
          </ac:spMkLst>
        </pc:spChg>
        <pc:spChg chg="add del">
          <ac:chgData name="Dennis Donis" userId="983d8017c8d9a50a" providerId="LiveId" clId="{66A4A3C1-B549-4AB9-AF43-B3B91D473F77}" dt="2024-08-15T23:53:49.407" v="531" actId="26606"/>
          <ac:spMkLst>
            <pc:docMk/>
            <pc:sldMk cId="2474348936" sldId="269"/>
            <ac:spMk id="66" creationId="{2C1BBA94-3F40-40AA-8BB9-E69E25E537C1}"/>
          </ac:spMkLst>
        </pc:spChg>
        <pc:spChg chg="add del">
          <ac:chgData name="Dennis Donis" userId="983d8017c8d9a50a" providerId="LiveId" clId="{66A4A3C1-B549-4AB9-AF43-B3B91D473F77}" dt="2024-08-15T23:53:49.407" v="531" actId="26606"/>
          <ac:spMkLst>
            <pc:docMk/>
            <pc:sldMk cId="2474348936" sldId="269"/>
            <ac:spMk id="67" creationId="{FE43805F-24A6-46A4-B19B-54F28347355C}"/>
          </ac:spMkLst>
        </pc:spChg>
        <pc:spChg chg="add del">
          <ac:chgData name="Dennis Donis" userId="983d8017c8d9a50a" providerId="LiveId" clId="{66A4A3C1-B549-4AB9-AF43-B3B91D473F77}" dt="2024-08-15T23:53:52.584" v="533" actId="26606"/>
          <ac:spMkLst>
            <pc:docMk/>
            <pc:sldMk cId="2474348936" sldId="269"/>
            <ac:spMk id="69" creationId="{305265DC-CF6B-4AE8-B3F3-2A7A16374D31}"/>
          </ac:spMkLst>
        </pc:spChg>
        <pc:spChg chg="add del">
          <ac:chgData name="Dennis Donis" userId="983d8017c8d9a50a" providerId="LiveId" clId="{66A4A3C1-B549-4AB9-AF43-B3B91D473F77}" dt="2024-08-15T23:53:54.346" v="535" actId="26606"/>
          <ac:spMkLst>
            <pc:docMk/>
            <pc:sldMk cId="2474348936" sldId="269"/>
            <ac:spMk id="74" creationId="{4E2ED6F9-63C3-4A8D-9BB4-1EA62533B672}"/>
          </ac:spMkLst>
        </pc:spChg>
        <pc:spChg chg="add del">
          <ac:chgData name="Dennis Donis" userId="983d8017c8d9a50a" providerId="LiveId" clId="{66A4A3C1-B549-4AB9-AF43-B3B91D473F77}" dt="2024-08-15T23:53:54.346" v="535" actId="26606"/>
          <ac:spMkLst>
            <pc:docMk/>
            <pc:sldMk cId="2474348936" sldId="269"/>
            <ac:spMk id="75" creationId="{6D72081E-AD41-4FBB-B02B-698A68DBCA5E}"/>
          </ac:spMkLst>
        </pc:spChg>
        <pc:spChg chg="add del">
          <ac:chgData name="Dennis Donis" userId="983d8017c8d9a50a" providerId="LiveId" clId="{66A4A3C1-B549-4AB9-AF43-B3B91D473F77}" dt="2024-08-15T23:53:54.346" v="535" actId="26606"/>
          <ac:spMkLst>
            <pc:docMk/>
            <pc:sldMk cId="2474348936" sldId="269"/>
            <ac:spMk id="76" creationId="{716248AD-805F-41BF-9B57-FC53E5B32F98}"/>
          </ac:spMkLst>
        </pc:spChg>
        <pc:spChg chg="add del">
          <ac:chgData name="Dennis Donis" userId="983d8017c8d9a50a" providerId="LiveId" clId="{66A4A3C1-B549-4AB9-AF43-B3B91D473F77}" dt="2024-08-15T23:53:54.346" v="535" actId="26606"/>
          <ac:spMkLst>
            <pc:docMk/>
            <pc:sldMk cId="2474348936" sldId="269"/>
            <ac:spMk id="77" creationId="{1F82758F-B2B3-4F0A-BB90-4BFFEDD166D6}"/>
          </ac:spMkLst>
        </pc:spChg>
        <pc:spChg chg="add del">
          <ac:chgData name="Dennis Donis" userId="983d8017c8d9a50a" providerId="LiveId" clId="{66A4A3C1-B549-4AB9-AF43-B3B91D473F77}" dt="2024-08-15T23:53:56.956" v="537" actId="26606"/>
          <ac:spMkLst>
            <pc:docMk/>
            <pc:sldMk cId="2474348936" sldId="269"/>
            <ac:spMk id="79" creationId="{2596F992-698C-48C0-9D89-70DA4CE927EF}"/>
          </ac:spMkLst>
        </pc:spChg>
        <pc:spChg chg="add del">
          <ac:chgData name="Dennis Donis" userId="983d8017c8d9a50a" providerId="LiveId" clId="{66A4A3C1-B549-4AB9-AF43-B3B91D473F77}" dt="2024-08-15T23:53:56.956" v="537" actId="26606"/>
          <ac:spMkLst>
            <pc:docMk/>
            <pc:sldMk cId="2474348936" sldId="269"/>
            <ac:spMk id="80" creationId="{E7BFF8DC-0AE7-4AD2-9B28-2E5F26D62C30}"/>
          </ac:spMkLst>
        </pc:spChg>
        <pc:spChg chg="add del">
          <ac:chgData name="Dennis Donis" userId="983d8017c8d9a50a" providerId="LiveId" clId="{66A4A3C1-B549-4AB9-AF43-B3B91D473F77}" dt="2024-08-15T23:53:56.956" v="537" actId="26606"/>
          <ac:spMkLst>
            <pc:docMk/>
            <pc:sldMk cId="2474348936" sldId="269"/>
            <ac:spMk id="81" creationId="{7E0162AD-C6E5-4BF8-A453-76ADB36877D3}"/>
          </ac:spMkLst>
        </pc:spChg>
        <pc:grpChg chg="add del">
          <ac:chgData name="Dennis Donis" userId="983d8017c8d9a50a" providerId="LiveId" clId="{66A4A3C1-B549-4AB9-AF43-B3B91D473F77}" dt="2024-08-15T23:53:35.284" v="521" actId="26606"/>
          <ac:grpSpMkLst>
            <pc:docMk/>
            <pc:sldMk cId="2474348936" sldId="269"/>
            <ac:grpSpMk id="59" creationId="{37EA779C-87BF-454F-919D-A3DA98FD8A79}"/>
          </ac:grpSpMkLst>
        </pc:grpChg>
        <pc:grpChg chg="add">
          <ac:chgData name="Dennis Donis" userId="983d8017c8d9a50a" providerId="LiveId" clId="{66A4A3C1-B549-4AB9-AF43-B3B91D473F77}" dt="2024-08-15T23:53:59.224" v="540" actId="26606"/>
          <ac:grpSpMkLst>
            <pc:docMk/>
            <pc:sldMk cId="2474348936" sldId="269"/>
            <ac:grpSpMk id="63" creationId="{5EC81CC9-EAC3-3907-9268-3A583E3B6356}"/>
          </ac:grpSpMkLst>
        </pc:grpChg>
        <pc:grpChg chg="add del">
          <ac:chgData name="Dennis Donis" userId="983d8017c8d9a50a" providerId="LiveId" clId="{66A4A3C1-B549-4AB9-AF43-B3B91D473F77}" dt="2024-08-15T23:53:52.584" v="533" actId="26606"/>
          <ac:grpSpMkLst>
            <pc:docMk/>
            <pc:sldMk cId="2474348936" sldId="269"/>
            <ac:grpSpMk id="70" creationId="{37EA779C-87BF-454F-919D-A3DA98FD8A79}"/>
          </ac:grpSpMkLst>
        </pc:grpChg>
        <pc:picChg chg="mod ord">
          <ac:chgData name="Dennis Donis" userId="983d8017c8d9a50a" providerId="LiveId" clId="{66A4A3C1-B549-4AB9-AF43-B3B91D473F77}" dt="2024-08-15T23:53:59.224" v="540" actId="26606"/>
          <ac:picMkLst>
            <pc:docMk/>
            <pc:sldMk cId="2474348936" sldId="269"/>
            <ac:picMk id="4" creationId="{AE4A43D9-7A16-41EC-ABA5-C6F19DACCF35}"/>
          </ac:picMkLst>
        </pc:picChg>
        <pc:cxnChg chg="add del">
          <ac:chgData name="Dennis Donis" userId="983d8017c8d9a50a" providerId="LiveId" clId="{66A4A3C1-B549-4AB9-AF43-B3B91D473F77}" dt="2024-08-15T23:46:13.260" v="447" actId="26606"/>
          <ac:cxnSpMkLst>
            <pc:docMk/>
            <pc:sldMk cId="2474348936" sldId="269"/>
            <ac:cxnSpMk id="30" creationId="{37C77032-C865-6057-7D7A-E2743CFA20F9}"/>
          </ac:cxnSpMkLst>
        </pc:cxnChg>
      </pc:sldChg>
      <pc:sldChg chg="addSp delSp modSp del mod setBg">
        <pc:chgData name="Dennis Donis" userId="983d8017c8d9a50a" providerId="LiveId" clId="{66A4A3C1-B549-4AB9-AF43-B3B91D473F77}" dt="2024-08-15T23:49:29.326" v="473" actId="47"/>
        <pc:sldMkLst>
          <pc:docMk/>
          <pc:sldMk cId="1784982901" sldId="270"/>
        </pc:sldMkLst>
        <pc:spChg chg="mod">
          <ac:chgData name="Dennis Donis" userId="983d8017c8d9a50a" providerId="LiveId" clId="{66A4A3C1-B549-4AB9-AF43-B3B91D473F77}" dt="2024-08-15T23:47:32.297" v="463" actId="26606"/>
          <ac:spMkLst>
            <pc:docMk/>
            <pc:sldMk cId="1784982901" sldId="270"/>
            <ac:spMk id="2" creationId="{EC0C1654-C043-41DB-885F-6C6BA5D673CC}"/>
          </ac:spMkLst>
        </pc:spChg>
        <pc:spChg chg="add del">
          <ac:chgData name="Dennis Donis" userId="983d8017c8d9a50a" providerId="LiveId" clId="{66A4A3C1-B549-4AB9-AF43-B3B91D473F77}" dt="2024-08-15T23:47:32.297" v="463" actId="26606"/>
          <ac:spMkLst>
            <pc:docMk/>
            <pc:sldMk cId="1784982901" sldId="270"/>
            <ac:spMk id="3" creationId="{BD4255F7-B9F3-41FF-A0FE-B5E4181DB6D0}"/>
          </ac:spMkLst>
        </pc:spChg>
        <pc:spChg chg="add">
          <ac:chgData name="Dennis Donis" userId="983d8017c8d9a50a" providerId="LiveId" clId="{66A4A3C1-B549-4AB9-AF43-B3B91D473F77}" dt="2024-08-15T23:47:32.297" v="463" actId="26606"/>
          <ac:spMkLst>
            <pc:docMk/>
            <pc:sldMk cId="1784982901" sldId="270"/>
            <ac:spMk id="8" creationId="{B6CDA21F-E7AF-4C75-8395-33F58D5B0E45}"/>
          </ac:spMkLst>
        </pc:spChg>
        <pc:spChg chg="add del">
          <ac:chgData name="Dennis Donis" userId="983d8017c8d9a50a" providerId="LiveId" clId="{66A4A3C1-B549-4AB9-AF43-B3B91D473F77}" dt="2024-08-15T23:46:51.477" v="450" actId="26606"/>
          <ac:spMkLst>
            <pc:docMk/>
            <pc:sldMk cId="1784982901" sldId="270"/>
            <ac:spMk id="9" creationId="{AE2B703B-46F9-481A-A605-82E2A828C4FA}"/>
          </ac:spMkLst>
        </pc:spChg>
        <pc:spChg chg="add del">
          <ac:chgData name="Dennis Donis" userId="983d8017c8d9a50a" providerId="LiveId" clId="{66A4A3C1-B549-4AB9-AF43-B3B91D473F77}" dt="2024-08-15T23:46:51.477" v="450" actId="26606"/>
          <ac:spMkLst>
            <pc:docMk/>
            <pc:sldMk cId="1784982901" sldId="270"/>
            <ac:spMk id="11" creationId="{F13BE4D7-0C3D-4906-B230-A1C5B4665CCF}"/>
          </ac:spMkLst>
        </pc:spChg>
        <pc:spChg chg="add del">
          <ac:chgData name="Dennis Donis" userId="983d8017c8d9a50a" providerId="LiveId" clId="{66A4A3C1-B549-4AB9-AF43-B3B91D473F77}" dt="2024-08-15T23:46:55.535" v="452" actId="26606"/>
          <ac:spMkLst>
            <pc:docMk/>
            <pc:sldMk cId="1784982901" sldId="270"/>
            <ac:spMk id="13" creationId="{9F7D5CDA-D291-4307-BF55-1381FED29634}"/>
          </ac:spMkLst>
        </pc:spChg>
        <pc:spChg chg="add del">
          <ac:chgData name="Dennis Donis" userId="983d8017c8d9a50a" providerId="LiveId" clId="{66A4A3C1-B549-4AB9-AF43-B3B91D473F77}" dt="2024-08-15T23:46:55.535" v="452" actId="26606"/>
          <ac:spMkLst>
            <pc:docMk/>
            <pc:sldMk cId="1784982901" sldId="270"/>
            <ac:spMk id="14" creationId="{BD4255F7-B9F3-41FF-A0FE-B5E4181DB6D0}"/>
          </ac:spMkLst>
        </pc:spChg>
        <pc:spChg chg="add del">
          <ac:chgData name="Dennis Donis" userId="983d8017c8d9a50a" providerId="LiveId" clId="{66A4A3C1-B549-4AB9-AF43-B3B91D473F77}" dt="2024-08-15T23:46:57.786" v="454" actId="26606"/>
          <ac:spMkLst>
            <pc:docMk/>
            <pc:sldMk cId="1784982901" sldId="270"/>
            <ac:spMk id="17" creationId="{BACC6370-2D7E-4714-9D71-7542949D7D5D}"/>
          </ac:spMkLst>
        </pc:spChg>
        <pc:spChg chg="add del">
          <ac:chgData name="Dennis Donis" userId="983d8017c8d9a50a" providerId="LiveId" clId="{66A4A3C1-B549-4AB9-AF43-B3B91D473F77}" dt="2024-08-15T23:46:57.786" v="454" actId="26606"/>
          <ac:spMkLst>
            <pc:docMk/>
            <pc:sldMk cId="1784982901" sldId="270"/>
            <ac:spMk id="18" creationId="{F68B3F68-107C-434F-AA38-110D5EA91B85}"/>
          </ac:spMkLst>
        </pc:spChg>
        <pc:spChg chg="add del">
          <ac:chgData name="Dennis Donis" userId="983d8017c8d9a50a" providerId="LiveId" clId="{66A4A3C1-B549-4AB9-AF43-B3B91D473F77}" dt="2024-08-15T23:46:57.786" v="454" actId="26606"/>
          <ac:spMkLst>
            <pc:docMk/>
            <pc:sldMk cId="1784982901" sldId="270"/>
            <ac:spMk id="19" creationId="{AAD0DBB9-1A4B-4391-81D4-CB19F9AB918A}"/>
          </ac:spMkLst>
        </pc:spChg>
        <pc:spChg chg="add del">
          <ac:chgData name="Dennis Donis" userId="983d8017c8d9a50a" providerId="LiveId" clId="{66A4A3C1-B549-4AB9-AF43-B3B91D473F77}" dt="2024-08-15T23:46:57.786" v="454" actId="26606"/>
          <ac:spMkLst>
            <pc:docMk/>
            <pc:sldMk cId="1784982901" sldId="270"/>
            <ac:spMk id="20" creationId="{063BBA22-50EA-4C4D-BE05-F1CE4E63AA56}"/>
          </ac:spMkLst>
        </pc:spChg>
        <pc:spChg chg="add del">
          <ac:chgData name="Dennis Donis" userId="983d8017c8d9a50a" providerId="LiveId" clId="{66A4A3C1-B549-4AB9-AF43-B3B91D473F77}" dt="2024-08-15T23:47:22.270" v="458" actId="26606"/>
          <ac:spMkLst>
            <pc:docMk/>
            <pc:sldMk cId="1784982901" sldId="270"/>
            <ac:spMk id="25" creationId="{BACC6370-2D7E-4714-9D71-7542949D7D5D}"/>
          </ac:spMkLst>
        </pc:spChg>
        <pc:spChg chg="add del">
          <ac:chgData name="Dennis Donis" userId="983d8017c8d9a50a" providerId="LiveId" clId="{66A4A3C1-B549-4AB9-AF43-B3B91D473F77}" dt="2024-08-15T23:47:22.270" v="458" actId="26606"/>
          <ac:spMkLst>
            <pc:docMk/>
            <pc:sldMk cId="1784982901" sldId="270"/>
            <ac:spMk id="26" creationId="{F68B3F68-107C-434F-AA38-110D5EA91B85}"/>
          </ac:spMkLst>
        </pc:spChg>
        <pc:spChg chg="add del">
          <ac:chgData name="Dennis Donis" userId="983d8017c8d9a50a" providerId="LiveId" clId="{66A4A3C1-B549-4AB9-AF43-B3B91D473F77}" dt="2024-08-15T23:47:22.270" v="458" actId="26606"/>
          <ac:spMkLst>
            <pc:docMk/>
            <pc:sldMk cId="1784982901" sldId="270"/>
            <ac:spMk id="27" creationId="{AAD0DBB9-1A4B-4391-81D4-CB19F9AB918A}"/>
          </ac:spMkLst>
        </pc:spChg>
        <pc:spChg chg="add del">
          <ac:chgData name="Dennis Donis" userId="983d8017c8d9a50a" providerId="LiveId" clId="{66A4A3C1-B549-4AB9-AF43-B3B91D473F77}" dt="2024-08-15T23:47:22.270" v="458" actId="26606"/>
          <ac:spMkLst>
            <pc:docMk/>
            <pc:sldMk cId="1784982901" sldId="270"/>
            <ac:spMk id="28" creationId="{063BBA22-50EA-4C4D-BE05-F1CE4E63AA56}"/>
          </ac:spMkLst>
        </pc:spChg>
        <pc:spChg chg="add">
          <ac:chgData name="Dennis Donis" userId="983d8017c8d9a50a" providerId="LiveId" clId="{66A4A3C1-B549-4AB9-AF43-B3B91D473F77}" dt="2024-08-15T23:47:32.297" v="463" actId="26606"/>
          <ac:spMkLst>
            <pc:docMk/>
            <pc:sldMk cId="1784982901" sldId="270"/>
            <ac:spMk id="37" creationId="{D5B0017B-2ECA-49AF-B397-DC140825DF8D}"/>
          </ac:spMkLst>
        </pc:spChg>
        <pc:spChg chg="add">
          <ac:chgData name="Dennis Donis" userId="983d8017c8d9a50a" providerId="LiveId" clId="{66A4A3C1-B549-4AB9-AF43-B3B91D473F77}" dt="2024-08-15T23:47:32.297" v="463" actId="26606"/>
          <ac:spMkLst>
            <pc:docMk/>
            <pc:sldMk cId="1784982901" sldId="270"/>
            <ac:spMk id="38" creationId="{BD4255F7-B9F3-41FF-A0FE-B5E4181DB6D0}"/>
          </ac:spMkLst>
        </pc:spChg>
        <pc:grpChg chg="add">
          <ac:chgData name="Dennis Donis" userId="983d8017c8d9a50a" providerId="LiveId" clId="{66A4A3C1-B549-4AB9-AF43-B3B91D473F77}" dt="2024-08-15T23:47:32.297" v="463" actId="26606"/>
          <ac:grpSpMkLst>
            <pc:docMk/>
            <pc:sldMk cId="1784982901" sldId="270"/>
            <ac:grpSpMk id="10" creationId="{AE1C45F0-260A-458C-96ED-C1F6D2151219}"/>
          </ac:grpSpMkLst>
        </pc:grpChg>
        <pc:graphicFrameChg chg="add del">
          <ac:chgData name="Dennis Donis" userId="983d8017c8d9a50a" providerId="LiveId" clId="{66A4A3C1-B549-4AB9-AF43-B3B91D473F77}" dt="2024-08-15T23:46:51.477" v="450" actId="26606"/>
          <ac:graphicFrameMkLst>
            <pc:docMk/>
            <pc:sldMk cId="1784982901" sldId="270"/>
            <ac:graphicFrameMk id="5" creationId="{AE11C475-B1E9-F487-6191-7A10DCD88975}"/>
          </ac:graphicFrameMkLst>
        </pc:graphicFrameChg>
        <pc:graphicFrameChg chg="add del">
          <ac:chgData name="Dennis Donis" userId="983d8017c8d9a50a" providerId="LiveId" clId="{66A4A3C1-B549-4AB9-AF43-B3B91D473F77}" dt="2024-08-15T23:46:57.786" v="454" actId="26606"/>
          <ac:graphicFrameMkLst>
            <pc:docMk/>
            <pc:sldMk cId="1784982901" sldId="270"/>
            <ac:graphicFrameMk id="21" creationId="{B8804540-A68D-936A-E1F7-A96998D846C9}"/>
          </ac:graphicFrameMkLst>
        </pc:graphicFrameChg>
        <pc:graphicFrameChg chg="add del">
          <ac:chgData name="Dennis Donis" userId="983d8017c8d9a50a" providerId="LiveId" clId="{66A4A3C1-B549-4AB9-AF43-B3B91D473F77}" dt="2024-08-15T23:47:01.520" v="456" actId="26606"/>
          <ac:graphicFrameMkLst>
            <pc:docMk/>
            <pc:sldMk cId="1784982901" sldId="270"/>
            <ac:graphicFrameMk id="23" creationId="{67967B79-74C6-5E08-EB66-C65C74EE789E}"/>
          </ac:graphicFrameMkLst>
        </pc:graphicFrameChg>
        <pc:graphicFrameChg chg="add del">
          <ac:chgData name="Dennis Donis" userId="983d8017c8d9a50a" providerId="LiveId" clId="{66A4A3C1-B549-4AB9-AF43-B3B91D473F77}" dt="2024-08-15T23:47:22.270" v="458" actId="26606"/>
          <ac:graphicFrameMkLst>
            <pc:docMk/>
            <pc:sldMk cId="1784982901" sldId="270"/>
            <ac:graphicFrameMk id="29" creationId="{B8804540-A68D-936A-E1F7-A96998D846C9}"/>
          </ac:graphicFrameMkLst>
        </pc:graphicFrameChg>
        <pc:graphicFrameChg chg="add del">
          <ac:chgData name="Dennis Donis" userId="983d8017c8d9a50a" providerId="LiveId" clId="{66A4A3C1-B549-4AB9-AF43-B3B91D473F77}" dt="2024-08-15T23:47:24.719" v="460" actId="26606"/>
          <ac:graphicFrameMkLst>
            <pc:docMk/>
            <pc:sldMk cId="1784982901" sldId="270"/>
            <ac:graphicFrameMk id="31" creationId="{2EBD3809-D0F5-A8D4-B9B0-8F602AF1C793}"/>
          </ac:graphicFrameMkLst>
        </pc:graphicFrameChg>
        <pc:graphicFrameChg chg="add del">
          <ac:chgData name="Dennis Donis" userId="983d8017c8d9a50a" providerId="LiveId" clId="{66A4A3C1-B549-4AB9-AF43-B3B91D473F77}" dt="2024-08-15T23:47:32.274" v="462" actId="26606"/>
          <ac:graphicFrameMkLst>
            <pc:docMk/>
            <pc:sldMk cId="1784982901" sldId="270"/>
            <ac:graphicFrameMk id="33" creationId="{185FE35D-0FEC-EB92-BF70-420B1AD2DA97}"/>
          </ac:graphicFrameMkLst>
        </pc:graphicFrameChg>
        <pc:picChg chg="add del">
          <ac:chgData name="Dennis Donis" userId="983d8017c8d9a50a" providerId="LiveId" clId="{66A4A3C1-B549-4AB9-AF43-B3B91D473F77}" dt="2024-08-15T23:46:55.535" v="452" actId="26606"/>
          <ac:picMkLst>
            <pc:docMk/>
            <pc:sldMk cId="1784982901" sldId="270"/>
            <ac:picMk id="15" creationId="{6B515253-D28C-2C18-293D-5E494F48C9BF}"/>
          </ac:picMkLst>
        </pc:picChg>
        <pc:cxnChg chg="add">
          <ac:chgData name="Dennis Donis" userId="983d8017c8d9a50a" providerId="LiveId" clId="{66A4A3C1-B549-4AB9-AF43-B3B91D473F77}" dt="2024-08-15T23:47:32.297" v="463" actId="26606"/>
          <ac:cxnSpMkLst>
            <pc:docMk/>
            <pc:sldMk cId="1784982901" sldId="270"/>
            <ac:cxnSpMk id="39" creationId="{6CF1BAF6-AD41-4082-B212-8A1F9A2E8779}"/>
          </ac:cxnSpMkLst>
        </pc:cxnChg>
      </pc:sldChg>
      <pc:sldChg chg="del">
        <pc:chgData name="Dennis Donis" userId="983d8017c8d9a50a" providerId="LiveId" clId="{66A4A3C1-B549-4AB9-AF43-B3B91D473F77}" dt="2024-08-16T00:03:40.118" v="673" actId="47"/>
        <pc:sldMkLst>
          <pc:docMk/>
          <pc:sldMk cId="1709171773" sldId="271"/>
        </pc:sldMkLst>
      </pc:sldChg>
      <pc:sldChg chg="del">
        <pc:chgData name="Dennis Donis" userId="983d8017c8d9a50a" providerId="LiveId" clId="{66A4A3C1-B549-4AB9-AF43-B3B91D473F77}" dt="2024-08-16T00:03:41.321" v="674" actId="47"/>
        <pc:sldMkLst>
          <pc:docMk/>
          <pc:sldMk cId="1103648771" sldId="272"/>
        </pc:sldMkLst>
      </pc:sldChg>
      <pc:sldChg chg="addSp delSp modSp mod setBg">
        <pc:chgData name="Dennis Donis" userId="983d8017c8d9a50a" providerId="LiveId" clId="{66A4A3C1-B549-4AB9-AF43-B3B91D473F77}" dt="2024-08-15T23:25:47.394" v="33" actId="26606"/>
        <pc:sldMkLst>
          <pc:docMk/>
          <pc:sldMk cId="2960475836" sldId="273"/>
        </pc:sldMkLst>
        <pc:spChg chg="mod">
          <ac:chgData name="Dennis Donis" userId="983d8017c8d9a50a" providerId="LiveId" clId="{66A4A3C1-B549-4AB9-AF43-B3B91D473F77}" dt="2024-08-15T23:25:47.394" v="33" actId="26606"/>
          <ac:spMkLst>
            <pc:docMk/>
            <pc:sldMk cId="2960475836" sldId="273"/>
            <ac:spMk id="2" creationId="{D0B276C5-02EB-45D8-AFA1-BE6754CFF42B}"/>
          </ac:spMkLst>
        </pc:spChg>
        <pc:spChg chg="mod ord">
          <ac:chgData name="Dennis Donis" userId="983d8017c8d9a50a" providerId="LiveId" clId="{66A4A3C1-B549-4AB9-AF43-B3B91D473F77}" dt="2024-08-15T23:25:47.394" v="33" actId="26606"/>
          <ac:spMkLst>
            <pc:docMk/>
            <pc:sldMk cId="2960475836" sldId="273"/>
            <ac:spMk id="3" creationId="{B9ADE567-8A32-4818-A253-F9F9901E28A7}"/>
          </ac:spMkLst>
        </pc:spChg>
        <pc:spChg chg="add del">
          <ac:chgData name="Dennis Donis" userId="983d8017c8d9a50a" providerId="LiveId" clId="{66A4A3C1-B549-4AB9-AF43-B3B91D473F77}" dt="2024-08-15T23:25:43.588" v="30" actId="26606"/>
          <ac:spMkLst>
            <pc:docMk/>
            <pc:sldMk cId="2960475836" sldId="273"/>
            <ac:spMk id="1031" creationId="{9D25F302-27C5-414F-97F8-6EA0A6C028BA}"/>
          </ac:spMkLst>
        </pc:spChg>
        <pc:spChg chg="add del">
          <ac:chgData name="Dennis Donis" userId="983d8017c8d9a50a" providerId="LiveId" clId="{66A4A3C1-B549-4AB9-AF43-B3B91D473F77}" dt="2024-08-15T23:25:43.588" v="30" actId="26606"/>
          <ac:spMkLst>
            <pc:docMk/>
            <pc:sldMk cId="2960475836" sldId="273"/>
            <ac:spMk id="1033" creationId="{830A36F8-48C2-4842-A87B-8CE8DF4E7FD2}"/>
          </ac:spMkLst>
        </pc:spChg>
        <pc:spChg chg="add del">
          <ac:chgData name="Dennis Donis" userId="983d8017c8d9a50a" providerId="LiveId" clId="{66A4A3C1-B549-4AB9-AF43-B3B91D473F77}" dt="2024-08-15T23:25:43.588" v="30" actId="26606"/>
          <ac:spMkLst>
            <pc:docMk/>
            <pc:sldMk cId="2960475836" sldId="273"/>
            <ac:spMk id="1035" creationId="{8F451A30-466B-4996-9BA5-CD6ABCC6D558}"/>
          </ac:spMkLst>
        </pc:spChg>
        <pc:spChg chg="add del">
          <ac:chgData name="Dennis Donis" userId="983d8017c8d9a50a" providerId="LiveId" clId="{66A4A3C1-B549-4AB9-AF43-B3B91D473F77}" dt="2024-08-15T23:25:47.363" v="32" actId="26606"/>
          <ac:spMkLst>
            <pc:docMk/>
            <pc:sldMk cId="2960475836" sldId="273"/>
            <ac:spMk id="1037" creationId="{9D25F302-27C5-414F-97F8-6EA0A6C028BA}"/>
          </ac:spMkLst>
        </pc:spChg>
        <pc:spChg chg="add del">
          <ac:chgData name="Dennis Donis" userId="983d8017c8d9a50a" providerId="LiveId" clId="{66A4A3C1-B549-4AB9-AF43-B3B91D473F77}" dt="2024-08-15T23:25:47.363" v="32" actId="26606"/>
          <ac:spMkLst>
            <pc:docMk/>
            <pc:sldMk cId="2960475836" sldId="273"/>
            <ac:spMk id="1038" creationId="{830A36F8-48C2-4842-A87B-8CE8DF4E7FD2}"/>
          </ac:spMkLst>
        </pc:spChg>
        <pc:spChg chg="add del">
          <ac:chgData name="Dennis Donis" userId="983d8017c8d9a50a" providerId="LiveId" clId="{66A4A3C1-B549-4AB9-AF43-B3B91D473F77}" dt="2024-08-15T23:25:47.363" v="32" actId="26606"/>
          <ac:spMkLst>
            <pc:docMk/>
            <pc:sldMk cId="2960475836" sldId="273"/>
            <ac:spMk id="1039" creationId="{8F451A30-466B-4996-9BA5-CD6ABCC6D558}"/>
          </ac:spMkLst>
        </pc:spChg>
        <pc:spChg chg="add">
          <ac:chgData name="Dennis Donis" userId="983d8017c8d9a50a" providerId="LiveId" clId="{66A4A3C1-B549-4AB9-AF43-B3B91D473F77}" dt="2024-08-15T23:25:47.394" v="33" actId="26606"/>
          <ac:spMkLst>
            <pc:docMk/>
            <pc:sldMk cId="2960475836" sldId="273"/>
            <ac:spMk id="1041" creationId="{9D25F302-27C5-414F-97F8-6EA0A6C028BA}"/>
          </ac:spMkLst>
        </pc:spChg>
        <pc:spChg chg="add">
          <ac:chgData name="Dennis Donis" userId="983d8017c8d9a50a" providerId="LiveId" clId="{66A4A3C1-B549-4AB9-AF43-B3B91D473F77}" dt="2024-08-15T23:25:47.394" v="33" actId="26606"/>
          <ac:spMkLst>
            <pc:docMk/>
            <pc:sldMk cId="2960475836" sldId="273"/>
            <ac:spMk id="1042" creationId="{830A36F8-48C2-4842-A87B-8CE8DF4E7FD2}"/>
          </ac:spMkLst>
        </pc:spChg>
        <pc:spChg chg="add">
          <ac:chgData name="Dennis Donis" userId="983d8017c8d9a50a" providerId="LiveId" clId="{66A4A3C1-B549-4AB9-AF43-B3B91D473F77}" dt="2024-08-15T23:25:47.394" v="33" actId="26606"/>
          <ac:spMkLst>
            <pc:docMk/>
            <pc:sldMk cId="2960475836" sldId="273"/>
            <ac:spMk id="1043" creationId="{8F451A30-466B-4996-9BA5-CD6ABCC6D558}"/>
          </ac:spMkLst>
        </pc:spChg>
        <pc:picChg chg="mod">
          <ac:chgData name="Dennis Donis" userId="983d8017c8d9a50a" providerId="LiveId" clId="{66A4A3C1-B549-4AB9-AF43-B3B91D473F77}" dt="2024-08-15T23:25:47.394" v="33" actId="26606"/>
          <ac:picMkLst>
            <pc:docMk/>
            <pc:sldMk cId="2960475836" sldId="273"/>
            <ac:picMk id="1026" creationId="{6375A054-EF75-4168-9DF1-AC683574672C}"/>
          </ac:picMkLst>
        </pc:picChg>
      </pc:sldChg>
      <pc:sldChg chg="addSp delSp modSp mod setBg">
        <pc:chgData name="Dennis Donis" userId="983d8017c8d9a50a" providerId="LiveId" clId="{66A4A3C1-B549-4AB9-AF43-B3B91D473F77}" dt="2024-08-16T00:05:48.686" v="678" actId="26606"/>
        <pc:sldMkLst>
          <pc:docMk/>
          <pc:sldMk cId="4099574203" sldId="274"/>
        </pc:sldMkLst>
        <pc:spChg chg="mod">
          <ac:chgData name="Dennis Donis" userId="983d8017c8d9a50a" providerId="LiveId" clId="{66A4A3C1-B549-4AB9-AF43-B3B91D473F77}" dt="2024-08-16T00:05:48.686" v="678" actId="26606"/>
          <ac:spMkLst>
            <pc:docMk/>
            <pc:sldMk cId="4099574203" sldId="274"/>
            <ac:spMk id="2" creationId="{E607373C-C114-49AB-BE7C-6BCF79BC7A0C}"/>
          </ac:spMkLst>
        </pc:spChg>
        <pc:spChg chg="add del">
          <ac:chgData name="Dennis Donis" userId="983d8017c8d9a50a" providerId="LiveId" clId="{66A4A3C1-B549-4AB9-AF43-B3B91D473F77}" dt="2024-08-16T00:05:34.663" v="676" actId="26606"/>
          <ac:spMkLst>
            <pc:docMk/>
            <pc:sldMk cId="4099574203" sldId="274"/>
            <ac:spMk id="8" creationId="{B94A6100-1407-8B68-5ABB-123F657EA70C}"/>
          </ac:spMkLst>
        </pc:spChg>
        <pc:spChg chg="add del">
          <ac:chgData name="Dennis Donis" userId="983d8017c8d9a50a" providerId="LiveId" clId="{66A4A3C1-B549-4AB9-AF43-B3B91D473F77}" dt="2024-08-16T00:05:48.686" v="678" actId="26606"/>
          <ac:spMkLst>
            <pc:docMk/>
            <pc:sldMk cId="4099574203" sldId="274"/>
            <ac:spMk id="9" creationId="{A8384FB5-9ADC-4DDC-881B-597D56F5B15D}"/>
          </ac:spMkLst>
        </pc:spChg>
        <pc:spChg chg="add del">
          <ac:chgData name="Dennis Donis" userId="983d8017c8d9a50a" providerId="LiveId" clId="{66A4A3C1-B549-4AB9-AF43-B3B91D473F77}" dt="2024-08-16T00:05:48.686" v="678" actId="26606"/>
          <ac:spMkLst>
            <pc:docMk/>
            <pc:sldMk cId="4099574203" sldId="274"/>
            <ac:spMk id="15" creationId="{85149191-5F60-4A28-AAFF-039F96B0F3EC}"/>
          </ac:spMkLst>
        </pc:spChg>
        <pc:spChg chg="add del">
          <ac:chgData name="Dennis Donis" userId="983d8017c8d9a50a" providerId="LiveId" clId="{66A4A3C1-B549-4AB9-AF43-B3B91D473F77}" dt="2024-08-16T00:05:48.686" v="678" actId="26606"/>
          <ac:spMkLst>
            <pc:docMk/>
            <pc:sldMk cId="4099574203" sldId="274"/>
            <ac:spMk id="16" creationId="{91E5A9A7-95C6-4F4F-B00E-C82E07FE62EF}"/>
          </ac:spMkLst>
        </pc:spChg>
        <pc:spChg chg="add del">
          <ac:chgData name="Dennis Donis" userId="983d8017c8d9a50a" providerId="LiveId" clId="{66A4A3C1-B549-4AB9-AF43-B3B91D473F77}" dt="2024-08-16T00:05:48.686" v="678" actId="26606"/>
          <ac:spMkLst>
            <pc:docMk/>
            <pc:sldMk cId="4099574203" sldId="274"/>
            <ac:spMk id="17" creationId="{F8260ED5-17F7-4158-B241-D51DD4CF1B7E}"/>
          </ac:spMkLst>
        </pc:spChg>
        <pc:spChg chg="add del">
          <ac:chgData name="Dennis Donis" userId="983d8017c8d9a50a" providerId="LiveId" clId="{66A4A3C1-B549-4AB9-AF43-B3B91D473F77}" dt="2024-08-16T00:05:48.686" v="678" actId="26606"/>
          <ac:spMkLst>
            <pc:docMk/>
            <pc:sldMk cId="4099574203" sldId="274"/>
            <ac:spMk id="18" creationId="{D07DD2DE-F619-49DD-B5E7-03A290FF4ED1}"/>
          </ac:spMkLst>
        </pc:spChg>
        <pc:spChg chg="add">
          <ac:chgData name="Dennis Donis" userId="983d8017c8d9a50a" providerId="LiveId" clId="{66A4A3C1-B549-4AB9-AF43-B3B91D473F77}" dt="2024-08-16T00:05:48.686" v="678" actId="26606"/>
          <ac:spMkLst>
            <pc:docMk/>
            <pc:sldMk cId="4099574203" sldId="274"/>
            <ac:spMk id="23" creationId="{0E91F5CA-B392-444C-88E3-BF5BAAEBDEB0}"/>
          </ac:spMkLst>
        </pc:spChg>
        <pc:spChg chg="add">
          <ac:chgData name="Dennis Donis" userId="983d8017c8d9a50a" providerId="LiveId" clId="{66A4A3C1-B549-4AB9-AF43-B3B91D473F77}" dt="2024-08-16T00:05:48.686" v="678" actId="26606"/>
          <ac:spMkLst>
            <pc:docMk/>
            <pc:sldMk cId="4099574203" sldId="274"/>
            <ac:spMk id="25" creationId="{DFCA2118-59A2-4310-A4B2-F2CBA821E842}"/>
          </ac:spMkLst>
        </pc:spChg>
        <pc:grpChg chg="add del">
          <ac:chgData name="Dennis Donis" userId="983d8017c8d9a50a" providerId="LiveId" clId="{66A4A3C1-B549-4AB9-AF43-B3B91D473F77}" dt="2024-08-16T00:05:34.663" v="676" actId="26606"/>
          <ac:grpSpMkLst>
            <pc:docMk/>
            <pc:sldMk cId="4099574203" sldId="274"/>
            <ac:grpSpMk id="11" creationId="{5EC81CC9-EAC3-3907-9268-3A583E3B6356}"/>
          </ac:grpSpMkLst>
        </pc:grpChg>
        <pc:picChg chg="mod">
          <ac:chgData name="Dennis Donis" userId="983d8017c8d9a50a" providerId="LiveId" clId="{66A4A3C1-B549-4AB9-AF43-B3B91D473F77}" dt="2024-08-16T00:05:48.686" v="678" actId="26606"/>
          <ac:picMkLst>
            <pc:docMk/>
            <pc:sldMk cId="4099574203" sldId="274"/>
            <ac:picMk id="4" creationId="{6BE4B8E9-B92E-4A1F-AFD3-7E5B43469430}"/>
          </ac:picMkLst>
        </pc:picChg>
      </pc:sldChg>
      <pc:sldChg chg="addSp delSp modSp mod setBg">
        <pc:chgData name="Dennis Donis" userId="983d8017c8d9a50a" providerId="LiveId" clId="{66A4A3C1-B549-4AB9-AF43-B3B91D473F77}" dt="2024-08-16T00:06:39.176" v="689" actId="26606"/>
        <pc:sldMkLst>
          <pc:docMk/>
          <pc:sldMk cId="1358034209" sldId="275"/>
        </pc:sldMkLst>
        <pc:spChg chg="mod">
          <ac:chgData name="Dennis Donis" userId="983d8017c8d9a50a" providerId="LiveId" clId="{66A4A3C1-B549-4AB9-AF43-B3B91D473F77}" dt="2024-08-16T00:06:39.176" v="689" actId="26606"/>
          <ac:spMkLst>
            <pc:docMk/>
            <pc:sldMk cId="1358034209" sldId="275"/>
            <ac:spMk id="2" creationId="{EFC932C8-2A4F-414F-B263-132BDE3747F7}"/>
          </ac:spMkLst>
        </pc:spChg>
        <pc:spChg chg="add del">
          <ac:chgData name="Dennis Donis" userId="983d8017c8d9a50a" providerId="LiveId" clId="{66A4A3C1-B549-4AB9-AF43-B3B91D473F77}" dt="2024-08-16T00:06:39.176" v="689" actId="26606"/>
          <ac:spMkLst>
            <pc:docMk/>
            <pc:sldMk cId="1358034209" sldId="275"/>
            <ac:spMk id="3" creationId="{A51FB74E-1904-471B-AB17-946177F3AABB}"/>
          </ac:spMkLst>
        </pc:spChg>
        <pc:spChg chg="add del">
          <ac:chgData name="Dennis Donis" userId="983d8017c8d9a50a" providerId="LiveId" clId="{66A4A3C1-B549-4AB9-AF43-B3B91D473F77}" dt="2024-08-16T00:06:36.097" v="684" actId="26606"/>
          <ac:spMkLst>
            <pc:docMk/>
            <pc:sldMk cId="1358034209" sldId="275"/>
            <ac:spMk id="8" creationId="{09588DA8-065E-4F6F-8EFD-43104AB2E0CF}"/>
          </ac:spMkLst>
        </pc:spChg>
        <pc:spChg chg="add del">
          <ac:chgData name="Dennis Donis" userId="983d8017c8d9a50a" providerId="LiveId" clId="{66A4A3C1-B549-4AB9-AF43-B3B91D473F77}" dt="2024-08-16T00:06:26.936" v="680" actId="26606"/>
          <ac:spMkLst>
            <pc:docMk/>
            <pc:sldMk cId="1358034209" sldId="275"/>
            <ac:spMk id="9" creationId="{BACC6370-2D7E-4714-9D71-7542949D7D5D}"/>
          </ac:spMkLst>
        </pc:spChg>
        <pc:spChg chg="add del">
          <ac:chgData name="Dennis Donis" userId="983d8017c8d9a50a" providerId="LiveId" clId="{66A4A3C1-B549-4AB9-AF43-B3B91D473F77}" dt="2024-08-16T00:06:36.097" v="684" actId="26606"/>
          <ac:spMkLst>
            <pc:docMk/>
            <pc:sldMk cId="1358034209" sldId="275"/>
            <ac:spMk id="10" creationId="{C4285719-470E-454C-AF62-8323075F1F5B}"/>
          </ac:spMkLst>
        </pc:spChg>
        <pc:spChg chg="add del">
          <ac:chgData name="Dennis Donis" userId="983d8017c8d9a50a" providerId="LiveId" clId="{66A4A3C1-B549-4AB9-AF43-B3B91D473F77}" dt="2024-08-16T00:06:26.936" v="680" actId="26606"/>
          <ac:spMkLst>
            <pc:docMk/>
            <pc:sldMk cId="1358034209" sldId="275"/>
            <ac:spMk id="11" creationId="{F68B3F68-107C-434F-AA38-110D5EA91B85}"/>
          </ac:spMkLst>
        </pc:spChg>
        <pc:spChg chg="add del">
          <ac:chgData name="Dennis Donis" userId="983d8017c8d9a50a" providerId="LiveId" clId="{66A4A3C1-B549-4AB9-AF43-B3B91D473F77}" dt="2024-08-16T00:06:26.936" v="680" actId="26606"/>
          <ac:spMkLst>
            <pc:docMk/>
            <pc:sldMk cId="1358034209" sldId="275"/>
            <ac:spMk id="13" creationId="{AAD0DBB9-1A4B-4391-81D4-CB19F9AB918A}"/>
          </ac:spMkLst>
        </pc:spChg>
        <pc:spChg chg="add del">
          <ac:chgData name="Dennis Donis" userId="983d8017c8d9a50a" providerId="LiveId" clId="{66A4A3C1-B549-4AB9-AF43-B3B91D473F77}" dt="2024-08-16T00:06:26.936" v="680" actId="26606"/>
          <ac:spMkLst>
            <pc:docMk/>
            <pc:sldMk cId="1358034209" sldId="275"/>
            <ac:spMk id="15" creationId="{063BBA22-50EA-4C4D-BE05-F1CE4E63AA56}"/>
          </ac:spMkLst>
        </pc:spChg>
        <pc:spChg chg="add del">
          <ac:chgData name="Dennis Donis" userId="983d8017c8d9a50a" providerId="LiveId" clId="{66A4A3C1-B549-4AB9-AF43-B3B91D473F77}" dt="2024-08-16T00:06:28.881" v="682" actId="26606"/>
          <ac:spMkLst>
            <pc:docMk/>
            <pc:sldMk cId="1358034209" sldId="275"/>
            <ac:spMk id="16" creationId="{D5B0017B-2ECA-49AF-B397-DC140825DF8D}"/>
          </ac:spMkLst>
        </pc:spChg>
        <pc:spChg chg="add del">
          <ac:chgData name="Dennis Donis" userId="983d8017c8d9a50a" providerId="LiveId" clId="{66A4A3C1-B549-4AB9-AF43-B3B91D473F77}" dt="2024-08-16T00:06:28.881" v="682" actId="26606"/>
          <ac:spMkLst>
            <pc:docMk/>
            <pc:sldMk cId="1358034209" sldId="275"/>
            <ac:spMk id="17" creationId="{56E9B3E6-E277-4D68-BA48-9CB43FFBD6E2}"/>
          </ac:spMkLst>
        </pc:spChg>
        <pc:spChg chg="add del">
          <ac:chgData name="Dennis Donis" userId="983d8017c8d9a50a" providerId="LiveId" clId="{66A4A3C1-B549-4AB9-AF43-B3B91D473F77}" dt="2024-08-16T00:06:36.097" v="684" actId="26606"/>
          <ac:spMkLst>
            <pc:docMk/>
            <pc:sldMk cId="1358034209" sldId="275"/>
            <ac:spMk id="23" creationId="{CD9FE4EF-C4D8-49A0-B2FF-81D8DB7D8A24}"/>
          </ac:spMkLst>
        </pc:spChg>
        <pc:spChg chg="add del">
          <ac:chgData name="Dennis Donis" userId="983d8017c8d9a50a" providerId="LiveId" clId="{66A4A3C1-B549-4AB9-AF43-B3B91D473F77}" dt="2024-08-16T00:06:36.097" v="684" actId="26606"/>
          <ac:spMkLst>
            <pc:docMk/>
            <pc:sldMk cId="1358034209" sldId="275"/>
            <ac:spMk id="24" creationId="{4300840D-0A0B-4512-BACA-B439D5B9C57C}"/>
          </ac:spMkLst>
        </pc:spChg>
        <pc:spChg chg="add del">
          <ac:chgData name="Dennis Donis" userId="983d8017c8d9a50a" providerId="LiveId" clId="{66A4A3C1-B549-4AB9-AF43-B3B91D473F77}" dt="2024-08-16T00:06:36.097" v="684" actId="26606"/>
          <ac:spMkLst>
            <pc:docMk/>
            <pc:sldMk cId="1358034209" sldId="275"/>
            <ac:spMk id="25" creationId="{D2B78728-A580-49A7-84F9-6EF6F583ADE0}"/>
          </ac:spMkLst>
        </pc:spChg>
        <pc:spChg chg="add del">
          <ac:chgData name="Dennis Donis" userId="983d8017c8d9a50a" providerId="LiveId" clId="{66A4A3C1-B549-4AB9-AF43-B3B91D473F77}" dt="2024-08-16T00:06:36.097" v="684" actId="26606"/>
          <ac:spMkLst>
            <pc:docMk/>
            <pc:sldMk cId="1358034209" sldId="275"/>
            <ac:spMk id="26" creationId="{38FAA1A1-D861-433F-88FA-1E9D6FD31D11}"/>
          </ac:spMkLst>
        </pc:spChg>
        <pc:spChg chg="add del">
          <ac:chgData name="Dennis Donis" userId="983d8017c8d9a50a" providerId="LiveId" clId="{66A4A3C1-B549-4AB9-AF43-B3B91D473F77}" dt="2024-08-16T00:06:36.097" v="684" actId="26606"/>
          <ac:spMkLst>
            <pc:docMk/>
            <pc:sldMk cId="1358034209" sldId="275"/>
            <ac:spMk id="27" creationId="{8D71EDA1-87BF-4D5D-AB79-F346FD19278A}"/>
          </ac:spMkLst>
        </pc:spChg>
        <pc:spChg chg="add del">
          <ac:chgData name="Dennis Donis" userId="983d8017c8d9a50a" providerId="LiveId" clId="{66A4A3C1-B549-4AB9-AF43-B3B91D473F77}" dt="2024-08-16T00:06:36.097" v="684" actId="26606"/>
          <ac:spMkLst>
            <pc:docMk/>
            <pc:sldMk cId="1358034209" sldId="275"/>
            <ac:spMk id="28" creationId="{A51FB74E-1904-471B-AB17-946177F3AABB}"/>
          </ac:spMkLst>
        </pc:spChg>
        <pc:spChg chg="add del">
          <ac:chgData name="Dennis Donis" userId="983d8017c8d9a50a" providerId="LiveId" clId="{66A4A3C1-B549-4AB9-AF43-B3B91D473F77}" dt="2024-08-16T00:06:37.400" v="686" actId="26606"/>
          <ac:spMkLst>
            <pc:docMk/>
            <pc:sldMk cId="1358034209" sldId="275"/>
            <ac:spMk id="30" creationId="{BACC6370-2D7E-4714-9D71-7542949D7D5D}"/>
          </ac:spMkLst>
        </pc:spChg>
        <pc:spChg chg="add del">
          <ac:chgData name="Dennis Donis" userId="983d8017c8d9a50a" providerId="LiveId" clId="{66A4A3C1-B549-4AB9-AF43-B3B91D473F77}" dt="2024-08-16T00:06:37.400" v="686" actId="26606"/>
          <ac:spMkLst>
            <pc:docMk/>
            <pc:sldMk cId="1358034209" sldId="275"/>
            <ac:spMk id="31" creationId="{F68B3F68-107C-434F-AA38-110D5EA91B85}"/>
          </ac:spMkLst>
        </pc:spChg>
        <pc:spChg chg="add del">
          <ac:chgData name="Dennis Donis" userId="983d8017c8d9a50a" providerId="LiveId" clId="{66A4A3C1-B549-4AB9-AF43-B3B91D473F77}" dt="2024-08-16T00:06:37.400" v="686" actId="26606"/>
          <ac:spMkLst>
            <pc:docMk/>
            <pc:sldMk cId="1358034209" sldId="275"/>
            <ac:spMk id="32" creationId="{AAD0DBB9-1A4B-4391-81D4-CB19F9AB918A}"/>
          </ac:spMkLst>
        </pc:spChg>
        <pc:spChg chg="add del">
          <ac:chgData name="Dennis Donis" userId="983d8017c8d9a50a" providerId="LiveId" clId="{66A4A3C1-B549-4AB9-AF43-B3B91D473F77}" dt="2024-08-16T00:06:37.400" v="686" actId="26606"/>
          <ac:spMkLst>
            <pc:docMk/>
            <pc:sldMk cId="1358034209" sldId="275"/>
            <ac:spMk id="33" creationId="{063BBA22-50EA-4C4D-BE05-F1CE4E63AA56}"/>
          </ac:spMkLst>
        </pc:spChg>
        <pc:spChg chg="add del">
          <ac:chgData name="Dennis Donis" userId="983d8017c8d9a50a" providerId="LiveId" clId="{66A4A3C1-B549-4AB9-AF43-B3B91D473F77}" dt="2024-08-16T00:06:39.160" v="688" actId="26606"/>
          <ac:spMkLst>
            <pc:docMk/>
            <pc:sldMk cId="1358034209" sldId="275"/>
            <ac:spMk id="36" creationId="{3AFE8227-C443-417B-BA91-520EB1EF4559}"/>
          </ac:spMkLst>
        </pc:spChg>
        <pc:spChg chg="add del">
          <ac:chgData name="Dennis Donis" userId="983d8017c8d9a50a" providerId="LiveId" clId="{66A4A3C1-B549-4AB9-AF43-B3B91D473F77}" dt="2024-08-16T00:06:39.160" v="688" actId="26606"/>
          <ac:spMkLst>
            <pc:docMk/>
            <pc:sldMk cId="1358034209" sldId="275"/>
            <ac:spMk id="38" creationId="{A51FB74E-1904-471B-AB17-946177F3AABB}"/>
          </ac:spMkLst>
        </pc:spChg>
        <pc:spChg chg="add del">
          <ac:chgData name="Dennis Donis" userId="983d8017c8d9a50a" providerId="LiveId" clId="{66A4A3C1-B549-4AB9-AF43-B3B91D473F77}" dt="2024-08-16T00:06:39.160" v="688" actId="26606"/>
          <ac:spMkLst>
            <pc:docMk/>
            <pc:sldMk cId="1358034209" sldId="275"/>
            <ac:spMk id="39" creationId="{907741FC-B544-4A6E-B831-6789D042333D}"/>
          </ac:spMkLst>
        </pc:spChg>
        <pc:spChg chg="add del">
          <ac:chgData name="Dennis Donis" userId="983d8017c8d9a50a" providerId="LiveId" clId="{66A4A3C1-B549-4AB9-AF43-B3B91D473F77}" dt="2024-08-16T00:06:39.160" v="688" actId="26606"/>
          <ac:spMkLst>
            <pc:docMk/>
            <pc:sldMk cId="1358034209" sldId="275"/>
            <ac:spMk id="40" creationId="{3F0BE7ED-7814-4273-B18A-F26CC0380380}"/>
          </ac:spMkLst>
        </pc:spChg>
        <pc:spChg chg="add">
          <ac:chgData name="Dennis Donis" userId="983d8017c8d9a50a" providerId="LiveId" clId="{66A4A3C1-B549-4AB9-AF43-B3B91D473F77}" dt="2024-08-16T00:06:39.176" v="689" actId="26606"/>
          <ac:spMkLst>
            <pc:docMk/>
            <pc:sldMk cId="1358034209" sldId="275"/>
            <ac:spMk id="42" creationId="{B50AB553-2A96-4A92-96F2-93548E096954}"/>
          </ac:spMkLst>
        </pc:spChg>
        <pc:grpChg chg="add del">
          <ac:chgData name="Dennis Donis" userId="983d8017c8d9a50a" providerId="LiveId" clId="{66A4A3C1-B549-4AB9-AF43-B3B91D473F77}" dt="2024-08-16T00:06:28.881" v="682" actId="26606"/>
          <ac:grpSpMkLst>
            <pc:docMk/>
            <pc:sldMk cId="1358034209" sldId="275"/>
            <ac:grpSpMk id="19" creationId="{AE1C45F0-260A-458C-96ED-C1F6D2151219}"/>
          </ac:grpSpMkLst>
        </pc:grpChg>
        <pc:graphicFrameChg chg="add del">
          <ac:chgData name="Dennis Donis" userId="983d8017c8d9a50a" providerId="LiveId" clId="{66A4A3C1-B549-4AB9-AF43-B3B91D473F77}" dt="2024-08-16T00:06:26.936" v="680" actId="26606"/>
          <ac:graphicFrameMkLst>
            <pc:docMk/>
            <pc:sldMk cId="1358034209" sldId="275"/>
            <ac:graphicFrameMk id="5" creationId="{A06DFE71-A1E0-C663-7A63-C901FE1FC65D}"/>
          </ac:graphicFrameMkLst>
        </pc:graphicFrameChg>
        <pc:graphicFrameChg chg="add del">
          <ac:chgData name="Dennis Donis" userId="983d8017c8d9a50a" providerId="LiveId" clId="{66A4A3C1-B549-4AB9-AF43-B3B91D473F77}" dt="2024-08-16T00:06:28.881" v="682" actId="26606"/>
          <ac:graphicFrameMkLst>
            <pc:docMk/>
            <pc:sldMk cId="1358034209" sldId="275"/>
            <ac:graphicFrameMk id="21" creationId="{F5D6ADD9-33E4-FFE3-BF93-4FC74E01C8E8}"/>
          </ac:graphicFrameMkLst>
        </pc:graphicFrameChg>
        <pc:graphicFrameChg chg="add del">
          <ac:chgData name="Dennis Donis" userId="983d8017c8d9a50a" providerId="LiveId" clId="{66A4A3C1-B549-4AB9-AF43-B3B91D473F77}" dt="2024-08-16T00:06:37.400" v="686" actId="26606"/>
          <ac:graphicFrameMkLst>
            <pc:docMk/>
            <pc:sldMk cId="1358034209" sldId="275"/>
            <ac:graphicFrameMk id="34" creationId="{A06DFE71-A1E0-C663-7A63-C901FE1FC65D}"/>
          </ac:graphicFrameMkLst>
        </pc:graphicFrameChg>
        <pc:graphicFrameChg chg="add">
          <ac:chgData name="Dennis Donis" userId="983d8017c8d9a50a" providerId="LiveId" clId="{66A4A3C1-B549-4AB9-AF43-B3B91D473F77}" dt="2024-08-16T00:06:39.176" v="689" actId="26606"/>
          <ac:graphicFrameMkLst>
            <pc:docMk/>
            <pc:sldMk cId="1358034209" sldId="275"/>
            <ac:graphicFrameMk id="43" creationId="{D84BB69D-1F13-D7CF-6B9B-3162C68E7FEE}"/>
          </ac:graphicFrameMkLst>
        </pc:graphicFrameChg>
        <pc:picChg chg="add">
          <ac:chgData name="Dennis Donis" userId="983d8017c8d9a50a" providerId="LiveId" clId="{66A4A3C1-B549-4AB9-AF43-B3B91D473F77}" dt="2024-08-16T00:06:39.176" v="689" actId="26606"/>
          <ac:picMkLst>
            <pc:docMk/>
            <pc:sldMk cId="1358034209" sldId="275"/>
            <ac:picMk id="6" creationId="{C69F0952-3244-1712-9BBB-2D8AC441CA55}"/>
          </ac:picMkLst>
        </pc:picChg>
        <pc:picChg chg="add del">
          <ac:chgData name="Dennis Donis" userId="983d8017c8d9a50a" providerId="LiveId" clId="{66A4A3C1-B549-4AB9-AF43-B3B91D473F77}" dt="2024-08-16T00:06:39.160" v="688" actId="26606"/>
          <ac:picMkLst>
            <pc:docMk/>
            <pc:sldMk cId="1358034209" sldId="275"/>
            <ac:picMk id="37" creationId="{ADA6D283-4B9F-18BC-3B0C-C12C61EC00C4}"/>
          </ac:picMkLst>
        </pc:picChg>
        <pc:cxnChg chg="add del">
          <ac:chgData name="Dennis Donis" userId="983d8017c8d9a50a" providerId="LiveId" clId="{66A4A3C1-B549-4AB9-AF43-B3B91D473F77}" dt="2024-08-16T00:06:28.881" v="682" actId="26606"/>
          <ac:cxnSpMkLst>
            <pc:docMk/>
            <pc:sldMk cId="1358034209" sldId="275"/>
            <ac:cxnSpMk id="18" creationId="{6CF1BAF6-AD41-4082-B212-8A1F9A2E8779}"/>
          </ac:cxnSpMkLst>
        </pc:cxnChg>
      </pc:sldChg>
      <pc:sldChg chg="addSp modSp mod setBg">
        <pc:chgData name="Dennis Donis" userId="983d8017c8d9a50a" providerId="LiveId" clId="{66A4A3C1-B549-4AB9-AF43-B3B91D473F77}" dt="2024-08-16T00:09:52.462" v="718" actId="26606"/>
        <pc:sldMkLst>
          <pc:docMk/>
          <pc:sldMk cId="2581481589" sldId="276"/>
        </pc:sldMkLst>
        <pc:spChg chg="mod">
          <ac:chgData name="Dennis Donis" userId="983d8017c8d9a50a" providerId="LiveId" clId="{66A4A3C1-B549-4AB9-AF43-B3B91D473F77}" dt="2024-08-16T00:09:52.462" v="718" actId="26606"/>
          <ac:spMkLst>
            <pc:docMk/>
            <pc:sldMk cId="2581481589" sldId="276"/>
            <ac:spMk id="2" creationId="{2C3D55FF-95A9-4EA3-A97D-3A8EDB5CE6E5}"/>
          </ac:spMkLst>
        </pc:spChg>
        <pc:spChg chg="mod">
          <ac:chgData name="Dennis Donis" userId="983d8017c8d9a50a" providerId="LiveId" clId="{66A4A3C1-B549-4AB9-AF43-B3B91D473F77}" dt="2024-08-16T00:09:52.462" v="718" actId="26606"/>
          <ac:spMkLst>
            <pc:docMk/>
            <pc:sldMk cId="2581481589" sldId="276"/>
            <ac:spMk id="3" creationId="{DD446E3F-F554-4669-8331-DF65CC9CF13D}"/>
          </ac:spMkLst>
        </pc:spChg>
        <pc:grpChg chg="add">
          <ac:chgData name="Dennis Donis" userId="983d8017c8d9a50a" providerId="LiveId" clId="{66A4A3C1-B549-4AB9-AF43-B3B91D473F77}" dt="2024-08-16T00:09:52.462" v="718" actId="26606"/>
          <ac:grpSpMkLst>
            <pc:docMk/>
            <pc:sldMk cId="2581481589" sldId="276"/>
            <ac:grpSpMk id="9" creationId="{8CE57D37-C2D0-066B-1AE3-6F4244344F27}"/>
          </ac:grpSpMkLst>
        </pc:grpChg>
        <pc:picChg chg="add">
          <ac:chgData name="Dennis Donis" userId="983d8017c8d9a50a" providerId="LiveId" clId="{66A4A3C1-B549-4AB9-AF43-B3B91D473F77}" dt="2024-08-16T00:09:52.462" v="718" actId="26606"/>
          <ac:picMkLst>
            <pc:docMk/>
            <pc:sldMk cId="2581481589" sldId="276"/>
            <ac:picMk id="5" creationId="{6B834F68-156B-1F3A-F455-2DF9C0930664}"/>
          </ac:picMkLst>
        </pc:picChg>
      </pc:sldChg>
      <pc:sldChg chg="addSp modSp mod setBg">
        <pc:chgData name="Dennis Donis" userId="983d8017c8d9a50a" providerId="LiveId" clId="{66A4A3C1-B549-4AB9-AF43-B3B91D473F77}" dt="2024-08-16T00:07:59.200" v="697" actId="14100"/>
        <pc:sldMkLst>
          <pc:docMk/>
          <pc:sldMk cId="2196629280" sldId="277"/>
        </pc:sldMkLst>
        <pc:spChg chg="mod">
          <ac:chgData name="Dennis Donis" userId="983d8017c8d9a50a" providerId="LiveId" clId="{66A4A3C1-B549-4AB9-AF43-B3B91D473F77}" dt="2024-08-16T00:07:41.171" v="693" actId="26606"/>
          <ac:spMkLst>
            <pc:docMk/>
            <pc:sldMk cId="2196629280" sldId="277"/>
            <ac:spMk id="2" creationId="{729E9430-F96D-4273-A326-15CAE1E6CB5B}"/>
          </ac:spMkLst>
        </pc:spChg>
        <pc:spChg chg="mod ord">
          <ac:chgData name="Dennis Donis" userId="983d8017c8d9a50a" providerId="LiveId" clId="{66A4A3C1-B549-4AB9-AF43-B3B91D473F77}" dt="2024-08-16T00:07:59.200" v="697" actId="14100"/>
          <ac:spMkLst>
            <pc:docMk/>
            <pc:sldMk cId="2196629280" sldId="277"/>
            <ac:spMk id="3" creationId="{C6550BBA-DFBC-4559-A45D-7D096FB87246}"/>
          </ac:spMkLst>
        </pc:spChg>
        <pc:grpChg chg="add">
          <ac:chgData name="Dennis Donis" userId="983d8017c8d9a50a" providerId="LiveId" clId="{66A4A3C1-B549-4AB9-AF43-B3B91D473F77}" dt="2024-08-16T00:07:41.171" v="693" actId="26606"/>
          <ac:grpSpMkLst>
            <pc:docMk/>
            <pc:sldMk cId="2196629280" sldId="277"/>
            <ac:grpSpMk id="9" creationId="{5EC81CC9-EAC3-3907-9268-3A583E3B6356}"/>
          </ac:grpSpMkLst>
        </pc:grpChg>
        <pc:picChg chg="add mod">
          <ac:chgData name="Dennis Donis" userId="983d8017c8d9a50a" providerId="LiveId" clId="{66A4A3C1-B549-4AB9-AF43-B3B91D473F77}" dt="2024-08-16T00:07:41.171" v="693" actId="26606"/>
          <ac:picMkLst>
            <pc:docMk/>
            <pc:sldMk cId="2196629280" sldId="277"/>
            <ac:picMk id="4" creationId="{27D61F18-DA74-30B4-AB99-6DE0D31D86E7}"/>
          </ac:picMkLst>
        </pc:picChg>
      </pc:sldChg>
      <pc:sldChg chg="addSp delSp modSp mod setBg">
        <pc:chgData name="Dennis Donis" userId="983d8017c8d9a50a" providerId="LiveId" clId="{66A4A3C1-B549-4AB9-AF43-B3B91D473F77}" dt="2024-08-15T23:29:15.007" v="49" actId="26606"/>
        <pc:sldMkLst>
          <pc:docMk/>
          <pc:sldMk cId="4046004824" sldId="278"/>
        </pc:sldMkLst>
        <pc:spChg chg="mod ord">
          <ac:chgData name="Dennis Donis" userId="983d8017c8d9a50a" providerId="LiveId" clId="{66A4A3C1-B549-4AB9-AF43-B3B91D473F77}" dt="2024-08-15T23:29:15.007" v="49" actId="26606"/>
          <ac:spMkLst>
            <pc:docMk/>
            <pc:sldMk cId="4046004824" sldId="278"/>
            <ac:spMk id="3" creationId="{4CBE9994-961A-4844-94B2-644BDC3DCEC5}"/>
          </ac:spMkLst>
        </pc:spChg>
        <pc:spChg chg="add del">
          <ac:chgData name="Dennis Donis" userId="983d8017c8d9a50a" providerId="LiveId" clId="{66A4A3C1-B549-4AB9-AF43-B3B91D473F77}" dt="2024-08-15T23:27:43.985" v="42" actId="26606"/>
          <ac:spMkLst>
            <pc:docMk/>
            <pc:sldMk cId="4046004824" sldId="278"/>
            <ac:spMk id="1028" creationId="{979E27D9-03C7-44E2-9FF8-15D0C8506AF7}"/>
          </ac:spMkLst>
        </pc:spChg>
        <pc:spChg chg="add del">
          <ac:chgData name="Dennis Donis" userId="983d8017c8d9a50a" providerId="LiveId" clId="{66A4A3C1-B549-4AB9-AF43-B3B91D473F77}" dt="2024-08-15T23:27:43.985" v="42" actId="26606"/>
          <ac:spMkLst>
            <pc:docMk/>
            <pc:sldMk cId="4046004824" sldId="278"/>
            <ac:spMk id="1029" creationId="{EEBF1590-3B36-48EE-A89D-3B6F3CB256AB}"/>
          </ac:spMkLst>
        </pc:spChg>
        <pc:spChg chg="add del">
          <ac:chgData name="Dennis Donis" userId="983d8017c8d9a50a" providerId="LiveId" clId="{66A4A3C1-B549-4AB9-AF43-B3B91D473F77}" dt="2024-08-15T23:27:43.985" v="42" actId="26606"/>
          <ac:spMkLst>
            <pc:docMk/>
            <pc:sldMk cId="4046004824" sldId="278"/>
            <ac:spMk id="1030" creationId="{AC8F6C8C-AB5A-4548-942D-E3FD40ACBC49}"/>
          </ac:spMkLst>
        </pc:spChg>
        <pc:spChg chg="add del">
          <ac:chgData name="Dennis Donis" userId="983d8017c8d9a50a" providerId="LiveId" clId="{66A4A3C1-B549-4AB9-AF43-B3B91D473F77}" dt="2024-08-15T23:27:24.830" v="38" actId="26606"/>
          <ac:spMkLst>
            <pc:docMk/>
            <pc:sldMk cId="4046004824" sldId="278"/>
            <ac:spMk id="1031" creationId="{9D25F302-27C5-414F-97F8-6EA0A6C028BA}"/>
          </ac:spMkLst>
        </pc:spChg>
        <pc:spChg chg="add del">
          <ac:chgData name="Dennis Donis" userId="983d8017c8d9a50a" providerId="LiveId" clId="{66A4A3C1-B549-4AB9-AF43-B3B91D473F77}" dt="2024-08-15T23:27:24.830" v="38" actId="26606"/>
          <ac:spMkLst>
            <pc:docMk/>
            <pc:sldMk cId="4046004824" sldId="278"/>
            <ac:spMk id="1033" creationId="{830A36F8-48C2-4842-A87B-8CE8DF4E7FD2}"/>
          </ac:spMkLst>
        </pc:spChg>
        <pc:spChg chg="add del">
          <ac:chgData name="Dennis Donis" userId="983d8017c8d9a50a" providerId="LiveId" clId="{66A4A3C1-B549-4AB9-AF43-B3B91D473F77}" dt="2024-08-15T23:27:24.830" v="38" actId="26606"/>
          <ac:spMkLst>
            <pc:docMk/>
            <pc:sldMk cId="4046004824" sldId="278"/>
            <ac:spMk id="1035" creationId="{8F451A30-466B-4996-9BA5-CD6ABCC6D558}"/>
          </ac:spMkLst>
        </pc:spChg>
        <pc:spChg chg="add">
          <ac:chgData name="Dennis Donis" userId="983d8017c8d9a50a" providerId="LiveId" clId="{66A4A3C1-B549-4AB9-AF43-B3B91D473F77}" dt="2024-08-15T23:29:15.007" v="49" actId="26606"/>
          <ac:spMkLst>
            <pc:docMk/>
            <pc:sldMk cId="4046004824" sldId="278"/>
            <ac:spMk id="1041" creationId="{7FEAE179-C525-48F3-AD47-0E9E2B6F2E2E}"/>
          </ac:spMkLst>
        </pc:spChg>
        <pc:spChg chg="add">
          <ac:chgData name="Dennis Donis" userId="983d8017c8d9a50a" providerId="LiveId" clId="{66A4A3C1-B549-4AB9-AF43-B3B91D473F77}" dt="2024-08-15T23:29:15.007" v="49" actId="26606"/>
          <ac:spMkLst>
            <pc:docMk/>
            <pc:sldMk cId="4046004824" sldId="278"/>
            <ac:spMk id="1043" creationId="{95C8260E-968F-44E8-A823-ABB431311926}"/>
          </ac:spMkLst>
        </pc:spChg>
        <pc:spChg chg="add">
          <ac:chgData name="Dennis Donis" userId="983d8017c8d9a50a" providerId="LiveId" clId="{66A4A3C1-B549-4AB9-AF43-B3B91D473F77}" dt="2024-08-15T23:29:15.007" v="49" actId="26606"/>
          <ac:spMkLst>
            <pc:docMk/>
            <pc:sldMk cId="4046004824" sldId="278"/>
            <ac:spMk id="1045" creationId="{2C1BBA94-3F40-40AA-8BB9-E69E25E537C1}"/>
          </ac:spMkLst>
        </pc:spChg>
        <pc:spChg chg="add">
          <ac:chgData name="Dennis Donis" userId="983d8017c8d9a50a" providerId="LiveId" clId="{66A4A3C1-B549-4AB9-AF43-B3B91D473F77}" dt="2024-08-15T23:29:15.007" v="49" actId="26606"/>
          <ac:spMkLst>
            <pc:docMk/>
            <pc:sldMk cId="4046004824" sldId="278"/>
            <ac:spMk id="1047" creationId="{FE43805F-24A6-46A4-B19B-54F28347355C}"/>
          </ac:spMkLst>
        </pc:spChg>
        <pc:grpChg chg="add del">
          <ac:chgData name="Dennis Donis" userId="983d8017c8d9a50a" providerId="LiveId" clId="{66A4A3C1-B549-4AB9-AF43-B3B91D473F77}" dt="2024-08-15T23:29:15.007" v="49" actId="26606"/>
          <ac:grpSpMkLst>
            <pc:docMk/>
            <pc:sldMk cId="4046004824" sldId="278"/>
            <ac:grpSpMk id="1034" creationId="{6258F736-B256-8039-9DC6-F4E49A5C5AD5}"/>
          </ac:grpSpMkLst>
        </pc:grpChg>
        <pc:picChg chg="mod">
          <ac:chgData name="Dennis Donis" userId="983d8017c8d9a50a" providerId="LiveId" clId="{66A4A3C1-B549-4AB9-AF43-B3B91D473F77}" dt="2024-08-15T23:29:15.007" v="49" actId="26606"/>
          <ac:picMkLst>
            <pc:docMk/>
            <pc:sldMk cId="4046004824" sldId="278"/>
            <ac:picMk id="1026" creationId="{4A30D3AA-6118-4468-A31D-BBC3D4B936C3}"/>
          </ac:picMkLst>
        </pc:picChg>
      </pc:sldChg>
      <pc:sldChg chg="addSp delSp modSp mod setBg">
        <pc:chgData name="Dennis Donis" userId="983d8017c8d9a50a" providerId="LiveId" clId="{66A4A3C1-B549-4AB9-AF43-B3B91D473F77}" dt="2024-08-16T00:11:14.562" v="739" actId="1076"/>
        <pc:sldMkLst>
          <pc:docMk/>
          <pc:sldMk cId="2306414155" sldId="279"/>
        </pc:sldMkLst>
        <pc:spChg chg="mod">
          <ac:chgData name="Dennis Donis" userId="983d8017c8d9a50a" providerId="LiveId" clId="{66A4A3C1-B549-4AB9-AF43-B3B91D473F77}" dt="2024-08-16T00:11:05.057" v="737" actId="26606"/>
          <ac:spMkLst>
            <pc:docMk/>
            <pc:sldMk cId="2306414155" sldId="279"/>
            <ac:spMk id="2" creationId="{4D1AFC7A-EF0F-4808-8DFC-538772389FA2}"/>
          </ac:spMkLst>
        </pc:spChg>
        <pc:spChg chg="mod">
          <ac:chgData name="Dennis Donis" userId="983d8017c8d9a50a" providerId="LiveId" clId="{66A4A3C1-B549-4AB9-AF43-B3B91D473F77}" dt="2024-08-16T00:11:14.562" v="739" actId="1076"/>
          <ac:spMkLst>
            <pc:docMk/>
            <pc:sldMk cId="2306414155" sldId="279"/>
            <ac:spMk id="3" creationId="{E8C59916-933E-42A0-98BB-1C942686BF84}"/>
          </ac:spMkLst>
        </pc:spChg>
        <pc:spChg chg="add del">
          <ac:chgData name="Dennis Donis" userId="983d8017c8d9a50a" providerId="LiveId" clId="{66A4A3C1-B549-4AB9-AF43-B3B91D473F77}" dt="2024-08-16T00:10:23.168" v="724" actId="26606"/>
          <ac:spMkLst>
            <pc:docMk/>
            <pc:sldMk cId="2306414155" sldId="279"/>
            <ac:spMk id="10" creationId="{7BD5A982-4141-9143-22DC-C0713B397EB8}"/>
          </ac:spMkLst>
        </pc:spChg>
        <pc:spChg chg="add del">
          <ac:chgData name="Dennis Donis" userId="983d8017c8d9a50a" providerId="LiveId" clId="{66A4A3C1-B549-4AB9-AF43-B3B91D473F77}" dt="2024-08-16T00:10:23.168" v="724" actId="26606"/>
          <ac:spMkLst>
            <pc:docMk/>
            <pc:sldMk cId="2306414155" sldId="279"/>
            <ac:spMk id="17" creationId="{6CF042CA-1AB3-5530-1155-8018D6D6A106}"/>
          </ac:spMkLst>
        </pc:spChg>
        <pc:spChg chg="add del">
          <ac:chgData name="Dennis Donis" userId="983d8017c8d9a50a" providerId="LiveId" clId="{66A4A3C1-B549-4AB9-AF43-B3B91D473F77}" dt="2024-08-16T00:10:59.834" v="732" actId="26606"/>
          <ac:spMkLst>
            <pc:docMk/>
            <pc:sldMk cId="2306414155" sldId="279"/>
            <ac:spMk id="27" creationId="{7BD5A982-4141-9143-22DC-C0713B397EB8}"/>
          </ac:spMkLst>
        </pc:spChg>
        <pc:spChg chg="add del">
          <ac:chgData name="Dennis Donis" userId="983d8017c8d9a50a" providerId="LiveId" clId="{66A4A3C1-B549-4AB9-AF43-B3B91D473F77}" dt="2024-08-16T00:10:59.834" v="732" actId="26606"/>
          <ac:spMkLst>
            <pc:docMk/>
            <pc:sldMk cId="2306414155" sldId="279"/>
            <ac:spMk id="33" creationId="{6CF042CA-1AB3-5530-1155-8018D6D6A106}"/>
          </ac:spMkLst>
        </pc:spChg>
        <pc:spChg chg="add">
          <ac:chgData name="Dennis Donis" userId="983d8017c8d9a50a" providerId="LiveId" clId="{66A4A3C1-B549-4AB9-AF43-B3B91D473F77}" dt="2024-08-16T00:11:05.057" v="737" actId="26606"/>
          <ac:spMkLst>
            <pc:docMk/>
            <pc:sldMk cId="2306414155" sldId="279"/>
            <ac:spMk id="43" creationId="{6CF042CA-1AB3-5530-1155-8018D6D6A106}"/>
          </ac:spMkLst>
        </pc:spChg>
        <pc:spChg chg="add">
          <ac:chgData name="Dennis Donis" userId="983d8017c8d9a50a" providerId="LiveId" clId="{66A4A3C1-B549-4AB9-AF43-B3B91D473F77}" dt="2024-08-16T00:11:05.057" v="737" actId="26606"/>
          <ac:spMkLst>
            <pc:docMk/>
            <pc:sldMk cId="2306414155" sldId="279"/>
            <ac:spMk id="44" creationId="{7BD5A982-4141-9143-22DC-C0713B397EB8}"/>
          </ac:spMkLst>
        </pc:spChg>
        <pc:grpChg chg="add del">
          <ac:chgData name="Dennis Donis" userId="983d8017c8d9a50a" providerId="LiveId" clId="{66A4A3C1-B549-4AB9-AF43-B3B91D473F77}" dt="2024-08-16T00:10:12.994" v="720" actId="26606"/>
          <ac:grpSpMkLst>
            <pc:docMk/>
            <pc:sldMk cId="2306414155" sldId="279"/>
            <ac:grpSpMk id="8" creationId="{8DD77349-6ADE-99FE-8E04-12919EE56F9C}"/>
          </ac:grpSpMkLst>
        </pc:grpChg>
        <pc:grpChg chg="add del">
          <ac:chgData name="Dennis Donis" userId="983d8017c8d9a50a" providerId="LiveId" clId="{66A4A3C1-B549-4AB9-AF43-B3B91D473F77}" dt="2024-08-16T00:10:20.445" v="722" actId="26606"/>
          <ac:grpSpMkLst>
            <pc:docMk/>
            <pc:sldMk cId="2306414155" sldId="279"/>
            <ac:grpSpMk id="13" creationId="{26D12BCC-61D9-328E-F085-BB357865E89C}"/>
          </ac:grpSpMkLst>
        </pc:grpChg>
        <pc:grpChg chg="add del">
          <ac:chgData name="Dennis Donis" userId="983d8017c8d9a50a" providerId="LiveId" clId="{66A4A3C1-B549-4AB9-AF43-B3B91D473F77}" dt="2024-08-16T00:11:05.057" v="737" actId="26606"/>
          <ac:grpSpMkLst>
            <pc:docMk/>
            <pc:sldMk cId="2306414155" sldId="279"/>
            <ac:grpSpMk id="19" creationId="{26D12BCC-61D9-328E-F085-BB357865E89C}"/>
          </ac:grpSpMkLst>
        </pc:grpChg>
        <pc:grpChg chg="add del">
          <ac:chgData name="Dennis Donis" userId="983d8017c8d9a50a" providerId="LiveId" clId="{66A4A3C1-B549-4AB9-AF43-B3B91D473F77}" dt="2024-08-16T00:10:58.542" v="730" actId="26606"/>
          <ac:grpSpMkLst>
            <pc:docMk/>
            <pc:sldMk cId="2306414155" sldId="279"/>
            <ac:grpSpMk id="25" creationId="{26D12BCC-61D9-328E-F085-BB357865E89C}"/>
          </ac:grpSpMkLst>
        </pc:grpChg>
        <pc:grpChg chg="add del">
          <ac:chgData name="Dennis Donis" userId="983d8017c8d9a50a" providerId="LiveId" clId="{66A4A3C1-B549-4AB9-AF43-B3B91D473F77}" dt="2024-08-16T00:10:56.656" v="728" actId="26606"/>
          <ac:grpSpMkLst>
            <pc:docMk/>
            <pc:sldMk cId="2306414155" sldId="279"/>
            <ac:grpSpMk id="26" creationId="{A5AFD70F-20E3-55D2-E154-7D4FACFBB016}"/>
          </ac:grpSpMkLst>
        </pc:grpChg>
        <pc:grpChg chg="add del">
          <ac:chgData name="Dennis Donis" userId="983d8017c8d9a50a" providerId="LiveId" clId="{66A4A3C1-B549-4AB9-AF43-B3B91D473F77}" dt="2024-08-16T00:11:01.909" v="734" actId="26606"/>
          <ac:grpSpMkLst>
            <pc:docMk/>
            <pc:sldMk cId="2306414155" sldId="279"/>
            <ac:grpSpMk id="35" creationId="{26D12BCC-61D9-328E-F085-BB357865E89C}"/>
          </ac:grpSpMkLst>
        </pc:grpChg>
        <pc:grpChg chg="add del">
          <ac:chgData name="Dennis Donis" userId="983d8017c8d9a50a" providerId="LiveId" clId="{66A4A3C1-B549-4AB9-AF43-B3B91D473F77}" dt="2024-08-16T00:11:05.010" v="736" actId="26606"/>
          <ac:grpSpMkLst>
            <pc:docMk/>
            <pc:sldMk cId="2306414155" sldId="279"/>
            <ac:grpSpMk id="39" creationId="{8DD77349-6ADE-99FE-8E04-12919EE56F9C}"/>
          </ac:grpSpMkLst>
        </pc:grpChg>
        <pc:picChg chg="add del">
          <ac:chgData name="Dennis Donis" userId="983d8017c8d9a50a" providerId="LiveId" clId="{66A4A3C1-B549-4AB9-AF43-B3B91D473F77}" dt="2024-08-16T00:10:56.656" v="728" actId="26606"/>
          <ac:picMkLst>
            <pc:docMk/>
            <pc:sldMk cId="2306414155" sldId="279"/>
            <ac:picMk id="22" creationId="{58A1CEC8-C438-5C87-9DC8-355693E5FE33}"/>
          </ac:picMkLst>
        </pc:picChg>
      </pc:sldChg>
      <pc:sldChg chg="addSp modSp mod setBg">
        <pc:chgData name="Dennis Donis" userId="983d8017c8d9a50a" providerId="LiveId" clId="{66A4A3C1-B549-4AB9-AF43-B3B91D473F77}" dt="2024-08-16T00:11:24.498" v="740" actId="26606"/>
        <pc:sldMkLst>
          <pc:docMk/>
          <pc:sldMk cId="123513478" sldId="280"/>
        </pc:sldMkLst>
        <pc:spChg chg="mod">
          <ac:chgData name="Dennis Donis" userId="983d8017c8d9a50a" providerId="LiveId" clId="{66A4A3C1-B549-4AB9-AF43-B3B91D473F77}" dt="2024-08-16T00:11:24.498" v="740" actId="26606"/>
          <ac:spMkLst>
            <pc:docMk/>
            <pc:sldMk cId="123513478" sldId="280"/>
            <ac:spMk id="2" creationId="{BFFBC9EA-2B4D-4C9A-9F4A-1C72D0F77FAC}"/>
          </ac:spMkLst>
        </pc:spChg>
        <pc:spChg chg="mod">
          <ac:chgData name="Dennis Donis" userId="983d8017c8d9a50a" providerId="LiveId" clId="{66A4A3C1-B549-4AB9-AF43-B3B91D473F77}" dt="2024-08-16T00:11:24.498" v="740" actId="26606"/>
          <ac:spMkLst>
            <pc:docMk/>
            <pc:sldMk cId="123513478" sldId="280"/>
            <ac:spMk id="3" creationId="{B9B1124A-B6D0-49F7-8A88-324A82029C86}"/>
          </ac:spMkLst>
        </pc:spChg>
        <pc:spChg chg="add">
          <ac:chgData name="Dennis Donis" userId="983d8017c8d9a50a" providerId="LiveId" clId="{66A4A3C1-B549-4AB9-AF43-B3B91D473F77}" dt="2024-08-16T00:11:24.498" v="740" actId="26606"/>
          <ac:spMkLst>
            <pc:docMk/>
            <pc:sldMk cId="123513478" sldId="280"/>
            <ac:spMk id="8" creationId="{B6CDA21F-E7AF-4C75-8395-33F58D5B0E45}"/>
          </ac:spMkLst>
        </pc:spChg>
        <pc:spChg chg="add">
          <ac:chgData name="Dennis Donis" userId="983d8017c8d9a50a" providerId="LiveId" clId="{66A4A3C1-B549-4AB9-AF43-B3B91D473F77}" dt="2024-08-16T00:11:24.498" v="740" actId="26606"/>
          <ac:spMkLst>
            <pc:docMk/>
            <pc:sldMk cId="123513478" sldId="280"/>
            <ac:spMk id="15" creationId="{D5B0017B-2ECA-49AF-B397-DC140825DF8D}"/>
          </ac:spMkLst>
        </pc:spChg>
        <pc:grpChg chg="add">
          <ac:chgData name="Dennis Donis" userId="983d8017c8d9a50a" providerId="LiveId" clId="{66A4A3C1-B549-4AB9-AF43-B3B91D473F77}" dt="2024-08-16T00:11:24.498" v="740" actId="26606"/>
          <ac:grpSpMkLst>
            <pc:docMk/>
            <pc:sldMk cId="123513478" sldId="280"/>
            <ac:grpSpMk id="10" creationId="{AE1C45F0-260A-458C-96ED-C1F6D2151219}"/>
          </ac:grpSpMkLst>
        </pc:grpChg>
        <pc:cxnChg chg="add">
          <ac:chgData name="Dennis Donis" userId="983d8017c8d9a50a" providerId="LiveId" clId="{66A4A3C1-B549-4AB9-AF43-B3B91D473F77}" dt="2024-08-16T00:11:24.498" v="740" actId="26606"/>
          <ac:cxnSpMkLst>
            <pc:docMk/>
            <pc:sldMk cId="123513478" sldId="280"/>
            <ac:cxnSpMk id="17" creationId="{6CF1BAF6-AD41-4082-B212-8A1F9A2E8779}"/>
          </ac:cxnSpMkLst>
        </pc:cxnChg>
      </pc:sldChg>
      <pc:sldChg chg="addSp modSp mod setBg">
        <pc:chgData name="Dennis Donis" userId="983d8017c8d9a50a" providerId="LiveId" clId="{66A4A3C1-B549-4AB9-AF43-B3B91D473F77}" dt="2024-08-16T00:12:17.881" v="756" actId="20577"/>
        <pc:sldMkLst>
          <pc:docMk/>
          <pc:sldMk cId="3767547196" sldId="281"/>
        </pc:sldMkLst>
        <pc:spChg chg="mod">
          <ac:chgData name="Dennis Donis" userId="983d8017c8d9a50a" providerId="LiveId" clId="{66A4A3C1-B549-4AB9-AF43-B3B91D473F77}" dt="2024-08-16T00:12:17.881" v="756" actId="20577"/>
          <ac:spMkLst>
            <pc:docMk/>
            <pc:sldMk cId="3767547196" sldId="281"/>
            <ac:spMk id="2" creationId="{428E7A3F-5490-4FFA-8657-ADF84E26F2CA}"/>
          </ac:spMkLst>
        </pc:spChg>
        <pc:spChg chg="mod">
          <ac:chgData name="Dennis Donis" userId="983d8017c8d9a50a" providerId="LiveId" clId="{66A4A3C1-B549-4AB9-AF43-B3B91D473F77}" dt="2024-08-16T00:11:32.533" v="741" actId="26606"/>
          <ac:spMkLst>
            <pc:docMk/>
            <pc:sldMk cId="3767547196" sldId="281"/>
            <ac:spMk id="3" creationId="{062DCA04-9F9A-46BA-9717-949B5292D5C2}"/>
          </ac:spMkLst>
        </pc:spChg>
        <pc:spChg chg="add">
          <ac:chgData name="Dennis Donis" userId="983d8017c8d9a50a" providerId="LiveId" clId="{66A4A3C1-B549-4AB9-AF43-B3B91D473F77}" dt="2024-08-16T00:11:32.533" v="741" actId="26606"/>
          <ac:spMkLst>
            <pc:docMk/>
            <pc:sldMk cId="3767547196" sldId="281"/>
            <ac:spMk id="8" creationId="{B6CDA21F-E7AF-4C75-8395-33F58D5B0E45}"/>
          </ac:spMkLst>
        </pc:spChg>
        <pc:spChg chg="add">
          <ac:chgData name="Dennis Donis" userId="983d8017c8d9a50a" providerId="LiveId" clId="{66A4A3C1-B549-4AB9-AF43-B3B91D473F77}" dt="2024-08-16T00:11:32.533" v="741" actId="26606"/>
          <ac:spMkLst>
            <pc:docMk/>
            <pc:sldMk cId="3767547196" sldId="281"/>
            <ac:spMk id="15" creationId="{D5B0017B-2ECA-49AF-B397-DC140825DF8D}"/>
          </ac:spMkLst>
        </pc:spChg>
        <pc:grpChg chg="add">
          <ac:chgData name="Dennis Donis" userId="983d8017c8d9a50a" providerId="LiveId" clId="{66A4A3C1-B549-4AB9-AF43-B3B91D473F77}" dt="2024-08-16T00:11:32.533" v="741" actId="26606"/>
          <ac:grpSpMkLst>
            <pc:docMk/>
            <pc:sldMk cId="3767547196" sldId="281"/>
            <ac:grpSpMk id="10" creationId="{AE1C45F0-260A-458C-96ED-C1F6D2151219}"/>
          </ac:grpSpMkLst>
        </pc:grpChg>
        <pc:cxnChg chg="add">
          <ac:chgData name="Dennis Donis" userId="983d8017c8d9a50a" providerId="LiveId" clId="{66A4A3C1-B549-4AB9-AF43-B3B91D473F77}" dt="2024-08-16T00:11:32.533" v="741" actId="26606"/>
          <ac:cxnSpMkLst>
            <pc:docMk/>
            <pc:sldMk cId="3767547196" sldId="281"/>
            <ac:cxnSpMk id="17" creationId="{6CF1BAF6-AD41-4082-B212-8A1F9A2E8779}"/>
          </ac:cxnSpMkLst>
        </pc:cxnChg>
      </pc:sldChg>
      <pc:sldChg chg="addSp delSp modSp mod setBg">
        <pc:chgData name="Dennis Donis" userId="983d8017c8d9a50a" providerId="LiveId" clId="{66A4A3C1-B549-4AB9-AF43-B3B91D473F77}" dt="2024-08-16T00:12:04.548" v="750" actId="403"/>
        <pc:sldMkLst>
          <pc:docMk/>
          <pc:sldMk cId="4176075035" sldId="282"/>
        </pc:sldMkLst>
        <pc:spChg chg="mod">
          <ac:chgData name="Dennis Donis" userId="983d8017c8d9a50a" providerId="LiveId" clId="{66A4A3C1-B549-4AB9-AF43-B3B91D473F77}" dt="2024-08-16T00:12:04.548" v="750" actId="403"/>
          <ac:spMkLst>
            <pc:docMk/>
            <pc:sldMk cId="4176075035" sldId="282"/>
            <ac:spMk id="3" creationId="{6AAC9690-43DA-4EC4-898E-4F65B967CADD}"/>
          </ac:spMkLst>
        </pc:spChg>
        <pc:spChg chg="add del">
          <ac:chgData name="Dennis Donis" userId="983d8017c8d9a50a" providerId="LiveId" clId="{66A4A3C1-B549-4AB9-AF43-B3B91D473F77}" dt="2024-08-16T00:11:57.327" v="743" actId="26606"/>
          <ac:spMkLst>
            <pc:docMk/>
            <pc:sldMk cId="4176075035" sldId="282"/>
            <ac:spMk id="8" creationId="{B6CDA21F-E7AF-4C75-8395-33F58D5B0E45}"/>
          </ac:spMkLst>
        </pc:spChg>
        <pc:spChg chg="add del">
          <ac:chgData name="Dennis Donis" userId="983d8017c8d9a50a" providerId="LiveId" clId="{66A4A3C1-B549-4AB9-AF43-B3B91D473F77}" dt="2024-08-16T00:11:57.327" v="743" actId="26606"/>
          <ac:spMkLst>
            <pc:docMk/>
            <pc:sldMk cId="4176075035" sldId="282"/>
            <ac:spMk id="15" creationId="{D5B0017B-2ECA-49AF-B397-DC140825DF8D}"/>
          </ac:spMkLst>
        </pc:spChg>
        <pc:spChg chg="add">
          <ac:chgData name="Dennis Donis" userId="983d8017c8d9a50a" providerId="LiveId" clId="{66A4A3C1-B549-4AB9-AF43-B3B91D473F77}" dt="2024-08-16T00:11:57.327" v="743" actId="26606"/>
          <ac:spMkLst>
            <pc:docMk/>
            <pc:sldMk cId="4176075035" sldId="282"/>
            <ac:spMk id="22" creationId="{4DA718D0-4865-4629-8134-44F68D41D574}"/>
          </ac:spMkLst>
        </pc:spChg>
        <pc:spChg chg="add">
          <ac:chgData name="Dennis Donis" userId="983d8017c8d9a50a" providerId="LiveId" clId="{66A4A3C1-B549-4AB9-AF43-B3B91D473F77}" dt="2024-08-16T00:11:57.327" v="743" actId="26606"/>
          <ac:spMkLst>
            <pc:docMk/>
            <pc:sldMk cId="4176075035" sldId="282"/>
            <ac:spMk id="28" creationId="{CBC4F608-B4B8-48C3-9572-C0F061B1CD99}"/>
          </ac:spMkLst>
        </pc:spChg>
        <pc:grpChg chg="add del">
          <ac:chgData name="Dennis Donis" userId="983d8017c8d9a50a" providerId="LiveId" clId="{66A4A3C1-B549-4AB9-AF43-B3B91D473F77}" dt="2024-08-16T00:11:57.327" v="743" actId="26606"/>
          <ac:grpSpMkLst>
            <pc:docMk/>
            <pc:sldMk cId="4176075035" sldId="282"/>
            <ac:grpSpMk id="10" creationId="{AE1C45F0-260A-458C-96ED-C1F6D2151219}"/>
          </ac:grpSpMkLst>
        </pc:grpChg>
        <pc:grpChg chg="add">
          <ac:chgData name="Dennis Donis" userId="983d8017c8d9a50a" providerId="LiveId" clId="{66A4A3C1-B549-4AB9-AF43-B3B91D473F77}" dt="2024-08-16T00:11:57.327" v="743" actId="26606"/>
          <ac:grpSpMkLst>
            <pc:docMk/>
            <pc:sldMk cId="4176075035" sldId="282"/>
            <ac:grpSpMk id="24" creationId="{65167ED7-6315-43AB-B1B6-C326D5FD8F84}"/>
          </ac:grpSpMkLst>
        </pc:grpChg>
        <pc:cxnChg chg="add del">
          <ac:chgData name="Dennis Donis" userId="983d8017c8d9a50a" providerId="LiveId" clId="{66A4A3C1-B549-4AB9-AF43-B3B91D473F77}" dt="2024-08-16T00:11:57.327" v="743" actId="26606"/>
          <ac:cxnSpMkLst>
            <pc:docMk/>
            <pc:sldMk cId="4176075035" sldId="282"/>
            <ac:cxnSpMk id="17" creationId="{6CF1BAF6-AD41-4082-B212-8A1F9A2E8779}"/>
          </ac:cxnSpMkLst>
        </pc:cxnChg>
      </pc:sldChg>
      <pc:sldChg chg="addSp delSp modSp mod setBg">
        <pc:chgData name="Dennis Donis" userId="983d8017c8d9a50a" providerId="LiveId" clId="{66A4A3C1-B549-4AB9-AF43-B3B91D473F77}" dt="2024-08-15T23:25:59.386" v="34" actId="26606"/>
        <pc:sldMkLst>
          <pc:docMk/>
          <pc:sldMk cId="2004894649" sldId="285"/>
        </pc:sldMkLst>
        <pc:spChg chg="mod">
          <ac:chgData name="Dennis Donis" userId="983d8017c8d9a50a" providerId="LiveId" clId="{66A4A3C1-B549-4AB9-AF43-B3B91D473F77}" dt="2024-08-15T23:25:59.386" v="34" actId="26606"/>
          <ac:spMkLst>
            <pc:docMk/>
            <pc:sldMk cId="2004894649" sldId="285"/>
            <ac:spMk id="2" creationId="{3A43D5E8-5F42-4C64-95C5-AE4460600839}"/>
          </ac:spMkLst>
        </pc:spChg>
        <pc:spChg chg="del">
          <ac:chgData name="Dennis Donis" userId="983d8017c8d9a50a" providerId="LiveId" clId="{66A4A3C1-B549-4AB9-AF43-B3B91D473F77}" dt="2024-08-15T23:25:59.386" v="34" actId="26606"/>
          <ac:spMkLst>
            <pc:docMk/>
            <pc:sldMk cId="2004894649" sldId="285"/>
            <ac:spMk id="3" creationId="{A348FF40-01CC-4992-A743-A41EB45FDC69}"/>
          </ac:spMkLst>
        </pc:spChg>
        <pc:spChg chg="add">
          <ac:chgData name="Dennis Donis" userId="983d8017c8d9a50a" providerId="LiveId" clId="{66A4A3C1-B549-4AB9-AF43-B3B91D473F77}" dt="2024-08-15T23:25:59.386" v="34" actId="26606"/>
          <ac:spMkLst>
            <pc:docMk/>
            <pc:sldMk cId="2004894649" sldId="285"/>
            <ac:spMk id="9" creationId="{BACC6370-2D7E-4714-9D71-7542949D7D5D}"/>
          </ac:spMkLst>
        </pc:spChg>
        <pc:spChg chg="add">
          <ac:chgData name="Dennis Donis" userId="983d8017c8d9a50a" providerId="LiveId" clId="{66A4A3C1-B549-4AB9-AF43-B3B91D473F77}" dt="2024-08-15T23:25:59.386" v="34" actId="26606"/>
          <ac:spMkLst>
            <pc:docMk/>
            <pc:sldMk cId="2004894649" sldId="285"/>
            <ac:spMk id="11" creationId="{F68B3F68-107C-434F-AA38-110D5EA91B85}"/>
          </ac:spMkLst>
        </pc:spChg>
        <pc:spChg chg="add">
          <ac:chgData name="Dennis Donis" userId="983d8017c8d9a50a" providerId="LiveId" clId="{66A4A3C1-B549-4AB9-AF43-B3B91D473F77}" dt="2024-08-15T23:25:59.386" v="34" actId="26606"/>
          <ac:spMkLst>
            <pc:docMk/>
            <pc:sldMk cId="2004894649" sldId="285"/>
            <ac:spMk id="13" creationId="{AAD0DBB9-1A4B-4391-81D4-CB19F9AB918A}"/>
          </ac:spMkLst>
        </pc:spChg>
        <pc:spChg chg="add">
          <ac:chgData name="Dennis Donis" userId="983d8017c8d9a50a" providerId="LiveId" clId="{66A4A3C1-B549-4AB9-AF43-B3B91D473F77}" dt="2024-08-15T23:25:59.386" v="34" actId="26606"/>
          <ac:spMkLst>
            <pc:docMk/>
            <pc:sldMk cId="2004894649" sldId="285"/>
            <ac:spMk id="15" creationId="{063BBA22-50EA-4C4D-BE05-F1CE4E63AA56}"/>
          </ac:spMkLst>
        </pc:spChg>
        <pc:graphicFrameChg chg="add">
          <ac:chgData name="Dennis Donis" userId="983d8017c8d9a50a" providerId="LiveId" clId="{66A4A3C1-B549-4AB9-AF43-B3B91D473F77}" dt="2024-08-15T23:25:59.386" v="34" actId="26606"/>
          <ac:graphicFrameMkLst>
            <pc:docMk/>
            <pc:sldMk cId="2004894649" sldId="285"/>
            <ac:graphicFrameMk id="5" creationId="{070FD815-88F6-583B-361B-499C8BE0289A}"/>
          </ac:graphicFrameMkLst>
        </pc:graphicFrameChg>
      </pc:sldChg>
      <pc:sldChg chg="addSp modSp add mod">
        <pc:chgData name="Dennis Donis" userId="983d8017c8d9a50a" providerId="LiveId" clId="{66A4A3C1-B549-4AB9-AF43-B3B91D473F77}" dt="2024-08-16T00:01:03.325" v="668" actId="14100"/>
        <pc:sldMkLst>
          <pc:docMk/>
          <pc:sldMk cId="2161511830" sldId="286"/>
        </pc:sldMkLst>
        <pc:spChg chg="mod">
          <ac:chgData name="Dennis Donis" userId="983d8017c8d9a50a" providerId="LiveId" clId="{66A4A3C1-B549-4AB9-AF43-B3B91D473F77}" dt="2024-08-16T00:00:30.730" v="655" actId="1076"/>
          <ac:spMkLst>
            <pc:docMk/>
            <pc:sldMk cId="2161511830" sldId="286"/>
            <ac:spMk id="2" creationId="{EF7A72A7-AFA4-67F6-6632-289640E4C3A1}"/>
          </ac:spMkLst>
        </pc:spChg>
        <pc:spChg chg="add mod">
          <ac:chgData name="Dennis Donis" userId="983d8017c8d9a50a" providerId="LiveId" clId="{66A4A3C1-B549-4AB9-AF43-B3B91D473F77}" dt="2024-08-16T00:01:03.325" v="668" actId="14100"/>
          <ac:spMkLst>
            <pc:docMk/>
            <pc:sldMk cId="2161511830" sldId="286"/>
            <ac:spMk id="3" creationId="{05A24E27-C0A3-91B4-04EC-231C217FBF5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6896C-2CD0-4196-85B1-A41E86B2204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FD0E70-EFF7-4010-AA50-D1126924E9D8}">
      <dgm:prSet/>
      <dgm:spPr/>
      <dgm:t>
        <a:bodyPr/>
        <a:lstStyle/>
        <a:p>
          <a:r>
            <a:rPr lang="es-GT"/>
            <a:t>Las ACL proporcionan seguridad a una red.</a:t>
          </a:r>
          <a:endParaRPr lang="en-US"/>
        </a:p>
      </dgm:t>
    </dgm:pt>
    <dgm:pt modelId="{1B7EE3E7-BA59-440F-BE0C-123116E5A975}" type="parTrans" cxnId="{0F933E07-5318-4D39-9F4E-53528A12F063}">
      <dgm:prSet/>
      <dgm:spPr/>
      <dgm:t>
        <a:bodyPr/>
        <a:lstStyle/>
        <a:p>
          <a:endParaRPr lang="en-US"/>
        </a:p>
      </dgm:t>
    </dgm:pt>
    <dgm:pt modelId="{5ABAA038-381A-4E64-B800-870ACA1E9803}" type="sibTrans" cxnId="{0F933E07-5318-4D39-9F4E-53528A12F063}">
      <dgm:prSet/>
      <dgm:spPr/>
      <dgm:t>
        <a:bodyPr/>
        <a:lstStyle/>
        <a:p>
          <a:endParaRPr lang="en-US"/>
        </a:p>
      </dgm:t>
    </dgm:pt>
    <dgm:pt modelId="{36625DDA-C799-4AC2-927F-5B52BED557B7}">
      <dgm:prSet/>
      <dgm:spPr/>
      <dgm:t>
        <a:bodyPr/>
        <a:lstStyle/>
        <a:p>
          <a:r>
            <a:rPr lang="es-GT"/>
            <a:t>Son utilizadas por los firewall para filtrar los paquetes no autorizados o potencialmente peligrosos e impiden que ingresen a la red.</a:t>
          </a:r>
          <a:endParaRPr lang="en-US"/>
        </a:p>
      </dgm:t>
    </dgm:pt>
    <dgm:pt modelId="{53A2BA89-B71A-461D-93DC-C060B2C2B52E}" type="parTrans" cxnId="{1611FE5E-FE69-486E-9EB8-C3A42BE6A68B}">
      <dgm:prSet/>
      <dgm:spPr/>
      <dgm:t>
        <a:bodyPr/>
        <a:lstStyle/>
        <a:p>
          <a:endParaRPr lang="en-US"/>
        </a:p>
      </dgm:t>
    </dgm:pt>
    <dgm:pt modelId="{8A9F1E57-0DA2-46AD-BE5B-C10BC49DBEEA}" type="sibTrans" cxnId="{1611FE5E-FE69-486E-9EB8-C3A42BE6A68B}">
      <dgm:prSet/>
      <dgm:spPr/>
      <dgm:t>
        <a:bodyPr/>
        <a:lstStyle/>
        <a:p>
          <a:endParaRPr lang="en-US"/>
        </a:p>
      </dgm:t>
    </dgm:pt>
    <dgm:pt modelId="{AE14650C-E45B-44A4-921B-5E4B273BEB1B}">
      <dgm:prSet/>
      <dgm:spPr/>
      <dgm:t>
        <a:bodyPr/>
        <a:lstStyle/>
        <a:p>
          <a:r>
            <a:rPr lang="es-GT"/>
            <a:t>En un router Cisco se puede configurar un firewall simple que proporcione capacidades básicas de filtrado mediante ACL.</a:t>
          </a:r>
          <a:endParaRPr lang="en-US"/>
        </a:p>
      </dgm:t>
    </dgm:pt>
    <dgm:pt modelId="{602F4929-CBAD-4A53-8515-B3F5452D7122}" type="parTrans" cxnId="{09D5FA25-05F2-49AC-85FA-B72206BDC3A4}">
      <dgm:prSet/>
      <dgm:spPr/>
      <dgm:t>
        <a:bodyPr/>
        <a:lstStyle/>
        <a:p>
          <a:endParaRPr lang="en-US"/>
        </a:p>
      </dgm:t>
    </dgm:pt>
    <dgm:pt modelId="{4BC364CA-6311-4208-AEC8-3AF85ADD998A}" type="sibTrans" cxnId="{09D5FA25-05F2-49AC-85FA-B72206BDC3A4}">
      <dgm:prSet/>
      <dgm:spPr/>
      <dgm:t>
        <a:bodyPr/>
        <a:lstStyle/>
        <a:p>
          <a:endParaRPr lang="en-US"/>
        </a:p>
      </dgm:t>
    </dgm:pt>
    <dgm:pt modelId="{6618BA07-378F-46EC-8FC8-AD8D4BDA0C4E}" type="pres">
      <dgm:prSet presAssocID="{5AE6896C-2CD0-4196-85B1-A41E86B22048}" presName="root" presStyleCnt="0">
        <dgm:presLayoutVars>
          <dgm:dir/>
          <dgm:resizeHandles val="exact"/>
        </dgm:presLayoutVars>
      </dgm:prSet>
      <dgm:spPr/>
    </dgm:pt>
    <dgm:pt modelId="{741667F9-D5FA-43D1-B500-6A3424F147FA}" type="pres">
      <dgm:prSet presAssocID="{35FD0E70-EFF7-4010-AA50-D1126924E9D8}" presName="compNode" presStyleCnt="0"/>
      <dgm:spPr/>
    </dgm:pt>
    <dgm:pt modelId="{08A7F66B-1894-464C-B6D6-F8FEE7F79D30}" type="pres">
      <dgm:prSet presAssocID="{35FD0E70-EFF7-4010-AA50-D1126924E9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5960109-FE6A-4313-915A-1CACDF615CB3}" type="pres">
      <dgm:prSet presAssocID="{35FD0E70-EFF7-4010-AA50-D1126924E9D8}" presName="spaceRect" presStyleCnt="0"/>
      <dgm:spPr/>
    </dgm:pt>
    <dgm:pt modelId="{2B4982D1-5726-4C14-985D-D5B7906A1EC8}" type="pres">
      <dgm:prSet presAssocID="{35FD0E70-EFF7-4010-AA50-D1126924E9D8}" presName="textRect" presStyleLbl="revTx" presStyleIdx="0" presStyleCnt="3">
        <dgm:presLayoutVars>
          <dgm:chMax val="1"/>
          <dgm:chPref val="1"/>
        </dgm:presLayoutVars>
      </dgm:prSet>
      <dgm:spPr/>
    </dgm:pt>
    <dgm:pt modelId="{D2E47C75-38B1-45EC-9B2E-3C9FA8C053CD}" type="pres">
      <dgm:prSet presAssocID="{5ABAA038-381A-4E64-B800-870ACA1E9803}" presName="sibTrans" presStyleCnt="0"/>
      <dgm:spPr/>
    </dgm:pt>
    <dgm:pt modelId="{30FDB55E-874B-4200-9BF1-94FD55090DB1}" type="pres">
      <dgm:prSet presAssocID="{36625DDA-C799-4AC2-927F-5B52BED557B7}" presName="compNode" presStyleCnt="0"/>
      <dgm:spPr/>
    </dgm:pt>
    <dgm:pt modelId="{C3C174C5-5D79-4459-8979-B538FC9E9B2C}" type="pres">
      <dgm:prSet presAssocID="{36625DDA-C799-4AC2-927F-5B52BED557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3B5A52FE-C66A-4515-B2B7-79B14EF222AE}" type="pres">
      <dgm:prSet presAssocID="{36625DDA-C799-4AC2-927F-5B52BED557B7}" presName="spaceRect" presStyleCnt="0"/>
      <dgm:spPr/>
    </dgm:pt>
    <dgm:pt modelId="{18075609-F553-4517-B48C-6A44656695A1}" type="pres">
      <dgm:prSet presAssocID="{36625DDA-C799-4AC2-927F-5B52BED557B7}" presName="textRect" presStyleLbl="revTx" presStyleIdx="1" presStyleCnt="3">
        <dgm:presLayoutVars>
          <dgm:chMax val="1"/>
          <dgm:chPref val="1"/>
        </dgm:presLayoutVars>
      </dgm:prSet>
      <dgm:spPr/>
    </dgm:pt>
    <dgm:pt modelId="{9EBF3C99-253B-4A4E-80F4-DD35DB2166B4}" type="pres">
      <dgm:prSet presAssocID="{8A9F1E57-0DA2-46AD-BE5B-C10BC49DBEEA}" presName="sibTrans" presStyleCnt="0"/>
      <dgm:spPr/>
    </dgm:pt>
    <dgm:pt modelId="{4AFEE73B-4630-4091-AB9A-D39C5B85B6DE}" type="pres">
      <dgm:prSet presAssocID="{AE14650C-E45B-44A4-921B-5E4B273BEB1B}" presName="compNode" presStyleCnt="0"/>
      <dgm:spPr/>
    </dgm:pt>
    <dgm:pt modelId="{24780266-0BF0-4F45-A99A-6E4BD56C3BE6}" type="pres">
      <dgm:prSet presAssocID="{AE14650C-E45B-44A4-921B-5E4B273BEB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F3FC427-39D3-49F8-837D-04E4E160A4BA}" type="pres">
      <dgm:prSet presAssocID="{AE14650C-E45B-44A4-921B-5E4B273BEB1B}" presName="spaceRect" presStyleCnt="0"/>
      <dgm:spPr/>
    </dgm:pt>
    <dgm:pt modelId="{2EA50D86-D6E2-4178-99E2-F68B132990A1}" type="pres">
      <dgm:prSet presAssocID="{AE14650C-E45B-44A4-921B-5E4B273BEB1B}" presName="textRect" presStyleLbl="revTx" presStyleIdx="2" presStyleCnt="3">
        <dgm:presLayoutVars>
          <dgm:chMax val="1"/>
          <dgm:chPref val="1"/>
        </dgm:presLayoutVars>
      </dgm:prSet>
      <dgm:spPr/>
    </dgm:pt>
  </dgm:ptLst>
  <dgm:cxnLst>
    <dgm:cxn modelId="{0F933E07-5318-4D39-9F4E-53528A12F063}" srcId="{5AE6896C-2CD0-4196-85B1-A41E86B22048}" destId="{35FD0E70-EFF7-4010-AA50-D1126924E9D8}" srcOrd="0" destOrd="0" parTransId="{1B7EE3E7-BA59-440F-BE0C-123116E5A975}" sibTransId="{5ABAA038-381A-4E64-B800-870ACA1E9803}"/>
    <dgm:cxn modelId="{BF91C30B-93F5-4925-A5B0-CD9451E28B8C}" type="presOf" srcId="{5AE6896C-2CD0-4196-85B1-A41E86B22048}" destId="{6618BA07-378F-46EC-8FC8-AD8D4BDA0C4E}" srcOrd="0" destOrd="0" presId="urn:microsoft.com/office/officeart/2018/2/layout/IconLabelList"/>
    <dgm:cxn modelId="{0AB5D316-F853-4309-A906-856E23160106}" type="presOf" srcId="{AE14650C-E45B-44A4-921B-5E4B273BEB1B}" destId="{2EA50D86-D6E2-4178-99E2-F68B132990A1}" srcOrd="0" destOrd="0" presId="urn:microsoft.com/office/officeart/2018/2/layout/IconLabelList"/>
    <dgm:cxn modelId="{1BAAA819-465E-4EF9-AB9A-BE6F5EF744CC}" type="presOf" srcId="{35FD0E70-EFF7-4010-AA50-D1126924E9D8}" destId="{2B4982D1-5726-4C14-985D-D5B7906A1EC8}" srcOrd="0" destOrd="0" presId="urn:microsoft.com/office/officeart/2018/2/layout/IconLabelList"/>
    <dgm:cxn modelId="{09D5FA25-05F2-49AC-85FA-B72206BDC3A4}" srcId="{5AE6896C-2CD0-4196-85B1-A41E86B22048}" destId="{AE14650C-E45B-44A4-921B-5E4B273BEB1B}" srcOrd="2" destOrd="0" parTransId="{602F4929-CBAD-4A53-8515-B3F5452D7122}" sibTransId="{4BC364CA-6311-4208-AEC8-3AF85ADD998A}"/>
    <dgm:cxn modelId="{1611FE5E-FE69-486E-9EB8-C3A42BE6A68B}" srcId="{5AE6896C-2CD0-4196-85B1-A41E86B22048}" destId="{36625DDA-C799-4AC2-927F-5B52BED557B7}" srcOrd="1" destOrd="0" parTransId="{53A2BA89-B71A-461D-93DC-C060B2C2B52E}" sibTransId="{8A9F1E57-0DA2-46AD-BE5B-C10BC49DBEEA}"/>
    <dgm:cxn modelId="{F570F648-5969-4AFE-BAC0-8AA742CB3608}" type="presOf" srcId="{36625DDA-C799-4AC2-927F-5B52BED557B7}" destId="{18075609-F553-4517-B48C-6A44656695A1}" srcOrd="0" destOrd="0" presId="urn:microsoft.com/office/officeart/2018/2/layout/IconLabelList"/>
    <dgm:cxn modelId="{4CFA72E7-3ACD-4A7D-BFCB-EB7B466455C7}" type="presParOf" srcId="{6618BA07-378F-46EC-8FC8-AD8D4BDA0C4E}" destId="{741667F9-D5FA-43D1-B500-6A3424F147FA}" srcOrd="0" destOrd="0" presId="urn:microsoft.com/office/officeart/2018/2/layout/IconLabelList"/>
    <dgm:cxn modelId="{90296B3D-B0AC-4B9B-BC17-51A9C6C51EFB}" type="presParOf" srcId="{741667F9-D5FA-43D1-B500-6A3424F147FA}" destId="{08A7F66B-1894-464C-B6D6-F8FEE7F79D30}" srcOrd="0" destOrd="0" presId="urn:microsoft.com/office/officeart/2018/2/layout/IconLabelList"/>
    <dgm:cxn modelId="{8A4427C1-FFB7-404C-A385-5F280CEFAF76}" type="presParOf" srcId="{741667F9-D5FA-43D1-B500-6A3424F147FA}" destId="{65960109-FE6A-4313-915A-1CACDF615CB3}" srcOrd="1" destOrd="0" presId="urn:microsoft.com/office/officeart/2018/2/layout/IconLabelList"/>
    <dgm:cxn modelId="{3684F3C1-BA32-47D3-BB8B-5F40843CD7E9}" type="presParOf" srcId="{741667F9-D5FA-43D1-B500-6A3424F147FA}" destId="{2B4982D1-5726-4C14-985D-D5B7906A1EC8}" srcOrd="2" destOrd="0" presId="urn:microsoft.com/office/officeart/2018/2/layout/IconLabelList"/>
    <dgm:cxn modelId="{E2323F45-086B-4D48-87E4-380A0ABEA8C2}" type="presParOf" srcId="{6618BA07-378F-46EC-8FC8-AD8D4BDA0C4E}" destId="{D2E47C75-38B1-45EC-9B2E-3C9FA8C053CD}" srcOrd="1" destOrd="0" presId="urn:microsoft.com/office/officeart/2018/2/layout/IconLabelList"/>
    <dgm:cxn modelId="{CABFDA4B-2D45-43A5-9C20-312131027189}" type="presParOf" srcId="{6618BA07-378F-46EC-8FC8-AD8D4BDA0C4E}" destId="{30FDB55E-874B-4200-9BF1-94FD55090DB1}" srcOrd="2" destOrd="0" presId="urn:microsoft.com/office/officeart/2018/2/layout/IconLabelList"/>
    <dgm:cxn modelId="{A2472AD5-3656-448C-8EBD-FD612CFA4E51}" type="presParOf" srcId="{30FDB55E-874B-4200-9BF1-94FD55090DB1}" destId="{C3C174C5-5D79-4459-8979-B538FC9E9B2C}" srcOrd="0" destOrd="0" presId="urn:microsoft.com/office/officeart/2018/2/layout/IconLabelList"/>
    <dgm:cxn modelId="{F54A23A0-4AD0-4342-A315-1E3A4035430B}" type="presParOf" srcId="{30FDB55E-874B-4200-9BF1-94FD55090DB1}" destId="{3B5A52FE-C66A-4515-B2B7-79B14EF222AE}" srcOrd="1" destOrd="0" presId="urn:microsoft.com/office/officeart/2018/2/layout/IconLabelList"/>
    <dgm:cxn modelId="{1421690E-B3F3-4A70-B97D-45109D8C6D1C}" type="presParOf" srcId="{30FDB55E-874B-4200-9BF1-94FD55090DB1}" destId="{18075609-F553-4517-B48C-6A44656695A1}" srcOrd="2" destOrd="0" presId="urn:microsoft.com/office/officeart/2018/2/layout/IconLabelList"/>
    <dgm:cxn modelId="{CD6660D1-CC75-4F8B-B302-27BD1E2B31BA}" type="presParOf" srcId="{6618BA07-378F-46EC-8FC8-AD8D4BDA0C4E}" destId="{9EBF3C99-253B-4A4E-80F4-DD35DB2166B4}" srcOrd="3" destOrd="0" presId="urn:microsoft.com/office/officeart/2018/2/layout/IconLabelList"/>
    <dgm:cxn modelId="{98C9D062-6C25-4169-BE83-2D08EA8CBB8C}" type="presParOf" srcId="{6618BA07-378F-46EC-8FC8-AD8D4BDA0C4E}" destId="{4AFEE73B-4630-4091-AB9A-D39C5B85B6DE}" srcOrd="4" destOrd="0" presId="urn:microsoft.com/office/officeart/2018/2/layout/IconLabelList"/>
    <dgm:cxn modelId="{C40DE696-E3B2-49C3-A75A-676A618DCE4E}" type="presParOf" srcId="{4AFEE73B-4630-4091-AB9A-D39C5B85B6DE}" destId="{24780266-0BF0-4F45-A99A-6E4BD56C3BE6}" srcOrd="0" destOrd="0" presId="urn:microsoft.com/office/officeart/2018/2/layout/IconLabelList"/>
    <dgm:cxn modelId="{D92BCF52-30C1-4494-B373-C608E3BFB7F0}" type="presParOf" srcId="{4AFEE73B-4630-4091-AB9A-D39C5B85B6DE}" destId="{FF3FC427-39D3-49F8-837D-04E4E160A4BA}" srcOrd="1" destOrd="0" presId="urn:microsoft.com/office/officeart/2018/2/layout/IconLabelList"/>
    <dgm:cxn modelId="{4FD1D02A-CE38-4A7D-9BFE-3F6B03285915}" type="presParOf" srcId="{4AFEE73B-4630-4091-AB9A-D39C5B85B6DE}" destId="{2EA50D86-D6E2-4178-99E2-F68B132990A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3BC428-A524-439B-9D64-EBE3341701B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F49926-4513-41F7-A6FB-046B217A6F5E}">
      <dgm:prSet/>
      <dgm:spPr/>
      <dgm:t>
        <a:bodyPr/>
        <a:lstStyle/>
        <a:p>
          <a:r>
            <a:rPr lang="es-GT"/>
            <a:t>Cada ACL tiene un “deny” implícito al final.</a:t>
          </a:r>
          <a:endParaRPr lang="en-US"/>
        </a:p>
      </dgm:t>
    </dgm:pt>
    <dgm:pt modelId="{A2C79B8A-C6CC-4CF5-88ED-05895FBCA9F9}" type="parTrans" cxnId="{C4B17CFB-CD54-4E61-89FC-959979F90460}">
      <dgm:prSet/>
      <dgm:spPr/>
      <dgm:t>
        <a:bodyPr/>
        <a:lstStyle/>
        <a:p>
          <a:endParaRPr lang="en-US"/>
        </a:p>
      </dgm:t>
    </dgm:pt>
    <dgm:pt modelId="{8A400483-EF8B-43EB-A9A5-AC7D457DF0BA}" type="sibTrans" cxnId="{C4B17CFB-CD54-4E61-89FC-959979F90460}">
      <dgm:prSet/>
      <dgm:spPr/>
      <dgm:t>
        <a:bodyPr/>
        <a:lstStyle/>
        <a:p>
          <a:endParaRPr lang="en-US"/>
        </a:p>
      </dgm:t>
    </dgm:pt>
    <dgm:pt modelId="{3A0CAAC7-B8E2-42AC-AC97-22469D51E5A1}">
      <dgm:prSet/>
      <dgm:spPr/>
      <dgm:t>
        <a:bodyPr/>
        <a:lstStyle/>
        <a:p>
          <a:r>
            <a:rPr lang="es-GT" dirty="0"/>
            <a:t>La ACL busca una coincidencia comenzando con la primera línea (top line), y cuando se encuentra la coincidencia, finaliza la búsqueda (se realiza una búsqueda secuencial). Las líneas restantes ya no son examinadas.</a:t>
          </a:r>
          <a:endParaRPr lang="en-US" dirty="0"/>
        </a:p>
      </dgm:t>
    </dgm:pt>
    <dgm:pt modelId="{37BE1555-8B8F-4432-9672-376C9A9289BC}" type="parTrans" cxnId="{C8F7BD97-4A00-42D6-AB49-AAA3406703D2}">
      <dgm:prSet/>
      <dgm:spPr/>
      <dgm:t>
        <a:bodyPr/>
        <a:lstStyle/>
        <a:p>
          <a:endParaRPr lang="en-US"/>
        </a:p>
      </dgm:t>
    </dgm:pt>
    <dgm:pt modelId="{850465A4-98E9-40EF-B868-6954214B3AA7}" type="sibTrans" cxnId="{C8F7BD97-4A00-42D6-AB49-AAA3406703D2}">
      <dgm:prSet/>
      <dgm:spPr/>
      <dgm:t>
        <a:bodyPr/>
        <a:lstStyle/>
        <a:p>
          <a:endParaRPr lang="en-US"/>
        </a:p>
      </dgm:t>
    </dgm:pt>
    <dgm:pt modelId="{24FC3FB9-F6D7-4C8C-9A65-1980CB7A3B76}" type="pres">
      <dgm:prSet presAssocID="{833BC428-A524-439B-9D64-EBE3341701B2}" presName="hierChild1" presStyleCnt="0">
        <dgm:presLayoutVars>
          <dgm:chPref val="1"/>
          <dgm:dir/>
          <dgm:animOne val="branch"/>
          <dgm:animLvl val="lvl"/>
          <dgm:resizeHandles/>
        </dgm:presLayoutVars>
      </dgm:prSet>
      <dgm:spPr/>
    </dgm:pt>
    <dgm:pt modelId="{F840382E-76F0-4A93-B57C-11C3D73E6BD3}" type="pres">
      <dgm:prSet presAssocID="{5BF49926-4513-41F7-A6FB-046B217A6F5E}" presName="hierRoot1" presStyleCnt="0"/>
      <dgm:spPr/>
    </dgm:pt>
    <dgm:pt modelId="{395747AB-08FC-445A-8BEA-EDC576CE6E51}" type="pres">
      <dgm:prSet presAssocID="{5BF49926-4513-41F7-A6FB-046B217A6F5E}" presName="composite" presStyleCnt="0"/>
      <dgm:spPr/>
    </dgm:pt>
    <dgm:pt modelId="{A44F3C05-096C-4C03-93C9-26BDA05FFBAF}" type="pres">
      <dgm:prSet presAssocID="{5BF49926-4513-41F7-A6FB-046B217A6F5E}" presName="background" presStyleLbl="node0" presStyleIdx="0" presStyleCnt="2"/>
      <dgm:spPr/>
    </dgm:pt>
    <dgm:pt modelId="{A541F341-4EBF-4CF9-8AE8-41ACCE091AAA}" type="pres">
      <dgm:prSet presAssocID="{5BF49926-4513-41F7-A6FB-046B217A6F5E}" presName="text" presStyleLbl="fgAcc0" presStyleIdx="0" presStyleCnt="2">
        <dgm:presLayoutVars>
          <dgm:chPref val="3"/>
        </dgm:presLayoutVars>
      </dgm:prSet>
      <dgm:spPr/>
    </dgm:pt>
    <dgm:pt modelId="{1EDC5576-DA56-42F0-AFC3-C9501673E21B}" type="pres">
      <dgm:prSet presAssocID="{5BF49926-4513-41F7-A6FB-046B217A6F5E}" presName="hierChild2" presStyleCnt="0"/>
      <dgm:spPr/>
    </dgm:pt>
    <dgm:pt modelId="{9368D1CC-9332-4D35-B85F-5CA53843034A}" type="pres">
      <dgm:prSet presAssocID="{3A0CAAC7-B8E2-42AC-AC97-22469D51E5A1}" presName="hierRoot1" presStyleCnt="0"/>
      <dgm:spPr/>
    </dgm:pt>
    <dgm:pt modelId="{91FFD04A-A886-4C9C-8F3D-BF01EEE7BED2}" type="pres">
      <dgm:prSet presAssocID="{3A0CAAC7-B8E2-42AC-AC97-22469D51E5A1}" presName="composite" presStyleCnt="0"/>
      <dgm:spPr/>
    </dgm:pt>
    <dgm:pt modelId="{8E1409A8-8844-4F20-9FF0-C99B009675A4}" type="pres">
      <dgm:prSet presAssocID="{3A0CAAC7-B8E2-42AC-AC97-22469D51E5A1}" presName="background" presStyleLbl="node0" presStyleIdx="1" presStyleCnt="2"/>
      <dgm:spPr/>
    </dgm:pt>
    <dgm:pt modelId="{7354D8F0-86C5-4EA9-84A6-D4546165FFD1}" type="pres">
      <dgm:prSet presAssocID="{3A0CAAC7-B8E2-42AC-AC97-22469D51E5A1}" presName="text" presStyleLbl="fgAcc0" presStyleIdx="1" presStyleCnt="2">
        <dgm:presLayoutVars>
          <dgm:chPref val="3"/>
        </dgm:presLayoutVars>
      </dgm:prSet>
      <dgm:spPr/>
    </dgm:pt>
    <dgm:pt modelId="{DCCF04EA-717B-4A7D-AA0F-C6F859BCC462}" type="pres">
      <dgm:prSet presAssocID="{3A0CAAC7-B8E2-42AC-AC97-22469D51E5A1}" presName="hierChild2" presStyleCnt="0"/>
      <dgm:spPr/>
    </dgm:pt>
  </dgm:ptLst>
  <dgm:cxnLst>
    <dgm:cxn modelId="{C8F7BD97-4A00-42D6-AB49-AAA3406703D2}" srcId="{833BC428-A524-439B-9D64-EBE3341701B2}" destId="{3A0CAAC7-B8E2-42AC-AC97-22469D51E5A1}" srcOrd="1" destOrd="0" parTransId="{37BE1555-8B8F-4432-9672-376C9A9289BC}" sibTransId="{850465A4-98E9-40EF-B868-6954214B3AA7}"/>
    <dgm:cxn modelId="{573D419B-4D35-42E9-B623-0CB7136C4162}" type="presOf" srcId="{833BC428-A524-439B-9D64-EBE3341701B2}" destId="{24FC3FB9-F6D7-4C8C-9A65-1980CB7A3B76}" srcOrd="0" destOrd="0" presId="urn:microsoft.com/office/officeart/2005/8/layout/hierarchy1"/>
    <dgm:cxn modelId="{32407CCA-D6B7-4B20-AA3B-558A390463F6}" type="presOf" srcId="{5BF49926-4513-41F7-A6FB-046B217A6F5E}" destId="{A541F341-4EBF-4CF9-8AE8-41ACCE091AAA}" srcOrd="0" destOrd="0" presId="urn:microsoft.com/office/officeart/2005/8/layout/hierarchy1"/>
    <dgm:cxn modelId="{953DA5EF-B16D-4E0B-AE48-AAD1F23DC267}" type="presOf" srcId="{3A0CAAC7-B8E2-42AC-AC97-22469D51E5A1}" destId="{7354D8F0-86C5-4EA9-84A6-D4546165FFD1}" srcOrd="0" destOrd="0" presId="urn:microsoft.com/office/officeart/2005/8/layout/hierarchy1"/>
    <dgm:cxn modelId="{C4B17CFB-CD54-4E61-89FC-959979F90460}" srcId="{833BC428-A524-439B-9D64-EBE3341701B2}" destId="{5BF49926-4513-41F7-A6FB-046B217A6F5E}" srcOrd="0" destOrd="0" parTransId="{A2C79B8A-C6CC-4CF5-88ED-05895FBCA9F9}" sibTransId="{8A400483-EF8B-43EB-A9A5-AC7D457DF0BA}"/>
    <dgm:cxn modelId="{EFA35626-5FFA-4FD7-9185-2491053734BA}" type="presParOf" srcId="{24FC3FB9-F6D7-4C8C-9A65-1980CB7A3B76}" destId="{F840382E-76F0-4A93-B57C-11C3D73E6BD3}" srcOrd="0" destOrd="0" presId="urn:microsoft.com/office/officeart/2005/8/layout/hierarchy1"/>
    <dgm:cxn modelId="{2E12EA60-9199-49B0-BF57-3E0C7F60B7D1}" type="presParOf" srcId="{F840382E-76F0-4A93-B57C-11C3D73E6BD3}" destId="{395747AB-08FC-445A-8BEA-EDC576CE6E51}" srcOrd="0" destOrd="0" presId="urn:microsoft.com/office/officeart/2005/8/layout/hierarchy1"/>
    <dgm:cxn modelId="{B2A35CFB-EF5C-4C60-9CE2-94BD8CC88745}" type="presParOf" srcId="{395747AB-08FC-445A-8BEA-EDC576CE6E51}" destId="{A44F3C05-096C-4C03-93C9-26BDA05FFBAF}" srcOrd="0" destOrd="0" presId="urn:microsoft.com/office/officeart/2005/8/layout/hierarchy1"/>
    <dgm:cxn modelId="{56E9F5F7-D8F3-4B80-B3C6-2951A3273F86}" type="presParOf" srcId="{395747AB-08FC-445A-8BEA-EDC576CE6E51}" destId="{A541F341-4EBF-4CF9-8AE8-41ACCE091AAA}" srcOrd="1" destOrd="0" presId="urn:microsoft.com/office/officeart/2005/8/layout/hierarchy1"/>
    <dgm:cxn modelId="{9FC8C3B1-8373-461A-8BB7-20510055081A}" type="presParOf" srcId="{F840382E-76F0-4A93-B57C-11C3D73E6BD3}" destId="{1EDC5576-DA56-42F0-AFC3-C9501673E21B}" srcOrd="1" destOrd="0" presId="urn:microsoft.com/office/officeart/2005/8/layout/hierarchy1"/>
    <dgm:cxn modelId="{DF1B917D-D1D5-48A0-B7CF-F23733B4A8AF}" type="presParOf" srcId="{24FC3FB9-F6D7-4C8C-9A65-1980CB7A3B76}" destId="{9368D1CC-9332-4D35-B85F-5CA53843034A}" srcOrd="1" destOrd="0" presId="urn:microsoft.com/office/officeart/2005/8/layout/hierarchy1"/>
    <dgm:cxn modelId="{214126E8-9500-456E-AC5F-CBD6C6CCE716}" type="presParOf" srcId="{9368D1CC-9332-4D35-B85F-5CA53843034A}" destId="{91FFD04A-A886-4C9C-8F3D-BF01EEE7BED2}" srcOrd="0" destOrd="0" presId="urn:microsoft.com/office/officeart/2005/8/layout/hierarchy1"/>
    <dgm:cxn modelId="{D263BC5D-5DB2-4E5D-B4D2-A03462EB63DF}" type="presParOf" srcId="{91FFD04A-A886-4C9C-8F3D-BF01EEE7BED2}" destId="{8E1409A8-8844-4F20-9FF0-C99B009675A4}" srcOrd="0" destOrd="0" presId="urn:microsoft.com/office/officeart/2005/8/layout/hierarchy1"/>
    <dgm:cxn modelId="{3C748133-119F-4A72-9E93-7691F176E855}" type="presParOf" srcId="{91FFD04A-A886-4C9C-8F3D-BF01EEE7BED2}" destId="{7354D8F0-86C5-4EA9-84A6-D4546165FFD1}" srcOrd="1" destOrd="0" presId="urn:microsoft.com/office/officeart/2005/8/layout/hierarchy1"/>
    <dgm:cxn modelId="{243654DB-59B3-43CE-9916-DF4CD1A74A46}" type="presParOf" srcId="{9368D1CC-9332-4D35-B85F-5CA53843034A}" destId="{DCCF04EA-717B-4A7D-AA0F-C6F859BCC46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4214F1-3DAA-4662-BC1C-55CCF69AFBDF}" type="doc">
      <dgm:prSet loTypeId="urn:microsoft.com/office/officeart/2018/2/layout/IconVerticalSolidList" loCatId="icon" qsTypeId="urn:microsoft.com/office/officeart/2005/8/quickstyle/simple4" qsCatId="simple" csTypeId="urn:microsoft.com/office/officeart/2005/8/colors/colorful4" csCatId="colorful" phldr="1"/>
      <dgm:spPr/>
      <dgm:t>
        <a:bodyPr/>
        <a:lstStyle/>
        <a:p>
          <a:endParaRPr lang="en-US"/>
        </a:p>
      </dgm:t>
    </dgm:pt>
    <dgm:pt modelId="{919CE397-D2DC-45C6-82C9-CC45157EF27A}">
      <dgm:prSet/>
      <dgm:spPr/>
      <dgm:t>
        <a:bodyPr/>
        <a:lstStyle/>
        <a:p>
          <a:pPr algn="just">
            <a:lnSpc>
              <a:spcPct val="100000"/>
            </a:lnSpc>
          </a:pPr>
          <a:r>
            <a:rPr lang="es-GT" dirty="0"/>
            <a:t>Cuando un paquete llega a una interfaz con la ACL 1 aplicada, la IP origen es comparada contra la ACL línea por línea. Si la IP origen coincide con la primer línea de la ACL, la acción apropiada de “</a:t>
          </a:r>
          <a:r>
            <a:rPr lang="es-GT" dirty="0" err="1"/>
            <a:t>permit</a:t>
          </a:r>
          <a:r>
            <a:rPr lang="es-GT" dirty="0"/>
            <a:t>” o “</a:t>
          </a:r>
          <a:r>
            <a:rPr lang="es-GT" dirty="0" err="1"/>
            <a:t>deny</a:t>
          </a:r>
          <a:r>
            <a:rPr lang="es-GT" dirty="0"/>
            <a:t>” es realizada, y finaliza el proceso completo. Si no existe coincidencia con la primer línea, el valor del paquete es comparado contra la segunda línea de la ACL, y así sucesivamente hasta que la coincidencia es encontrada.</a:t>
          </a:r>
          <a:endParaRPr lang="en-US" dirty="0"/>
        </a:p>
      </dgm:t>
    </dgm:pt>
    <dgm:pt modelId="{F8ED01FA-9B46-4B65-8E9D-127F34D3492E}" type="parTrans" cxnId="{4DB93E2C-883B-4853-B710-5C123990EF5F}">
      <dgm:prSet/>
      <dgm:spPr/>
      <dgm:t>
        <a:bodyPr/>
        <a:lstStyle/>
        <a:p>
          <a:endParaRPr lang="en-US"/>
        </a:p>
      </dgm:t>
    </dgm:pt>
    <dgm:pt modelId="{7397BFC5-0522-4B2A-86DA-F9CC5A7F1C56}" type="sibTrans" cxnId="{4DB93E2C-883B-4853-B710-5C123990EF5F}">
      <dgm:prSet/>
      <dgm:spPr/>
      <dgm:t>
        <a:bodyPr/>
        <a:lstStyle/>
        <a:p>
          <a:endParaRPr lang="en-US"/>
        </a:p>
      </dgm:t>
    </dgm:pt>
    <dgm:pt modelId="{02E8C6AB-9AB0-4C4C-B10E-C5DAF30386CC}">
      <dgm:prSet/>
      <dgm:spPr/>
      <dgm:t>
        <a:bodyPr/>
        <a:lstStyle/>
        <a:p>
          <a:pPr algn="just">
            <a:lnSpc>
              <a:spcPct val="100000"/>
            </a:lnSpc>
          </a:pPr>
          <a:r>
            <a:rPr lang="es-GT" dirty="0"/>
            <a:t>Cuando ninguna coincidencia es encontrada, el “</a:t>
          </a:r>
          <a:r>
            <a:rPr lang="es-GT" dirty="0" err="1"/>
            <a:t>deny</a:t>
          </a:r>
          <a:r>
            <a:rPr lang="es-GT" dirty="0"/>
            <a:t>” implícito es aplicado al paquete. El “</a:t>
          </a:r>
          <a:r>
            <a:rPr lang="es-GT" dirty="0" err="1"/>
            <a:t>deny</a:t>
          </a:r>
          <a:r>
            <a:rPr lang="es-GT" dirty="0"/>
            <a:t>” implícito es realmente un “</a:t>
          </a:r>
          <a:r>
            <a:rPr lang="es-GT" dirty="0" err="1"/>
            <a:t>deny</a:t>
          </a:r>
          <a:r>
            <a:rPr lang="es-GT" dirty="0"/>
            <a:t> invisible” que no se encuentra escrito visiblemente. Al ser un “</a:t>
          </a:r>
          <a:r>
            <a:rPr lang="es-GT" dirty="0" err="1"/>
            <a:t>deny</a:t>
          </a:r>
          <a:r>
            <a:rPr lang="es-GT" dirty="0"/>
            <a:t>” no visible es muy fácil de olvidar que existe! especialmente si se es nuevo en el manejo de </a:t>
          </a:r>
          <a:r>
            <a:rPr lang="es-GT" dirty="0" err="1"/>
            <a:t>ACLs</a:t>
          </a:r>
          <a:r>
            <a:rPr lang="es-GT" dirty="0"/>
            <a:t>. Olvidar el “</a:t>
          </a:r>
          <a:r>
            <a:rPr lang="es-GT" dirty="0" err="1"/>
            <a:t>implicit</a:t>
          </a:r>
          <a:r>
            <a:rPr lang="es-GT" dirty="0"/>
            <a:t> </a:t>
          </a:r>
          <a:r>
            <a:rPr lang="es-GT" dirty="0" err="1"/>
            <a:t>deny</a:t>
          </a:r>
          <a:r>
            <a:rPr lang="es-GT" dirty="0"/>
            <a:t>” es la razón #1 por la que un ACL no brinde los resultados deseados.</a:t>
          </a:r>
          <a:endParaRPr lang="en-US" dirty="0"/>
        </a:p>
      </dgm:t>
    </dgm:pt>
    <dgm:pt modelId="{24D74922-4BB2-4398-B58B-27EA3F7F2B07}" type="parTrans" cxnId="{12376391-6513-4FDD-9B10-7E229C1DA119}">
      <dgm:prSet/>
      <dgm:spPr/>
      <dgm:t>
        <a:bodyPr/>
        <a:lstStyle/>
        <a:p>
          <a:endParaRPr lang="en-US"/>
        </a:p>
      </dgm:t>
    </dgm:pt>
    <dgm:pt modelId="{1C4032FA-20B3-4217-9490-369E4D87741B}" type="sibTrans" cxnId="{12376391-6513-4FDD-9B10-7E229C1DA119}">
      <dgm:prSet/>
      <dgm:spPr/>
      <dgm:t>
        <a:bodyPr/>
        <a:lstStyle/>
        <a:p>
          <a:endParaRPr lang="en-US"/>
        </a:p>
      </dgm:t>
    </dgm:pt>
    <dgm:pt modelId="{437FBF13-ECA8-46A1-9EBB-2FB7508EC246}" type="pres">
      <dgm:prSet presAssocID="{B24214F1-3DAA-4662-BC1C-55CCF69AFBDF}" presName="root" presStyleCnt="0">
        <dgm:presLayoutVars>
          <dgm:dir/>
          <dgm:resizeHandles val="exact"/>
        </dgm:presLayoutVars>
      </dgm:prSet>
      <dgm:spPr/>
    </dgm:pt>
    <dgm:pt modelId="{DB85C0C1-4283-4997-AC82-1778A0870EEF}" type="pres">
      <dgm:prSet presAssocID="{919CE397-D2DC-45C6-82C9-CC45157EF27A}" presName="compNode" presStyleCnt="0"/>
      <dgm:spPr/>
    </dgm:pt>
    <dgm:pt modelId="{769A0F2C-A3B8-45A0-B7C6-3B14FE1C93A0}" type="pres">
      <dgm:prSet presAssocID="{919CE397-D2DC-45C6-82C9-CC45157EF27A}" presName="bgRect" presStyleLbl="bgShp" presStyleIdx="0" presStyleCnt="2"/>
      <dgm:spPr/>
    </dgm:pt>
    <dgm:pt modelId="{8D930AA1-80FF-4057-8721-457BA142AC56}" type="pres">
      <dgm:prSet presAssocID="{919CE397-D2DC-45C6-82C9-CC45157EF2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E022C988-C485-4A59-AA7A-1CB72E9AE950}" type="pres">
      <dgm:prSet presAssocID="{919CE397-D2DC-45C6-82C9-CC45157EF27A}" presName="spaceRect" presStyleCnt="0"/>
      <dgm:spPr/>
    </dgm:pt>
    <dgm:pt modelId="{46B7CE82-ED24-449E-A7E3-55901EED43BA}" type="pres">
      <dgm:prSet presAssocID="{919CE397-D2DC-45C6-82C9-CC45157EF27A}" presName="parTx" presStyleLbl="revTx" presStyleIdx="0" presStyleCnt="2">
        <dgm:presLayoutVars>
          <dgm:chMax val="0"/>
          <dgm:chPref val="0"/>
        </dgm:presLayoutVars>
      </dgm:prSet>
      <dgm:spPr/>
    </dgm:pt>
    <dgm:pt modelId="{A5E43BA5-070E-4522-AACC-A3C000D978A1}" type="pres">
      <dgm:prSet presAssocID="{7397BFC5-0522-4B2A-86DA-F9CC5A7F1C56}" presName="sibTrans" presStyleCnt="0"/>
      <dgm:spPr/>
    </dgm:pt>
    <dgm:pt modelId="{6FD3B597-B76E-4B1B-99A7-1BED264A420E}" type="pres">
      <dgm:prSet presAssocID="{02E8C6AB-9AB0-4C4C-B10E-C5DAF30386CC}" presName="compNode" presStyleCnt="0"/>
      <dgm:spPr/>
    </dgm:pt>
    <dgm:pt modelId="{EB651706-817C-4079-9A20-9D483AD47D27}" type="pres">
      <dgm:prSet presAssocID="{02E8C6AB-9AB0-4C4C-B10E-C5DAF30386CC}" presName="bgRect" presStyleLbl="bgShp" presStyleIdx="1" presStyleCnt="2"/>
      <dgm:spPr/>
    </dgm:pt>
    <dgm:pt modelId="{1CBD9A3D-7FEA-42F6-AD0E-3E11398B02DE}" type="pres">
      <dgm:prSet presAssocID="{02E8C6AB-9AB0-4C4C-B10E-C5DAF30386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C34471D6-3628-4795-A404-3D432B1E6AF4}" type="pres">
      <dgm:prSet presAssocID="{02E8C6AB-9AB0-4C4C-B10E-C5DAF30386CC}" presName="spaceRect" presStyleCnt="0"/>
      <dgm:spPr/>
    </dgm:pt>
    <dgm:pt modelId="{553F7737-24F8-4A3B-8C8A-6C54FB8D34D1}" type="pres">
      <dgm:prSet presAssocID="{02E8C6AB-9AB0-4C4C-B10E-C5DAF30386CC}" presName="parTx" presStyleLbl="revTx" presStyleIdx="1" presStyleCnt="2">
        <dgm:presLayoutVars>
          <dgm:chMax val="0"/>
          <dgm:chPref val="0"/>
        </dgm:presLayoutVars>
      </dgm:prSet>
      <dgm:spPr/>
    </dgm:pt>
  </dgm:ptLst>
  <dgm:cxnLst>
    <dgm:cxn modelId="{81660D29-E06B-4B9B-A8D8-534226C08288}" type="presOf" srcId="{B24214F1-3DAA-4662-BC1C-55CCF69AFBDF}" destId="{437FBF13-ECA8-46A1-9EBB-2FB7508EC246}" srcOrd="0" destOrd="0" presId="urn:microsoft.com/office/officeart/2018/2/layout/IconVerticalSolidList"/>
    <dgm:cxn modelId="{4DB93E2C-883B-4853-B710-5C123990EF5F}" srcId="{B24214F1-3DAA-4662-BC1C-55CCF69AFBDF}" destId="{919CE397-D2DC-45C6-82C9-CC45157EF27A}" srcOrd="0" destOrd="0" parTransId="{F8ED01FA-9B46-4B65-8E9D-127F34D3492E}" sibTransId="{7397BFC5-0522-4B2A-86DA-F9CC5A7F1C56}"/>
    <dgm:cxn modelId="{6BA5AC53-2125-4D60-8B9F-B761B4314D85}" type="presOf" srcId="{02E8C6AB-9AB0-4C4C-B10E-C5DAF30386CC}" destId="{553F7737-24F8-4A3B-8C8A-6C54FB8D34D1}" srcOrd="0" destOrd="0" presId="urn:microsoft.com/office/officeart/2018/2/layout/IconVerticalSolidList"/>
    <dgm:cxn modelId="{12376391-6513-4FDD-9B10-7E229C1DA119}" srcId="{B24214F1-3DAA-4662-BC1C-55CCF69AFBDF}" destId="{02E8C6AB-9AB0-4C4C-B10E-C5DAF30386CC}" srcOrd="1" destOrd="0" parTransId="{24D74922-4BB2-4398-B58B-27EA3F7F2B07}" sibTransId="{1C4032FA-20B3-4217-9490-369E4D87741B}"/>
    <dgm:cxn modelId="{29EA85A8-6375-4630-8D54-D3BE60F84BD9}" type="presOf" srcId="{919CE397-D2DC-45C6-82C9-CC45157EF27A}" destId="{46B7CE82-ED24-449E-A7E3-55901EED43BA}" srcOrd="0" destOrd="0" presId="urn:microsoft.com/office/officeart/2018/2/layout/IconVerticalSolidList"/>
    <dgm:cxn modelId="{17C128D3-1786-413A-91B0-1370FB64BEF1}" type="presParOf" srcId="{437FBF13-ECA8-46A1-9EBB-2FB7508EC246}" destId="{DB85C0C1-4283-4997-AC82-1778A0870EEF}" srcOrd="0" destOrd="0" presId="urn:microsoft.com/office/officeart/2018/2/layout/IconVerticalSolidList"/>
    <dgm:cxn modelId="{EA448036-636B-4052-84C0-5A423DD06D3C}" type="presParOf" srcId="{DB85C0C1-4283-4997-AC82-1778A0870EEF}" destId="{769A0F2C-A3B8-45A0-B7C6-3B14FE1C93A0}" srcOrd="0" destOrd="0" presId="urn:microsoft.com/office/officeart/2018/2/layout/IconVerticalSolidList"/>
    <dgm:cxn modelId="{A9F304AA-67DE-4031-90B2-2AD986C9B34F}" type="presParOf" srcId="{DB85C0C1-4283-4997-AC82-1778A0870EEF}" destId="{8D930AA1-80FF-4057-8721-457BA142AC56}" srcOrd="1" destOrd="0" presId="urn:microsoft.com/office/officeart/2018/2/layout/IconVerticalSolidList"/>
    <dgm:cxn modelId="{38E9BB3D-7E24-476C-916F-C7AB2A645869}" type="presParOf" srcId="{DB85C0C1-4283-4997-AC82-1778A0870EEF}" destId="{E022C988-C485-4A59-AA7A-1CB72E9AE950}" srcOrd="2" destOrd="0" presId="urn:microsoft.com/office/officeart/2018/2/layout/IconVerticalSolidList"/>
    <dgm:cxn modelId="{B84D2301-2046-4D2C-AF99-8522C633E2FD}" type="presParOf" srcId="{DB85C0C1-4283-4997-AC82-1778A0870EEF}" destId="{46B7CE82-ED24-449E-A7E3-55901EED43BA}" srcOrd="3" destOrd="0" presId="urn:microsoft.com/office/officeart/2018/2/layout/IconVerticalSolidList"/>
    <dgm:cxn modelId="{87C7860B-3BB7-4B53-853F-E5ED67C63C1D}" type="presParOf" srcId="{437FBF13-ECA8-46A1-9EBB-2FB7508EC246}" destId="{A5E43BA5-070E-4522-AACC-A3C000D978A1}" srcOrd="1" destOrd="0" presId="urn:microsoft.com/office/officeart/2018/2/layout/IconVerticalSolidList"/>
    <dgm:cxn modelId="{70FF1802-39B6-401A-B6CB-46539B3BA814}" type="presParOf" srcId="{437FBF13-ECA8-46A1-9EBB-2FB7508EC246}" destId="{6FD3B597-B76E-4B1B-99A7-1BED264A420E}" srcOrd="2" destOrd="0" presId="urn:microsoft.com/office/officeart/2018/2/layout/IconVerticalSolidList"/>
    <dgm:cxn modelId="{03E99EE6-C197-490A-BC02-26B35E6B4F9D}" type="presParOf" srcId="{6FD3B597-B76E-4B1B-99A7-1BED264A420E}" destId="{EB651706-817C-4079-9A20-9D483AD47D27}" srcOrd="0" destOrd="0" presId="urn:microsoft.com/office/officeart/2018/2/layout/IconVerticalSolidList"/>
    <dgm:cxn modelId="{374D0293-7E9B-4178-9984-3B2D6A03288C}" type="presParOf" srcId="{6FD3B597-B76E-4B1B-99A7-1BED264A420E}" destId="{1CBD9A3D-7FEA-42F6-AD0E-3E11398B02DE}" srcOrd="1" destOrd="0" presId="urn:microsoft.com/office/officeart/2018/2/layout/IconVerticalSolidList"/>
    <dgm:cxn modelId="{9AF45823-8010-491C-9C08-D51A31F62DF4}" type="presParOf" srcId="{6FD3B597-B76E-4B1B-99A7-1BED264A420E}" destId="{C34471D6-3628-4795-A404-3D432B1E6AF4}" srcOrd="2" destOrd="0" presId="urn:microsoft.com/office/officeart/2018/2/layout/IconVerticalSolidList"/>
    <dgm:cxn modelId="{99162A60-25EE-42DD-A7B4-E01248B54783}" type="presParOf" srcId="{6FD3B597-B76E-4B1B-99A7-1BED264A420E}" destId="{553F7737-24F8-4A3B-8C8A-6C54FB8D34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80F39F-7DCC-4D15-A0E2-BE021D3F119A}"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C2BCD537-07A6-4638-A2A1-62C31365C728}">
      <dgm:prSet/>
      <dgm:spPr/>
      <dgm:t>
        <a:bodyPr/>
        <a:lstStyle/>
        <a:p>
          <a:r>
            <a:rPr lang="es-GT"/>
            <a:t>100 – 199</a:t>
          </a:r>
          <a:endParaRPr lang="en-US"/>
        </a:p>
      </dgm:t>
    </dgm:pt>
    <dgm:pt modelId="{729B6046-B357-448E-9327-321B55E6DF9C}" type="parTrans" cxnId="{A0043EF3-EA93-4099-A631-F24B9A7CBDF2}">
      <dgm:prSet/>
      <dgm:spPr/>
      <dgm:t>
        <a:bodyPr/>
        <a:lstStyle/>
        <a:p>
          <a:endParaRPr lang="en-US"/>
        </a:p>
      </dgm:t>
    </dgm:pt>
    <dgm:pt modelId="{5DF2463D-79F7-4C8E-8315-A6A66758D7BE}" type="sibTrans" cxnId="{A0043EF3-EA93-4099-A631-F24B9A7CBDF2}">
      <dgm:prSet/>
      <dgm:spPr/>
      <dgm:t>
        <a:bodyPr/>
        <a:lstStyle/>
        <a:p>
          <a:endParaRPr lang="en-US"/>
        </a:p>
      </dgm:t>
    </dgm:pt>
    <dgm:pt modelId="{11B2BE5B-8532-47CC-9369-59E4EAC48914}">
      <dgm:prSet/>
      <dgm:spPr/>
      <dgm:t>
        <a:bodyPr/>
        <a:lstStyle/>
        <a:p>
          <a:r>
            <a:rPr lang="es-GT"/>
            <a:t>Source and destination address, protocols and port numbers.</a:t>
          </a:r>
          <a:endParaRPr lang="en-US"/>
        </a:p>
      </dgm:t>
    </dgm:pt>
    <dgm:pt modelId="{1B658F30-A258-4F3D-8CA0-3FD7A4CABA14}" type="parTrans" cxnId="{526CC972-2FBB-4C9C-A2BF-75B253C31C77}">
      <dgm:prSet/>
      <dgm:spPr/>
      <dgm:t>
        <a:bodyPr/>
        <a:lstStyle/>
        <a:p>
          <a:endParaRPr lang="en-US"/>
        </a:p>
      </dgm:t>
    </dgm:pt>
    <dgm:pt modelId="{54AF07D3-6868-46CC-85BF-9F3C21BEB9D0}" type="sibTrans" cxnId="{526CC972-2FBB-4C9C-A2BF-75B253C31C77}">
      <dgm:prSet/>
      <dgm:spPr/>
      <dgm:t>
        <a:bodyPr/>
        <a:lstStyle/>
        <a:p>
          <a:endParaRPr lang="en-US"/>
        </a:p>
      </dgm:t>
    </dgm:pt>
    <dgm:pt modelId="{188E6025-5DE8-404F-8F62-DA6E1979C95A}" type="pres">
      <dgm:prSet presAssocID="{C480F39F-7DCC-4D15-A0E2-BE021D3F119A}" presName="diagram" presStyleCnt="0">
        <dgm:presLayoutVars>
          <dgm:dir/>
          <dgm:resizeHandles val="exact"/>
        </dgm:presLayoutVars>
      </dgm:prSet>
      <dgm:spPr/>
    </dgm:pt>
    <dgm:pt modelId="{4099885A-99BE-4A80-8AD7-A1BE31889279}" type="pres">
      <dgm:prSet presAssocID="{C2BCD537-07A6-4638-A2A1-62C31365C728}" presName="node" presStyleLbl="node1" presStyleIdx="0" presStyleCnt="2">
        <dgm:presLayoutVars>
          <dgm:bulletEnabled val="1"/>
        </dgm:presLayoutVars>
      </dgm:prSet>
      <dgm:spPr/>
    </dgm:pt>
    <dgm:pt modelId="{620EBB99-5438-48EA-8FD1-2B0DE90065DA}" type="pres">
      <dgm:prSet presAssocID="{5DF2463D-79F7-4C8E-8315-A6A66758D7BE}" presName="sibTrans" presStyleCnt="0"/>
      <dgm:spPr/>
    </dgm:pt>
    <dgm:pt modelId="{D33BB395-EF1D-40DB-9060-93D590354F38}" type="pres">
      <dgm:prSet presAssocID="{11B2BE5B-8532-47CC-9369-59E4EAC48914}" presName="node" presStyleLbl="node1" presStyleIdx="1" presStyleCnt="2">
        <dgm:presLayoutVars>
          <dgm:bulletEnabled val="1"/>
        </dgm:presLayoutVars>
      </dgm:prSet>
      <dgm:spPr/>
    </dgm:pt>
  </dgm:ptLst>
  <dgm:cxnLst>
    <dgm:cxn modelId="{526CC972-2FBB-4C9C-A2BF-75B253C31C77}" srcId="{C480F39F-7DCC-4D15-A0E2-BE021D3F119A}" destId="{11B2BE5B-8532-47CC-9369-59E4EAC48914}" srcOrd="1" destOrd="0" parTransId="{1B658F30-A258-4F3D-8CA0-3FD7A4CABA14}" sibTransId="{54AF07D3-6868-46CC-85BF-9F3C21BEB9D0}"/>
    <dgm:cxn modelId="{125B3074-4240-4B02-A3B6-F9CF043A0713}" type="presOf" srcId="{C2BCD537-07A6-4638-A2A1-62C31365C728}" destId="{4099885A-99BE-4A80-8AD7-A1BE31889279}" srcOrd="0" destOrd="0" presId="urn:microsoft.com/office/officeart/2005/8/layout/default"/>
    <dgm:cxn modelId="{46CB589A-F27A-40E7-8BAF-6CCB0D70CBC8}" type="presOf" srcId="{C480F39F-7DCC-4D15-A0E2-BE021D3F119A}" destId="{188E6025-5DE8-404F-8F62-DA6E1979C95A}" srcOrd="0" destOrd="0" presId="urn:microsoft.com/office/officeart/2005/8/layout/default"/>
    <dgm:cxn modelId="{E972A0A0-2A60-419D-8AF0-761E3F744386}" type="presOf" srcId="{11B2BE5B-8532-47CC-9369-59E4EAC48914}" destId="{D33BB395-EF1D-40DB-9060-93D590354F38}" srcOrd="0" destOrd="0" presId="urn:microsoft.com/office/officeart/2005/8/layout/default"/>
    <dgm:cxn modelId="{A0043EF3-EA93-4099-A631-F24B9A7CBDF2}" srcId="{C480F39F-7DCC-4D15-A0E2-BE021D3F119A}" destId="{C2BCD537-07A6-4638-A2A1-62C31365C728}" srcOrd="0" destOrd="0" parTransId="{729B6046-B357-448E-9327-321B55E6DF9C}" sibTransId="{5DF2463D-79F7-4C8E-8315-A6A66758D7BE}"/>
    <dgm:cxn modelId="{05297846-6FC7-48FE-9F90-269742201970}" type="presParOf" srcId="{188E6025-5DE8-404F-8F62-DA6E1979C95A}" destId="{4099885A-99BE-4A80-8AD7-A1BE31889279}" srcOrd="0" destOrd="0" presId="urn:microsoft.com/office/officeart/2005/8/layout/default"/>
    <dgm:cxn modelId="{AF3E9933-43AD-4C5E-BEE4-CFD4F0C28F9E}" type="presParOf" srcId="{188E6025-5DE8-404F-8F62-DA6E1979C95A}" destId="{620EBB99-5438-48EA-8FD1-2B0DE90065DA}" srcOrd="1" destOrd="0" presId="urn:microsoft.com/office/officeart/2005/8/layout/default"/>
    <dgm:cxn modelId="{2CC8DB15-0F8B-4FD3-9493-4974168EC8FD}" type="presParOf" srcId="{188E6025-5DE8-404F-8F62-DA6E1979C95A}" destId="{D33BB395-EF1D-40DB-9060-93D590354F38}"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7F66B-1894-464C-B6D6-F8FEE7F79D30}">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4982D1-5726-4C14-985D-D5B7906A1EC8}">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GT" sz="1400" kern="1200"/>
            <a:t>Las ACL proporcionan seguridad a una red.</a:t>
          </a:r>
          <a:endParaRPr lang="en-US" sz="1400" kern="1200"/>
        </a:p>
      </dsp:txBody>
      <dsp:txXfrm>
        <a:off x="59990" y="2654049"/>
        <a:ext cx="3226223" cy="720000"/>
      </dsp:txXfrm>
    </dsp:sp>
    <dsp:sp modelId="{C3C174C5-5D79-4459-8979-B538FC9E9B2C}">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075609-F553-4517-B48C-6A44656695A1}">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GT" sz="1400" kern="1200"/>
            <a:t>Son utilizadas por los firewall para filtrar los paquetes no autorizados o potencialmente peligrosos e impiden que ingresen a la red.</a:t>
          </a:r>
          <a:endParaRPr lang="en-US" sz="1400" kern="1200"/>
        </a:p>
      </dsp:txBody>
      <dsp:txXfrm>
        <a:off x="3850802" y="2654049"/>
        <a:ext cx="3226223" cy="720000"/>
      </dsp:txXfrm>
    </dsp:sp>
    <dsp:sp modelId="{24780266-0BF0-4F45-A99A-6E4BD56C3BE6}">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50D86-D6E2-4178-99E2-F68B132990A1}">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GT" sz="1400" kern="1200"/>
            <a:t>En un router Cisco se puede configurar un firewall simple que proporcione capacidades básicas de filtrado mediante ACL.</a:t>
          </a:r>
          <a:endParaRPr lang="en-US" sz="1400" kern="1200"/>
        </a:p>
      </dsp:txBody>
      <dsp:txXfrm>
        <a:off x="7641615" y="2654049"/>
        <a:ext cx="32262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F3C05-096C-4C03-93C9-26BDA05FFBA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1F341-4EBF-4CF9-8AE8-41ACCE091AAA}">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GT" sz="2300" kern="1200"/>
            <a:t>Cada ACL tiene un “deny” implícito al final.</a:t>
          </a:r>
          <a:endParaRPr lang="en-US" sz="2300" kern="1200"/>
        </a:p>
      </dsp:txBody>
      <dsp:txXfrm>
        <a:off x="696297" y="538547"/>
        <a:ext cx="4171627" cy="2590157"/>
      </dsp:txXfrm>
    </dsp:sp>
    <dsp:sp modelId="{8E1409A8-8844-4F20-9FF0-C99B009675A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4D8F0-86C5-4EA9-84A6-D4546165FFD1}">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GT" sz="2300" kern="1200" dirty="0"/>
            <a:t>La ACL busca una coincidencia comenzando con la primera línea (top line), y cuando se encuentra la coincidencia, finaliza la búsqueda (se realiza una búsqueda secuencial). Las líneas restantes ya no son examinadas.</a:t>
          </a:r>
          <a:endParaRPr lang="en-US" sz="2300" kern="1200" dirty="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A0F2C-A3B8-45A0-B7C6-3B14FE1C93A0}">
      <dsp:nvSpPr>
        <dsp:cNvPr id="0" name=""/>
        <dsp:cNvSpPr/>
      </dsp:nvSpPr>
      <dsp:spPr>
        <a:xfrm>
          <a:off x="0" y="896062"/>
          <a:ext cx="10515600" cy="1654269"/>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D930AA1-80FF-4057-8721-457BA142AC56}">
      <dsp:nvSpPr>
        <dsp:cNvPr id="0" name=""/>
        <dsp:cNvSpPr/>
      </dsp:nvSpPr>
      <dsp:spPr>
        <a:xfrm>
          <a:off x="500416" y="1268273"/>
          <a:ext cx="909848" cy="9098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6B7CE82-ED24-449E-A7E3-55901EED43BA}">
      <dsp:nvSpPr>
        <dsp:cNvPr id="0" name=""/>
        <dsp:cNvSpPr/>
      </dsp:nvSpPr>
      <dsp:spPr>
        <a:xfrm>
          <a:off x="1910681" y="896062"/>
          <a:ext cx="8604918" cy="1654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77" tIns="175077" rIns="175077" bIns="175077" numCol="1" spcCol="1270" anchor="ctr" anchorCtr="0">
          <a:noAutofit/>
        </a:bodyPr>
        <a:lstStyle/>
        <a:p>
          <a:pPr marL="0" lvl="0" indent="0" algn="just" defTabSz="711200">
            <a:lnSpc>
              <a:spcPct val="100000"/>
            </a:lnSpc>
            <a:spcBef>
              <a:spcPct val="0"/>
            </a:spcBef>
            <a:spcAft>
              <a:spcPct val="35000"/>
            </a:spcAft>
            <a:buNone/>
          </a:pPr>
          <a:r>
            <a:rPr lang="es-GT" sz="1600" kern="1200" dirty="0"/>
            <a:t>Cuando un paquete llega a una interfaz con la ACL 1 aplicada, la IP origen es comparada contra la ACL línea por línea. Si la IP origen coincide con la primer línea de la ACL, la acción apropiada de “</a:t>
          </a:r>
          <a:r>
            <a:rPr lang="es-GT" sz="1600" kern="1200" dirty="0" err="1"/>
            <a:t>permit</a:t>
          </a:r>
          <a:r>
            <a:rPr lang="es-GT" sz="1600" kern="1200" dirty="0"/>
            <a:t>” o “</a:t>
          </a:r>
          <a:r>
            <a:rPr lang="es-GT" sz="1600" kern="1200" dirty="0" err="1"/>
            <a:t>deny</a:t>
          </a:r>
          <a:r>
            <a:rPr lang="es-GT" sz="1600" kern="1200" dirty="0"/>
            <a:t>” es realizada, y finaliza el proceso completo. Si no existe coincidencia con la primer línea, el valor del paquete es comparado contra la segunda línea de la ACL, y así sucesivamente hasta que la coincidencia es encontrada.</a:t>
          </a:r>
          <a:endParaRPr lang="en-US" sz="1600" kern="1200" dirty="0"/>
        </a:p>
      </dsp:txBody>
      <dsp:txXfrm>
        <a:off x="1910681" y="896062"/>
        <a:ext cx="8604918" cy="1654269"/>
      </dsp:txXfrm>
    </dsp:sp>
    <dsp:sp modelId="{EB651706-817C-4079-9A20-9D483AD47D27}">
      <dsp:nvSpPr>
        <dsp:cNvPr id="0" name=""/>
        <dsp:cNvSpPr/>
      </dsp:nvSpPr>
      <dsp:spPr>
        <a:xfrm>
          <a:off x="0" y="2963900"/>
          <a:ext cx="10515600" cy="1654269"/>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CBD9A3D-7FEA-42F6-AD0E-3E11398B02DE}">
      <dsp:nvSpPr>
        <dsp:cNvPr id="0" name=""/>
        <dsp:cNvSpPr/>
      </dsp:nvSpPr>
      <dsp:spPr>
        <a:xfrm>
          <a:off x="500416" y="3336110"/>
          <a:ext cx="909848" cy="9098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53F7737-24F8-4A3B-8C8A-6C54FB8D34D1}">
      <dsp:nvSpPr>
        <dsp:cNvPr id="0" name=""/>
        <dsp:cNvSpPr/>
      </dsp:nvSpPr>
      <dsp:spPr>
        <a:xfrm>
          <a:off x="1910681" y="2963900"/>
          <a:ext cx="8604918" cy="1654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77" tIns="175077" rIns="175077" bIns="175077" numCol="1" spcCol="1270" anchor="ctr" anchorCtr="0">
          <a:noAutofit/>
        </a:bodyPr>
        <a:lstStyle/>
        <a:p>
          <a:pPr marL="0" lvl="0" indent="0" algn="just" defTabSz="711200">
            <a:lnSpc>
              <a:spcPct val="100000"/>
            </a:lnSpc>
            <a:spcBef>
              <a:spcPct val="0"/>
            </a:spcBef>
            <a:spcAft>
              <a:spcPct val="35000"/>
            </a:spcAft>
            <a:buNone/>
          </a:pPr>
          <a:r>
            <a:rPr lang="es-GT" sz="1600" kern="1200" dirty="0"/>
            <a:t>Cuando ninguna coincidencia es encontrada, el “</a:t>
          </a:r>
          <a:r>
            <a:rPr lang="es-GT" sz="1600" kern="1200" dirty="0" err="1"/>
            <a:t>deny</a:t>
          </a:r>
          <a:r>
            <a:rPr lang="es-GT" sz="1600" kern="1200" dirty="0"/>
            <a:t>” implícito es aplicado al paquete. El “</a:t>
          </a:r>
          <a:r>
            <a:rPr lang="es-GT" sz="1600" kern="1200" dirty="0" err="1"/>
            <a:t>deny</a:t>
          </a:r>
          <a:r>
            <a:rPr lang="es-GT" sz="1600" kern="1200" dirty="0"/>
            <a:t>” implícito es realmente un “</a:t>
          </a:r>
          <a:r>
            <a:rPr lang="es-GT" sz="1600" kern="1200" dirty="0" err="1"/>
            <a:t>deny</a:t>
          </a:r>
          <a:r>
            <a:rPr lang="es-GT" sz="1600" kern="1200" dirty="0"/>
            <a:t> invisible” que no se encuentra escrito visiblemente. Al ser un “</a:t>
          </a:r>
          <a:r>
            <a:rPr lang="es-GT" sz="1600" kern="1200" dirty="0" err="1"/>
            <a:t>deny</a:t>
          </a:r>
          <a:r>
            <a:rPr lang="es-GT" sz="1600" kern="1200" dirty="0"/>
            <a:t>” no visible es muy fácil de olvidar que existe! especialmente si se es nuevo en el manejo de </a:t>
          </a:r>
          <a:r>
            <a:rPr lang="es-GT" sz="1600" kern="1200" dirty="0" err="1"/>
            <a:t>ACLs</a:t>
          </a:r>
          <a:r>
            <a:rPr lang="es-GT" sz="1600" kern="1200" dirty="0"/>
            <a:t>. Olvidar el “</a:t>
          </a:r>
          <a:r>
            <a:rPr lang="es-GT" sz="1600" kern="1200" dirty="0" err="1"/>
            <a:t>implicit</a:t>
          </a:r>
          <a:r>
            <a:rPr lang="es-GT" sz="1600" kern="1200" dirty="0"/>
            <a:t> </a:t>
          </a:r>
          <a:r>
            <a:rPr lang="es-GT" sz="1600" kern="1200" dirty="0" err="1"/>
            <a:t>deny</a:t>
          </a:r>
          <a:r>
            <a:rPr lang="es-GT" sz="1600" kern="1200" dirty="0"/>
            <a:t>” es la razón #1 por la que un ACL no brinde los resultados deseados.</a:t>
          </a:r>
          <a:endParaRPr lang="en-US" sz="1600" kern="1200" dirty="0"/>
        </a:p>
      </dsp:txBody>
      <dsp:txXfrm>
        <a:off x="1910681" y="2963900"/>
        <a:ext cx="8604918" cy="1654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9885A-99BE-4A80-8AD7-A1BE31889279}">
      <dsp:nvSpPr>
        <dsp:cNvPr id="0" name=""/>
        <dsp:cNvSpPr/>
      </dsp:nvSpPr>
      <dsp:spPr>
        <a:xfrm>
          <a:off x="1283" y="673807"/>
          <a:ext cx="5006206" cy="30037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s-GT" sz="4700" kern="1200"/>
            <a:t>100 – 199</a:t>
          </a:r>
          <a:endParaRPr lang="en-US" sz="4700" kern="1200"/>
        </a:p>
      </dsp:txBody>
      <dsp:txXfrm>
        <a:off x="1283" y="673807"/>
        <a:ext cx="5006206" cy="3003723"/>
      </dsp:txXfrm>
    </dsp:sp>
    <dsp:sp modelId="{D33BB395-EF1D-40DB-9060-93D590354F38}">
      <dsp:nvSpPr>
        <dsp:cNvPr id="0" name=""/>
        <dsp:cNvSpPr/>
      </dsp:nvSpPr>
      <dsp:spPr>
        <a:xfrm>
          <a:off x="5508110" y="673807"/>
          <a:ext cx="5006206" cy="30037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s-GT" sz="4700" kern="1200"/>
            <a:t>Source and destination address, protocols and port numbers.</a:t>
          </a:r>
          <a:endParaRPr lang="en-US" sz="4700" kern="1200"/>
        </a:p>
      </dsp:txBody>
      <dsp:txXfrm>
        <a:off x="5508110" y="673807"/>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95BF-9B6F-458F-8A4F-7E41E4F613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GT"/>
          </a:p>
        </p:txBody>
      </p:sp>
      <p:sp>
        <p:nvSpPr>
          <p:cNvPr id="3" name="Subtitle 2">
            <a:extLst>
              <a:ext uri="{FF2B5EF4-FFF2-40B4-BE49-F238E27FC236}">
                <a16:creationId xmlns:a16="http://schemas.microsoft.com/office/drawing/2014/main" id="{0AE6E4D6-08F2-41FD-94A3-E8FA99C38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GT"/>
          </a:p>
        </p:txBody>
      </p:sp>
      <p:sp>
        <p:nvSpPr>
          <p:cNvPr id="4" name="Date Placeholder 3">
            <a:extLst>
              <a:ext uri="{FF2B5EF4-FFF2-40B4-BE49-F238E27FC236}">
                <a16:creationId xmlns:a16="http://schemas.microsoft.com/office/drawing/2014/main" id="{C9F16C8B-751E-4569-8359-F29C1D85D19F}"/>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5" name="Footer Placeholder 4">
            <a:extLst>
              <a:ext uri="{FF2B5EF4-FFF2-40B4-BE49-F238E27FC236}">
                <a16:creationId xmlns:a16="http://schemas.microsoft.com/office/drawing/2014/main" id="{C569E2CB-A01D-42C8-8B40-29C23FB5450E}"/>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8A17CD53-A3A9-4C2C-8739-34DD293D32BD}"/>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265766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1D70-D02B-4932-AE57-ACD86CE15BF7}"/>
              </a:ext>
            </a:extLst>
          </p:cNvPr>
          <p:cNvSpPr>
            <a:spLocks noGrp="1"/>
          </p:cNvSpPr>
          <p:nvPr>
            <p:ph type="title"/>
          </p:nvPr>
        </p:nvSpPr>
        <p:spPr/>
        <p:txBody>
          <a:bodyPr/>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3785B46E-17C9-4919-8FC2-D07FC8D9E3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D2200BEE-7408-41C9-A0C3-04A23967CA55}"/>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5" name="Footer Placeholder 4">
            <a:extLst>
              <a:ext uri="{FF2B5EF4-FFF2-40B4-BE49-F238E27FC236}">
                <a16:creationId xmlns:a16="http://schemas.microsoft.com/office/drawing/2014/main" id="{1CA8D0F5-85F1-4131-AFC6-294FA3609B0B}"/>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6A1592FC-CA04-4404-89D5-15EBF5CDC68B}"/>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219109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8EA3E-55DE-4AEC-92DC-6101F7A10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791EBEEC-78FD-4D33-8EEA-D48549E3B2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FDCEECB4-F3EC-465C-A170-2CB97AE3CD86}"/>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5" name="Footer Placeholder 4">
            <a:extLst>
              <a:ext uri="{FF2B5EF4-FFF2-40B4-BE49-F238E27FC236}">
                <a16:creationId xmlns:a16="http://schemas.microsoft.com/office/drawing/2014/main" id="{C914A33E-6178-4D58-8A5D-BA4E5591B260}"/>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5ABD14D6-C0AE-4849-9196-6042E2F8AB25}"/>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30638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2EB-066C-4393-8B9B-B987E91495EE}"/>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D81EC188-E20A-4DF5-90BF-B30F462812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22877CAD-0E90-4478-82D0-42023364986F}"/>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5" name="Footer Placeholder 4">
            <a:extLst>
              <a:ext uri="{FF2B5EF4-FFF2-40B4-BE49-F238E27FC236}">
                <a16:creationId xmlns:a16="http://schemas.microsoft.com/office/drawing/2014/main" id="{AA888D30-4CAA-4E6F-91EF-585B133B7DD9}"/>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EE09584A-E08A-4FBD-86DB-B3DB885540A2}"/>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108932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C351-6E92-455A-8210-0FD0F827A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GT"/>
          </a:p>
        </p:txBody>
      </p:sp>
      <p:sp>
        <p:nvSpPr>
          <p:cNvPr id="3" name="Text Placeholder 2">
            <a:extLst>
              <a:ext uri="{FF2B5EF4-FFF2-40B4-BE49-F238E27FC236}">
                <a16:creationId xmlns:a16="http://schemas.microsoft.com/office/drawing/2014/main" id="{E32E2F72-F94F-4993-8421-CFB138311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D41836-A6C0-4666-BF5B-6F524B62C7E5}"/>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5" name="Footer Placeholder 4">
            <a:extLst>
              <a:ext uri="{FF2B5EF4-FFF2-40B4-BE49-F238E27FC236}">
                <a16:creationId xmlns:a16="http://schemas.microsoft.com/office/drawing/2014/main" id="{7B134586-1B5E-48C7-8692-302A030786B5}"/>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0406E0F4-F987-4E29-9833-DCEF17C63EFE}"/>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426133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C12B-9BF6-4A4C-A1F3-F75CFBA6053E}"/>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D4E4F84B-4CE0-4350-A508-4A2C91739E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Content Placeholder 3">
            <a:extLst>
              <a:ext uri="{FF2B5EF4-FFF2-40B4-BE49-F238E27FC236}">
                <a16:creationId xmlns:a16="http://schemas.microsoft.com/office/drawing/2014/main" id="{9D13FEFD-C0E1-43B5-A757-2E22DB74C8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Date Placeholder 4">
            <a:extLst>
              <a:ext uri="{FF2B5EF4-FFF2-40B4-BE49-F238E27FC236}">
                <a16:creationId xmlns:a16="http://schemas.microsoft.com/office/drawing/2014/main" id="{D4B767ED-94F5-4B7C-987B-CFF8C4A0C05B}"/>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6" name="Footer Placeholder 5">
            <a:extLst>
              <a:ext uri="{FF2B5EF4-FFF2-40B4-BE49-F238E27FC236}">
                <a16:creationId xmlns:a16="http://schemas.microsoft.com/office/drawing/2014/main" id="{873F59F3-EECC-42BF-971F-C467C5D65042}"/>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981E7AEB-AA3A-4E47-9F6C-F203788B4A1B}"/>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240532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52C8-8271-456B-B8E9-35E3138F9841}"/>
              </a:ext>
            </a:extLst>
          </p:cNvPr>
          <p:cNvSpPr>
            <a:spLocks noGrp="1"/>
          </p:cNvSpPr>
          <p:nvPr>
            <p:ph type="title"/>
          </p:nvPr>
        </p:nvSpPr>
        <p:spPr>
          <a:xfrm>
            <a:off x="839788" y="365125"/>
            <a:ext cx="10515600" cy="1325563"/>
          </a:xfrm>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828427AE-8610-445C-8F7E-C3F0C5E09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B5F2B5-1356-472A-8044-104AE64956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Text Placeholder 4">
            <a:extLst>
              <a:ext uri="{FF2B5EF4-FFF2-40B4-BE49-F238E27FC236}">
                <a16:creationId xmlns:a16="http://schemas.microsoft.com/office/drawing/2014/main" id="{B0D406B8-58AE-4B12-93AB-60715409E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18A96F-395D-4EB7-BF97-7174D04B9A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7" name="Date Placeholder 6">
            <a:extLst>
              <a:ext uri="{FF2B5EF4-FFF2-40B4-BE49-F238E27FC236}">
                <a16:creationId xmlns:a16="http://schemas.microsoft.com/office/drawing/2014/main" id="{1D4A8DA9-323B-4050-8528-DA10A5302958}"/>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8" name="Footer Placeholder 7">
            <a:extLst>
              <a:ext uri="{FF2B5EF4-FFF2-40B4-BE49-F238E27FC236}">
                <a16:creationId xmlns:a16="http://schemas.microsoft.com/office/drawing/2014/main" id="{D1EA9353-E1D0-4BB1-865C-A716BBB22C0F}"/>
              </a:ext>
            </a:extLst>
          </p:cNvPr>
          <p:cNvSpPr>
            <a:spLocks noGrp="1"/>
          </p:cNvSpPr>
          <p:nvPr>
            <p:ph type="ftr" sz="quarter" idx="11"/>
          </p:nvPr>
        </p:nvSpPr>
        <p:spPr/>
        <p:txBody>
          <a:bodyPr/>
          <a:lstStyle/>
          <a:p>
            <a:endParaRPr lang="es-GT"/>
          </a:p>
        </p:txBody>
      </p:sp>
      <p:sp>
        <p:nvSpPr>
          <p:cNvPr id="9" name="Slide Number Placeholder 8">
            <a:extLst>
              <a:ext uri="{FF2B5EF4-FFF2-40B4-BE49-F238E27FC236}">
                <a16:creationId xmlns:a16="http://schemas.microsoft.com/office/drawing/2014/main" id="{B440319E-F284-4D69-AA40-F944F2B284FD}"/>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276737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C2DC-719E-4F07-9392-CC9A19470747}"/>
              </a:ext>
            </a:extLst>
          </p:cNvPr>
          <p:cNvSpPr>
            <a:spLocks noGrp="1"/>
          </p:cNvSpPr>
          <p:nvPr>
            <p:ph type="title"/>
          </p:nvPr>
        </p:nvSpPr>
        <p:spPr/>
        <p:txBody>
          <a:bodyPr/>
          <a:lstStyle/>
          <a:p>
            <a:r>
              <a:rPr lang="en-US"/>
              <a:t>Click to edit Master title style</a:t>
            </a:r>
            <a:endParaRPr lang="es-GT"/>
          </a:p>
        </p:txBody>
      </p:sp>
      <p:sp>
        <p:nvSpPr>
          <p:cNvPr id="3" name="Date Placeholder 2">
            <a:extLst>
              <a:ext uri="{FF2B5EF4-FFF2-40B4-BE49-F238E27FC236}">
                <a16:creationId xmlns:a16="http://schemas.microsoft.com/office/drawing/2014/main" id="{87AE73F0-A988-419C-84BA-5F554478349C}"/>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4" name="Footer Placeholder 3">
            <a:extLst>
              <a:ext uri="{FF2B5EF4-FFF2-40B4-BE49-F238E27FC236}">
                <a16:creationId xmlns:a16="http://schemas.microsoft.com/office/drawing/2014/main" id="{4C31B63E-8076-4B0F-9668-00D2FD110ACB}"/>
              </a:ext>
            </a:extLst>
          </p:cNvPr>
          <p:cNvSpPr>
            <a:spLocks noGrp="1"/>
          </p:cNvSpPr>
          <p:nvPr>
            <p:ph type="ftr" sz="quarter" idx="11"/>
          </p:nvPr>
        </p:nvSpPr>
        <p:spPr/>
        <p:txBody>
          <a:bodyPr/>
          <a:lstStyle/>
          <a:p>
            <a:endParaRPr lang="es-GT"/>
          </a:p>
        </p:txBody>
      </p:sp>
      <p:sp>
        <p:nvSpPr>
          <p:cNvPr id="5" name="Slide Number Placeholder 4">
            <a:extLst>
              <a:ext uri="{FF2B5EF4-FFF2-40B4-BE49-F238E27FC236}">
                <a16:creationId xmlns:a16="http://schemas.microsoft.com/office/drawing/2014/main" id="{27926323-0373-4340-89D1-340BDBCCA4E7}"/>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426927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34729-4E5B-455B-9BA7-38C7000C34BB}"/>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3" name="Footer Placeholder 2">
            <a:extLst>
              <a:ext uri="{FF2B5EF4-FFF2-40B4-BE49-F238E27FC236}">
                <a16:creationId xmlns:a16="http://schemas.microsoft.com/office/drawing/2014/main" id="{975A89C5-1EAB-4002-8554-B71D4D5929B4}"/>
              </a:ext>
            </a:extLst>
          </p:cNvPr>
          <p:cNvSpPr>
            <a:spLocks noGrp="1"/>
          </p:cNvSpPr>
          <p:nvPr>
            <p:ph type="ftr" sz="quarter" idx="11"/>
          </p:nvPr>
        </p:nvSpPr>
        <p:spPr/>
        <p:txBody>
          <a:bodyPr/>
          <a:lstStyle/>
          <a:p>
            <a:endParaRPr lang="es-GT"/>
          </a:p>
        </p:txBody>
      </p:sp>
      <p:sp>
        <p:nvSpPr>
          <p:cNvPr id="4" name="Slide Number Placeholder 3">
            <a:extLst>
              <a:ext uri="{FF2B5EF4-FFF2-40B4-BE49-F238E27FC236}">
                <a16:creationId xmlns:a16="http://schemas.microsoft.com/office/drawing/2014/main" id="{23DF62D9-BB77-4E25-9D2D-36AF4B0F85A1}"/>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28455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9D53-DEBC-4DA5-A396-70E6F1A19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Content Placeholder 2">
            <a:extLst>
              <a:ext uri="{FF2B5EF4-FFF2-40B4-BE49-F238E27FC236}">
                <a16:creationId xmlns:a16="http://schemas.microsoft.com/office/drawing/2014/main" id="{5F38EA5C-AA7F-4AF1-BA0A-767E2629D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Text Placeholder 3">
            <a:extLst>
              <a:ext uri="{FF2B5EF4-FFF2-40B4-BE49-F238E27FC236}">
                <a16:creationId xmlns:a16="http://schemas.microsoft.com/office/drawing/2014/main" id="{06234931-3132-4CED-BF13-504680EF4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870C5C-D3A6-4C4B-9B56-35310300D6D2}"/>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6" name="Footer Placeholder 5">
            <a:extLst>
              <a:ext uri="{FF2B5EF4-FFF2-40B4-BE49-F238E27FC236}">
                <a16:creationId xmlns:a16="http://schemas.microsoft.com/office/drawing/2014/main" id="{D4E084C4-80DC-4D4F-A8B5-38A423CB39B7}"/>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0D139485-10DA-4742-944A-F71437DFA2DD}"/>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61720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263F-9969-4142-B5F4-EDAED0D0D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Picture Placeholder 2">
            <a:extLst>
              <a:ext uri="{FF2B5EF4-FFF2-40B4-BE49-F238E27FC236}">
                <a16:creationId xmlns:a16="http://schemas.microsoft.com/office/drawing/2014/main" id="{DCD1DDF5-72F5-4AEF-ACA5-59B0C0AD7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Text Placeholder 3">
            <a:extLst>
              <a:ext uri="{FF2B5EF4-FFF2-40B4-BE49-F238E27FC236}">
                <a16:creationId xmlns:a16="http://schemas.microsoft.com/office/drawing/2014/main" id="{90656EBF-684E-4B2E-ACC5-456210087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173ECC-F1D4-47BF-9FD1-3E926886C870}"/>
              </a:ext>
            </a:extLst>
          </p:cNvPr>
          <p:cNvSpPr>
            <a:spLocks noGrp="1"/>
          </p:cNvSpPr>
          <p:nvPr>
            <p:ph type="dt" sz="half" idx="10"/>
          </p:nvPr>
        </p:nvSpPr>
        <p:spPr/>
        <p:txBody>
          <a:bodyPr/>
          <a:lstStyle/>
          <a:p>
            <a:fld id="{064A1B85-9E87-42A5-9C66-F9814E4601CA}" type="datetimeFigureOut">
              <a:rPr lang="es-GT" smtClean="0"/>
              <a:t>15/08/2024</a:t>
            </a:fld>
            <a:endParaRPr lang="es-GT"/>
          </a:p>
        </p:txBody>
      </p:sp>
      <p:sp>
        <p:nvSpPr>
          <p:cNvPr id="6" name="Footer Placeholder 5">
            <a:extLst>
              <a:ext uri="{FF2B5EF4-FFF2-40B4-BE49-F238E27FC236}">
                <a16:creationId xmlns:a16="http://schemas.microsoft.com/office/drawing/2014/main" id="{B1426753-F63C-436C-9CEC-4193ACBD4741}"/>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926DFA02-F8B9-4E74-9323-066AAECE9961}"/>
              </a:ext>
            </a:extLst>
          </p:cNvPr>
          <p:cNvSpPr>
            <a:spLocks noGrp="1"/>
          </p:cNvSpPr>
          <p:nvPr>
            <p:ph type="sldNum" sz="quarter" idx="12"/>
          </p:nvPr>
        </p:nvSpPr>
        <p:spPr/>
        <p:txBody>
          <a:bodyPr/>
          <a:lstStyle/>
          <a:p>
            <a:fld id="{897CDD8C-E212-4BD4-AB54-71577C56F076}" type="slidenum">
              <a:rPr lang="es-GT" smtClean="0"/>
              <a:t>‹#›</a:t>
            </a:fld>
            <a:endParaRPr lang="es-GT"/>
          </a:p>
        </p:txBody>
      </p:sp>
    </p:spTree>
    <p:extLst>
      <p:ext uri="{BB962C8B-B14F-4D97-AF65-F5344CB8AC3E}">
        <p14:creationId xmlns:p14="http://schemas.microsoft.com/office/powerpoint/2010/main" val="56625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BB3E0-07E3-4CE1-9F8C-2ADFDACC2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GT"/>
          </a:p>
        </p:txBody>
      </p:sp>
      <p:sp>
        <p:nvSpPr>
          <p:cNvPr id="3" name="Text Placeholder 2">
            <a:extLst>
              <a:ext uri="{FF2B5EF4-FFF2-40B4-BE49-F238E27FC236}">
                <a16:creationId xmlns:a16="http://schemas.microsoft.com/office/drawing/2014/main" id="{D629F6F8-2999-48DA-A60D-44A10204F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E9B05C0F-1BEF-4C0D-B245-E1D877804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A1B85-9E87-42A5-9C66-F9814E4601CA}" type="datetimeFigureOut">
              <a:rPr lang="es-GT" smtClean="0"/>
              <a:t>15/08/2024</a:t>
            </a:fld>
            <a:endParaRPr lang="es-GT"/>
          </a:p>
        </p:txBody>
      </p:sp>
      <p:sp>
        <p:nvSpPr>
          <p:cNvPr id="5" name="Footer Placeholder 4">
            <a:extLst>
              <a:ext uri="{FF2B5EF4-FFF2-40B4-BE49-F238E27FC236}">
                <a16:creationId xmlns:a16="http://schemas.microsoft.com/office/drawing/2014/main" id="{E049509D-910D-4D95-94D9-4DD61D721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Slide Number Placeholder 5">
            <a:extLst>
              <a:ext uri="{FF2B5EF4-FFF2-40B4-BE49-F238E27FC236}">
                <a16:creationId xmlns:a16="http://schemas.microsoft.com/office/drawing/2014/main" id="{76EF596D-9769-46C2-B24D-C988F6AFE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CDD8C-E212-4BD4-AB54-71577C56F076}" type="slidenum">
              <a:rPr lang="es-GT" smtClean="0"/>
              <a:t>‹#›</a:t>
            </a:fld>
            <a:endParaRPr lang="es-GT"/>
          </a:p>
        </p:txBody>
      </p:sp>
    </p:spTree>
    <p:extLst>
      <p:ext uri="{BB962C8B-B14F-4D97-AF65-F5344CB8AC3E}">
        <p14:creationId xmlns:p14="http://schemas.microsoft.com/office/powerpoint/2010/main" val="1282749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Triangle 9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1F224-D265-4D15-8CF4-20D2F61F3ED0}"/>
              </a:ext>
            </a:extLst>
          </p:cNvPr>
          <p:cNvSpPr>
            <a:spLocks noGrp="1"/>
          </p:cNvSpPr>
          <p:nvPr>
            <p:ph type="ctrTitle"/>
          </p:nvPr>
        </p:nvSpPr>
        <p:spPr>
          <a:xfrm>
            <a:off x="1285241" y="1008993"/>
            <a:ext cx="9231410" cy="3542045"/>
          </a:xfrm>
        </p:spPr>
        <p:txBody>
          <a:bodyPr anchor="b">
            <a:normAutofit/>
          </a:bodyPr>
          <a:lstStyle/>
          <a:p>
            <a:pPr algn="l"/>
            <a:r>
              <a:rPr lang="es-GT" sz="11500"/>
              <a:t>Access Control Lists (ACLs)</a:t>
            </a:r>
          </a:p>
        </p:txBody>
      </p:sp>
      <p:sp>
        <p:nvSpPr>
          <p:cNvPr id="3" name="Subtitle 2">
            <a:extLst>
              <a:ext uri="{FF2B5EF4-FFF2-40B4-BE49-F238E27FC236}">
                <a16:creationId xmlns:a16="http://schemas.microsoft.com/office/drawing/2014/main" id="{F0757DE2-0016-4A9C-9D79-D4A52C630E44}"/>
              </a:ext>
            </a:extLst>
          </p:cNvPr>
          <p:cNvSpPr>
            <a:spLocks noGrp="1"/>
          </p:cNvSpPr>
          <p:nvPr>
            <p:ph type="subTitle" idx="1"/>
          </p:nvPr>
        </p:nvSpPr>
        <p:spPr>
          <a:xfrm>
            <a:off x="1285241" y="4582814"/>
            <a:ext cx="7132335" cy="1312657"/>
          </a:xfrm>
        </p:spPr>
        <p:txBody>
          <a:bodyPr anchor="t">
            <a:normAutofit/>
          </a:bodyPr>
          <a:lstStyle/>
          <a:p>
            <a:pPr algn="l"/>
            <a:r>
              <a:rPr lang="es-GT"/>
              <a:t>Redes II</a:t>
            </a:r>
          </a:p>
        </p:txBody>
      </p:sp>
    </p:spTree>
    <p:extLst>
      <p:ext uri="{BB962C8B-B14F-4D97-AF65-F5344CB8AC3E}">
        <p14:creationId xmlns:p14="http://schemas.microsoft.com/office/powerpoint/2010/main" val="356312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F1D26-FBF6-43B8-9873-C0D9CD183511}"/>
              </a:ext>
            </a:extLst>
          </p:cNvPr>
          <p:cNvSpPr>
            <a:spLocks noGrp="1"/>
          </p:cNvSpPr>
          <p:nvPr>
            <p:ph type="title"/>
          </p:nvPr>
        </p:nvSpPr>
        <p:spPr>
          <a:xfrm>
            <a:off x="761803" y="350196"/>
            <a:ext cx="4646904" cy="1624520"/>
          </a:xfrm>
        </p:spPr>
        <p:txBody>
          <a:bodyPr anchor="ctr">
            <a:normAutofit/>
          </a:bodyPr>
          <a:lstStyle/>
          <a:p>
            <a:r>
              <a:rPr lang="es-GT" sz="4000"/>
              <a:t>Wildcard Masking en ACLs</a:t>
            </a:r>
          </a:p>
        </p:txBody>
      </p:sp>
      <p:sp>
        <p:nvSpPr>
          <p:cNvPr id="3" name="Content Placeholder 2">
            <a:extLst>
              <a:ext uri="{FF2B5EF4-FFF2-40B4-BE49-F238E27FC236}">
                <a16:creationId xmlns:a16="http://schemas.microsoft.com/office/drawing/2014/main" id="{4F27B113-C50B-4975-9B34-A5800E3BE4DD}"/>
              </a:ext>
            </a:extLst>
          </p:cNvPr>
          <p:cNvSpPr>
            <a:spLocks noGrp="1"/>
          </p:cNvSpPr>
          <p:nvPr>
            <p:ph idx="1"/>
          </p:nvPr>
        </p:nvSpPr>
        <p:spPr>
          <a:xfrm>
            <a:off x="761802" y="2743200"/>
            <a:ext cx="4646905" cy="3613149"/>
          </a:xfrm>
        </p:spPr>
        <p:txBody>
          <a:bodyPr anchor="ctr">
            <a:normAutofit/>
          </a:bodyPr>
          <a:lstStyle/>
          <a:p>
            <a:r>
              <a:rPr lang="es-GT" sz="2000"/>
              <a:t>Ceros significan bits que “Importan”, son bits que deben coincidir para que la ACL tome efecto.</a:t>
            </a:r>
          </a:p>
          <a:p>
            <a:endParaRPr lang="es-GT" sz="2000"/>
          </a:p>
          <a:p>
            <a:r>
              <a:rPr lang="es-GT" sz="2000"/>
              <a:t>Unos son bits “No importantes”, bits que no tienen que coincidir en nada para que una línea de la ACL sea considerada  una coincidencia. Son bits que no se toman en cuenta.</a:t>
            </a:r>
          </a:p>
        </p:txBody>
      </p:sp>
      <p:pic>
        <p:nvPicPr>
          <p:cNvPr id="5" name="Picture 4" descr="Marca de exclamación sobre fondo amarillo">
            <a:extLst>
              <a:ext uri="{FF2B5EF4-FFF2-40B4-BE49-F238E27FC236}">
                <a16:creationId xmlns:a16="http://schemas.microsoft.com/office/drawing/2014/main" id="{C0C8F31F-DCAB-DD1E-E381-F0AAA8DC737A}"/>
              </a:ext>
            </a:extLst>
          </p:cNvPr>
          <p:cNvPicPr>
            <a:picLocks noChangeAspect="1"/>
          </p:cNvPicPr>
          <p:nvPr/>
        </p:nvPicPr>
        <p:blipFill>
          <a:blip r:embed="rId2"/>
          <a:srcRect l="23088" r="10171"/>
          <a:stretch/>
        </p:blipFill>
        <p:spPr>
          <a:xfrm>
            <a:off x="6096000" y="1"/>
            <a:ext cx="6102825" cy="6858000"/>
          </a:xfrm>
          <a:prstGeom prst="rect">
            <a:avLst/>
          </a:prstGeom>
        </p:spPr>
      </p:pic>
    </p:spTree>
    <p:extLst>
      <p:ext uri="{BB962C8B-B14F-4D97-AF65-F5344CB8AC3E}">
        <p14:creationId xmlns:p14="http://schemas.microsoft.com/office/powerpoint/2010/main" val="9273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77C05-427C-4D1F-B3CB-5678AD9165CF}"/>
              </a:ext>
            </a:extLst>
          </p:cNvPr>
          <p:cNvSpPr>
            <a:spLocks noGrp="1"/>
          </p:cNvSpPr>
          <p:nvPr>
            <p:ph type="title"/>
          </p:nvPr>
        </p:nvSpPr>
        <p:spPr>
          <a:xfrm>
            <a:off x="1043631" y="809898"/>
            <a:ext cx="9942716" cy="1554480"/>
          </a:xfrm>
        </p:spPr>
        <p:txBody>
          <a:bodyPr anchor="ctr">
            <a:normAutofit/>
          </a:bodyPr>
          <a:lstStyle/>
          <a:p>
            <a:r>
              <a:rPr lang="es-GT" sz="4800"/>
              <a:t>Ejemplo</a:t>
            </a:r>
          </a:p>
        </p:txBody>
      </p:sp>
      <p:sp>
        <p:nvSpPr>
          <p:cNvPr id="3" name="Content Placeholder 2">
            <a:extLst>
              <a:ext uri="{FF2B5EF4-FFF2-40B4-BE49-F238E27FC236}">
                <a16:creationId xmlns:a16="http://schemas.microsoft.com/office/drawing/2014/main" id="{C73115AE-0D7F-4083-82AA-ACB86E5D98C5}"/>
              </a:ext>
            </a:extLst>
          </p:cNvPr>
          <p:cNvSpPr>
            <a:spLocks noGrp="1"/>
          </p:cNvSpPr>
          <p:nvPr>
            <p:ph idx="1"/>
          </p:nvPr>
        </p:nvSpPr>
        <p:spPr>
          <a:xfrm>
            <a:off x="1045028" y="3017522"/>
            <a:ext cx="9941319" cy="3124658"/>
          </a:xfrm>
        </p:spPr>
        <p:txBody>
          <a:bodyPr anchor="ctr">
            <a:normAutofit/>
          </a:bodyPr>
          <a:lstStyle/>
          <a:p>
            <a:pPr algn="just"/>
            <a:r>
              <a:rPr lang="es-GT" sz="2400" dirty="0"/>
              <a:t>Se necesita una ACL que permita paquetes del origen 196.17.100.0 /24 ingresar a la interfaz </a:t>
            </a:r>
            <a:r>
              <a:rPr lang="es-GT" sz="2400" dirty="0" err="1"/>
              <a:t>FastEthernet</a:t>
            </a:r>
            <a:r>
              <a:rPr lang="es-GT" sz="2400" dirty="0"/>
              <a:t> del </a:t>
            </a:r>
            <a:r>
              <a:rPr lang="es-GT" sz="2400" dirty="0" err="1"/>
              <a:t>Router</a:t>
            </a:r>
            <a:r>
              <a:rPr lang="es-GT" sz="2400" dirty="0"/>
              <a:t>, y paquetes de cualquier otro origen deben ser bloqueados.</a:t>
            </a:r>
          </a:p>
          <a:p>
            <a:pPr algn="just"/>
            <a:endParaRPr lang="es-GT" sz="2400" dirty="0"/>
          </a:p>
          <a:p>
            <a:pPr algn="just"/>
            <a:r>
              <a:rPr lang="es-GT" sz="2400" dirty="0"/>
              <a:t>Para lograr que lo anterior suceda, se necesita una ACL que permita pasar paquetes si la dirección IP de origen coincide con los tres primeros octetos exactamente (196.17.100).</a:t>
            </a: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57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8">
            <a:extLst>
              <a:ext uri="{FF2B5EF4-FFF2-40B4-BE49-F238E27FC236}">
                <a16:creationId xmlns:a16="http://schemas.microsoft.com/office/drawing/2014/main" id="{C04C4689-8134-E152-9294-3E008413663A}"/>
              </a:ext>
            </a:extLst>
          </p:cNvPr>
          <p:cNvSpPr>
            <a:spLocks noGrp="1"/>
          </p:cNvSpPr>
          <p:nvPr>
            <p:ph idx="1"/>
          </p:nvPr>
        </p:nvSpPr>
        <p:spPr>
          <a:xfrm>
            <a:off x="5162719" y="4883544"/>
            <a:ext cx="6586915" cy="1556907"/>
          </a:xfrm>
        </p:spPr>
        <p:txBody>
          <a:bodyPr anchor="ctr">
            <a:normAutofit/>
          </a:bodyPr>
          <a:lstStyle/>
          <a:p>
            <a:r>
              <a:rPr lang="en-US" sz="1800" dirty="0"/>
              <a:t>Solo se </a:t>
            </a:r>
            <a:r>
              <a:rPr lang="en-US" sz="1800" dirty="0" err="1"/>
              <a:t>validarán</a:t>
            </a:r>
            <a:r>
              <a:rPr lang="en-US" sz="1800" dirty="0"/>
              <a:t> </a:t>
            </a:r>
            <a:r>
              <a:rPr lang="en-US" sz="1800" dirty="0" err="1"/>
              <a:t>los</a:t>
            </a:r>
            <a:r>
              <a:rPr lang="en-US" sz="1800" dirty="0"/>
              <a:t> </a:t>
            </a:r>
            <a:r>
              <a:rPr lang="en-US" sz="1800" dirty="0" err="1"/>
              <a:t>primeros</a:t>
            </a:r>
            <a:r>
              <a:rPr lang="en-US" sz="1800" dirty="0"/>
              <a:t> </a:t>
            </a:r>
            <a:r>
              <a:rPr lang="en-US" sz="1800" dirty="0" err="1"/>
              <a:t>tres</a:t>
            </a:r>
            <a:r>
              <a:rPr lang="en-US" sz="1800" dirty="0"/>
              <a:t> </a:t>
            </a:r>
            <a:r>
              <a:rPr lang="en-US" sz="1800" dirty="0" err="1"/>
              <a:t>octetos</a:t>
            </a:r>
            <a:r>
              <a:rPr lang="en-US" sz="1800" dirty="0"/>
              <a:t> de la </a:t>
            </a:r>
            <a:r>
              <a:rPr lang="en-US" sz="1800" dirty="0" err="1"/>
              <a:t>dirección</a:t>
            </a:r>
            <a:r>
              <a:rPr lang="en-US" sz="1800" dirty="0"/>
              <a:t> de </a:t>
            </a:r>
            <a:r>
              <a:rPr lang="en-US" sz="1800" dirty="0" err="1"/>
              <a:t>origen</a:t>
            </a:r>
            <a:r>
              <a:rPr lang="en-US" sz="1800" dirty="0"/>
              <a:t>, </a:t>
            </a:r>
            <a:r>
              <a:rPr lang="en-US" sz="1800" dirty="0" err="1"/>
              <a:t>ya</a:t>
            </a:r>
            <a:r>
              <a:rPr lang="en-US" sz="1800" dirty="0"/>
              <a:t> que la wildcard </a:t>
            </a:r>
            <a:r>
              <a:rPr lang="en-US" sz="1800" dirty="0" err="1"/>
              <a:t>tiene</a:t>
            </a:r>
            <a:r>
              <a:rPr lang="en-US" sz="1800" dirty="0"/>
              <a:t> </a:t>
            </a:r>
            <a:r>
              <a:rPr lang="en-US" sz="1800" dirty="0" err="1"/>
              <a:t>en</a:t>
            </a:r>
            <a:r>
              <a:rPr lang="en-US" sz="1800" dirty="0"/>
              <a:t> 0 </a:t>
            </a:r>
            <a:r>
              <a:rPr lang="en-US" sz="1800" dirty="0" err="1"/>
              <a:t>dichos</a:t>
            </a:r>
            <a:r>
              <a:rPr lang="en-US" sz="1800" dirty="0"/>
              <a:t> </a:t>
            </a:r>
            <a:r>
              <a:rPr lang="en-US" sz="1800" dirty="0" err="1"/>
              <a:t>octetos</a:t>
            </a:r>
            <a:r>
              <a:rPr lang="en-US" sz="1800" dirty="0"/>
              <a:t>.</a:t>
            </a:r>
          </a:p>
        </p:txBody>
      </p:sp>
      <p:graphicFrame>
        <p:nvGraphicFramePr>
          <p:cNvPr id="68" name="Content Placeholder 3">
            <a:extLst>
              <a:ext uri="{FF2B5EF4-FFF2-40B4-BE49-F238E27FC236}">
                <a16:creationId xmlns:a16="http://schemas.microsoft.com/office/drawing/2014/main" id="{566033EF-010D-4F5A-9501-6FDA3FF02723}"/>
              </a:ext>
            </a:extLst>
          </p:cNvPr>
          <p:cNvGraphicFramePr>
            <a:graphicFrameLocks/>
          </p:cNvGraphicFramePr>
          <p:nvPr>
            <p:extLst>
              <p:ext uri="{D42A27DB-BD31-4B8C-83A1-F6EECF244321}">
                <p14:modId xmlns:p14="http://schemas.microsoft.com/office/powerpoint/2010/main" val="1833839445"/>
              </p:ext>
            </p:extLst>
          </p:nvPr>
        </p:nvGraphicFramePr>
        <p:xfrm>
          <a:off x="959205" y="399771"/>
          <a:ext cx="10369647" cy="3796738"/>
        </p:xfrm>
        <a:graphic>
          <a:graphicData uri="http://schemas.openxmlformats.org/drawingml/2006/table">
            <a:tbl>
              <a:tblPr firstRow="1" bandRow="1">
                <a:noFill/>
                <a:tableStyleId>{5C22544A-7EE6-4342-B048-85BDC9FD1C3A}</a:tableStyleId>
              </a:tblPr>
              <a:tblGrid>
                <a:gridCol w="2122401">
                  <a:extLst>
                    <a:ext uri="{9D8B030D-6E8A-4147-A177-3AD203B41FA5}">
                      <a16:colId xmlns:a16="http://schemas.microsoft.com/office/drawing/2014/main" val="3729532149"/>
                    </a:ext>
                  </a:extLst>
                </a:gridCol>
                <a:gridCol w="2021419">
                  <a:extLst>
                    <a:ext uri="{9D8B030D-6E8A-4147-A177-3AD203B41FA5}">
                      <a16:colId xmlns:a16="http://schemas.microsoft.com/office/drawing/2014/main" val="2695183758"/>
                    </a:ext>
                  </a:extLst>
                </a:gridCol>
                <a:gridCol w="2129132">
                  <a:extLst>
                    <a:ext uri="{9D8B030D-6E8A-4147-A177-3AD203B41FA5}">
                      <a16:colId xmlns:a16="http://schemas.microsoft.com/office/drawing/2014/main" val="558176289"/>
                    </a:ext>
                  </a:extLst>
                </a:gridCol>
                <a:gridCol w="2057324">
                  <a:extLst>
                    <a:ext uri="{9D8B030D-6E8A-4147-A177-3AD203B41FA5}">
                      <a16:colId xmlns:a16="http://schemas.microsoft.com/office/drawing/2014/main" val="1537471432"/>
                    </a:ext>
                  </a:extLst>
                </a:gridCol>
                <a:gridCol w="2039371">
                  <a:extLst>
                    <a:ext uri="{9D8B030D-6E8A-4147-A177-3AD203B41FA5}">
                      <a16:colId xmlns:a16="http://schemas.microsoft.com/office/drawing/2014/main" val="3732279932"/>
                    </a:ext>
                  </a:extLst>
                </a:gridCol>
              </a:tblGrid>
              <a:tr h="679460">
                <a:tc>
                  <a:txBody>
                    <a:bodyPr/>
                    <a:lstStyle/>
                    <a:p>
                      <a:endParaRPr lang="es-GT" sz="2500" b="1">
                        <a:solidFill>
                          <a:schemeClr val="tx1">
                            <a:lumMod val="75000"/>
                            <a:lumOff val="25000"/>
                          </a:schemeClr>
                        </a:solidFill>
                      </a:endParaRPr>
                    </a:p>
                  </a:txBody>
                  <a:tcPr marL="258512" marR="193884" marT="129256" marB="129256">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s-GT" sz="2500" b="1">
                          <a:solidFill>
                            <a:schemeClr val="tx1">
                              <a:lumMod val="75000"/>
                              <a:lumOff val="25000"/>
                            </a:schemeClr>
                          </a:solidFill>
                        </a:rPr>
                        <a:t>1st Octet</a:t>
                      </a:r>
                    </a:p>
                  </a:txBody>
                  <a:tcPr marL="258512" marR="193884" marT="129256" marB="12925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s-GT" sz="2500" b="1">
                          <a:solidFill>
                            <a:schemeClr val="tx1">
                              <a:lumMod val="75000"/>
                              <a:lumOff val="25000"/>
                            </a:schemeClr>
                          </a:solidFill>
                        </a:rPr>
                        <a:t>2nd Octet</a:t>
                      </a:r>
                    </a:p>
                  </a:txBody>
                  <a:tcPr marL="258512" marR="193884" marT="129256" marB="12925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s-GT" sz="2500" b="1">
                          <a:solidFill>
                            <a:schemeClr val="tx1">
                              <a:lumMod val="75000"/>
                              <a:lumOff val="25000"/>
                            </a:schemeClr>
                          </a:solidFill>
                        </a:rPr>
                        <a:t>3rd Octet</a:t>
                      </a:r>
                    </a:p>
                  </a:txBody>
                  <a:tcPr marL="258512" marR="193884" marT="129256" marB="12925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s-GT" sz="2500" b="1">
                          <a:solidFill>
                            <a:schemeClr val="tx1">
                              <a:lumMod val="75000"/>
                              <a:lumOff val="25000"/>
                            </a:schemeClr>
                          </a:solidFill>
                        </a:rPr>
                        <a:t>4th Octet</a:t>
                      </a:r>
                    </a:p>
                  </a:txBody>
                  <a:tcPr marL="258512" marR="193884" marT="129256" marB="12925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731841388"/>
                  </a:ext>
                </a:extLst>
              </a:tr>
              <a:tr h="848453">
                <a:tc>
                  <a:txBody>
                    <a:bodyPr/>
                    <a:lstStyle/>
                    <a:p>
                      <a:r>
                        <a:rPr lang="es-GT" sz="1800">
                          <a:solidFill>
                            <a:schemeClr val="tx1">
                              <a:lumMod val="75000"/>
                              <a:lumOff val="25000"/>
                            </a:schemeClr>
                          </a:solidFill>
                        </a:rPr>
                        <a:t>All bits must match</a:t>
                      </a:r>
                    </a:p>
                  </a:txBody>
                  <a:tcPr marL="258512" marR="193884" marT="129256" marB="12925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s-GT" sz="1800">
                          <a:solidFill>
                            <a:schemeClr val="tx1">
                              <a:lumMod val="75000"/>
                              <a:lumOff val="25000"/>
                            </a:schemeClr>
                          </a:solidFill>
                        </a:rPr>
                        <a:t>00000000</a:t>
                      </a: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3878632"/>
                  </a:ext>
                </a:extLst>
              </a:tr>
              <a:tr h="848453">
                <a:tc>
                  <a:txBody>
                    <a:bodyPr/>
                    <a:lstStyle/>
                    <a:p>
                      <a:r>
                        <a:rPr lang="es-GT" sz="1800">
                          <a:solidFill>
                            <a:schemeClr val="tx1">
                              <a:lumMod val="75000"/>
                              <a:lumOff val="25000"/>
                            </a:schemeClr>
                          </a:solidFill>
                        </a:rPr>
                        <a:t>All bits must match</a:t>
                      </a:r>
                    </a:p>
                  </a:txBody>
                  <a:tcPr marL="258512" marR="193884" marT="129256" marB="12925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s-GT" sz="1800">
                          <a:solidFill>
                            <a:schemeClr val="tx1">
                              <a:lumMod val="75000"/>
                              <a:lumOff val="25000"/>
                            </a:schemeClr>
                          </a:solidFill>
                        </a:rPr>
                        <a:t>00000000</a:t>
                      </a: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41207373"/>
                  </a:ext>
                </a:extLst>
              </a:tr>
              <a:tr h="848453">
                <a:tc>
                  <a:txBody>
                    <a:bodyPr/>
                    <a:lstStyle/>
                    <a:p>
                      <a:r>
                        <a:rPr lang="es-GT" sz="1800">
                          <a:solidFill>
                            <a:schemeClr val="tx1">
                              <a:lumMod val="75000"/>
                              <a:lumOff val="25000"/>
                            </a:schemeClr>
                          </a:solidFill>
                        </a:rPr>
                        <a:t>All bits must match</a:t>
                      </a:r>
                    </a:p>
                  </a:txBody>
                  <a:tcPr marL="258512" marR="193884" marT="129256" marB="12925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s-GT" sz="1800">
                          <a:solidFill>
                            <a:schemeClr val="tx1">
                              <a:lumMod val="75000"/>
                              <a:lumOff val="25000"/>
                            </a:schemeClr>
                          </a:solidFill>
                        </a:rPr>
                        <a:t>00000000</a:t>
                      </a: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6366202"/>
                  </a:ext>
                </a:extLst>
              </a:tr>
              <a:tr h="571919">
                <a:tc>
                  <a:txBody>
                    <a:bodyPr/>
                    <a:lstStyle/>
                    <a:p>
                      <a:r>
                        <a:rPr lang="es-GT" sz="1800">
                          <a:solidFill>
                            <a:schemeClr val="tx1">
                              <a:lumMod val="75000"/>
                              <a:lumOff val="25000"/>
                            </a:schemeClr>
                          </a:solidFill>
                        </a:rPr>
                        <a:t>We don’t care!</a:t>
                      </a:r>
                    </a:p>
                  </a:txBody>
                  <a:tcPr marL="258512" marR="193884" marT="129256" marB="129256">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s-GT" sz="1800">
                        <a:solidFill>
                          <a:schemeClr val="tx1">
                            <a:lumMod val="75000"/>
                            <a:lumOff val="25000"/>
                          </a:schemeClr>
                        </a:solidFill>
                      </a:endParaRP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s-GT" sz="1800">
                          <a:solidFill>
                            <a:schemeClr val="tx1">
                              <a:lumMod val="75000"/>
                              <a:lumOff val="25000"/>
                            </a:schemeClr>
                          </a:solidFill>
                        </a:rPr>
                        <a:t>11111111</a:t>
                      </a:r>
                    </a:p>
                  </a:txBody>
                  <a:tcPr marL="258512" marR="193884" marT="129256" marB="12925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16395368"/>
                  </a:ext>
                </a:extLst>
              </a:tr>
            </a:tbl>
          </a:graphicData>
        </a:graphic>
      </p:graphicFrame>
    </p:spTree>
    <p:extLst>
      <p:ext uri="{BB962C8B-B14F-4D97-AF65-F5344CB8AC3E}">
        <p14:creationId xmlns:p14="http://schemas.microsoft.com/office/powerpoint/2010/main" val="209554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4" name="Rectangle 4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2D8FE-5049-41CB-BB66-78A38DAC226B}"/>
              </a:ext>
            </a:extLst>
          </p:cNvPr>
          <p:cNvSpPr>
            <a:spLocks noGrp="1"/>
          </p:cNvSpPr>
          <p:nvPr>
            <p:ph type="title"/>
          </p:nvPr>
        </p:nvSpPr>
        <p:spPr>
          <a:xfrm>
            <a:off x="1282963" y="1238080"/>
            <a:ext cx="9849751" cy="1349671"/>
          </a:xfrm>
        </p:spPr>
        <p:txBody>
          <a:bodyPr anchor="b">
            <a:normAutofit/>
          </a:bodyPr>
          <a:lstStyle/>
          <a:p>
            <a:r>
              <a:rPr lang="es-GT" sz="5400"/>
              <a:t>Standard ACLs</a:t>
            </a:r>
          </a:p>
        </p:txBody>
      </p:sp>
      <p:sp>
        <p:nvSpPr>
          <p:cNvPr id="47" name="Content Placeholder 2">
            <a:extLst>
              <a:ext uri="{FF2B5EF4-FFF2-40B4-BE49-F238E27FC236}">
                <a16:creationId xmlns:a16="http://schemas.microsoft.com/office/drawing/2014/main" id="{56E7CB9E-629A-4D0D-821C-FB31DB06326F}"/>
              </a:ext>
            </a:extLst>
          </p:cNvPr>
          <p:cNvSpPr>
            <a:spLocks noGrp="1"/>
          </p:cNvSpPr>
          <p:nvPr>
            <p:ph idx="1"/>
          </p:nvPr>
        </p:nvSpPr>
        <p:spPr>
          <a:xfrm>
            <a:off x="1289304" y="2902913"/>
            <a:ext cx="9849751" cy="3032168"/>
          </a:xfrm>
        </p:spPr>
        <p:txBody>
          <a:bodyPr anchor="ctr">
            <a:normAutofit/>
          </a:bodyPr>
          <a:lstStyle/>
          <a:p>
            <a:r>
              <a:rPr lang="es-GT" sz="1900"/>
              <a:t>Una ACL estándar está relacionada únicamente con la IP de origen del paquete.</a:t>
            </a:r>
          </a:p>
          <a:p>
            <a:endParaRPr lang="es-GT" sz="1900"/>
          </a:p>
          <a:p>
            <a:r>
              <a:rPr lang="es-GT" sz="1900"/>
              <a:t>1-99</a:t>
            </a:r>
          </a:p>
          <a:p>
            <a:pPr marL="0" indent="0">
              <a:buNone/>
            </a:pPr>
            <a:endParaRPr lang="es-GT" sz="1900"/>
          </a:p>
          <a:p>
            <a:r>
              <a:rPr lang="es-GT" sz="1900"/>
              <a:t>1300-1999 (expanded range)</a:t>
            </a:r>
          </a:p>
          <a:p>
            <a:pPr marL="0" indent="0">
              <a:buNone/>
            </a:pPr>
            <a:endParaRPr lang="es-GT" sz="1900"/>
          </a:p>
          <a:p>
            <a:r>
              <a:rPr lang="es-GT" sz="1900"/>
              <a:t> Debido a que se limitan únicamente a las IP origen, estás ACLs son complicadas de utilizar en algunas situaciones, como la siguiente:</a:t>
            </a:r>
          </a:p>
          <a:p>
            <a:endParaRPr lang="es-GT" sz="1900"/>
          </a:p>
        </p:txBody>
      </p:sp>
    </p:spTree>
    <p:extLst>
      <p:ext uri="{BB962C8B-B14F-4D97-AF65-F5344CB8AC3E}">
        <p14:creationId xmlns:p14="http://schemas.microsoft.com/office/powerpoint/2010/main" val="249083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white cloud with black text&#10;&#10;Description automatically generated">
            <a:extLst>
              <a:ext uri="{FF2B5EF4-FFF2-40B4-BE49-F238E27FC236}">
                <a16:creationId xmlns:a16="http://schemas.microsoft.com/office/drawing/2014/main" id="{AE4A43D9-7A16-41EC-ABA5-C6F19DACCF35}"/>
              </a:ext>
            </a:extLst>
          </p:cNvPr>
          <p:cNvPicPr>
            <a:picLocks noGrp="1" noChangeAspect="1"/>
          </p:cNvPicPr>
          <p:nvPr>
            <p:ph idx="1"/>
          </p:nvPr>
        </p:nvPicPr>
        <p:blipFill>
          <a:blip r:embed="rId2"/>
          <a:srcRect t="5462"/>
          <a:stretch/>
        </p:blipFill>
        <p:spPr>
          <a:xfrm>
            <a:off x="-2" y="10"/>
            <a:ext cx="12192002" cy="3428990"/>
          </a:xfrm>
          <a:prstGeom prst="rect">
            <a:avLst/>
          </a:prstGeom>
        </p:spPr>
      </p:pic>
      <p:grpSp>
        <p:nvGrpSpPr>
          <p:cNvPr id="63" name="Group 62">
            <a:extLst>
              <a:ext uri="{FF2B5EF4-FFF2-40B4-BE49-F238E27FC236}">
                <a16:creationId xmlns:a16="http://schemas.microsoft.com/office/drawing/2014/main" id="{5EC81CC9-EAC3-3907-9268-3A583E3B63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0" y="3401858"/>
            <a:ext cx="12207200" cy="123363"/>
            <a:chOff x="-5025" y="6737718"/>
            <a:chExt cx="12207200" cy="123363"/>
          </a:xfrm>
        </p:grpSpPr>
        <p:sp>
          <p:nvSpPr>
            <p:cNvPr id="68" name="Rectangle 67">
              <a:extLst>
                <a:ext uri="{FF2B5EF4-FFF2-40B4-BE49-F238E27FC236}">
                  <a16:creationId xmlns:a16="http://schemas.microsoft.com/office/drawing/2014/main" id="{665915B0-4647-B7BB-3CDF-D62A16FC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A416CD1-48B0-ADCA-33F6-A12FBD9EE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ontent Placeholder 2">
            <a:extLst>
              <a:ext uri="{FF2B5EF4-FFF2-40B4-BE49-F238E27FC236}">
                <a16:creationId xmlns:a16="http://schemas.microsoft.com/office/drawing/2014/main" id="{EF7A72A7-AFA4-67F6-6632-289640E4C3A1}"/>
              </a:ext>
            </a:extLst>
          </p:cNvPr>
          <p:cNvSpPr txBox="1">
            <a:spLocks/>
          </p:cNvSpPr>
          <p:nvPr/>
        </p:nvSpPr>
        <p:spPr>
          <a:xfrm>
            <a:off x="5341546" y="3769744"/>
            <a:ext cx="6012254" cy="27949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Requerimientos:</a:t>
            </a:r>
          </a:p>
          <a:p>
            <a:r>
              <a:rPr lang="en-US" sz="2000" dirty="0" err="1"/>
              <a:t>Bloquear</a:t>
            </a:r>
            <a:r>
              <a:rPr lang="en-US" sz="2000" dirty="0"/>
              <a:t> </a:t>
            </a:r>
            <a:r>
              <a:rPr lang="en-US" sz="2000" dirty="0" err="1"/>
              <a:t>el</a:t>
            </a:r>
            <a:r>
              <a:rPr lang="en-US" sz="2000" dirty="0"/>
              <a:t> </a:t>
            </a:r>
            <a:r>
              <a:rPr lang="en-US" sz="2000" dirty="0" err="1"/>
              <a:t>tráfico</a:t>
            </a:r>
            <a:r>
              <a:rPr lang="en-US" sz="2000" dirty="0"/>
              <a:t> </a:t>
            </a:r>
            <a:r>
              <a:rPr lang="en-US" sz="2000" dirty="0" err="1"/>
              <a:t>originado</a:t>
            </a:r>
            <a:r>
              <a:rPr lang="en-US" sz="2000" dirty="0"/>
              <a:t> </a:t>
            </a:r>
            <a:r>
              <a:rPr lang="en-US" sz="2000" dirty="0" err="1"/>
              <a:t>desde</a:t>
            </a:r>
            <a:r>
              <a:rPr lang="en-US" sz="2000" dirty="0"/>
              <a:t> la </a:t>
            </a:r>
            <a:r>
              <a:rPr lang="en-US" sz="2000" dirty="0" err="1"/>
              <a:t>subred</a:t>
            </a:r>
            <a:r>
              <a:rPr lang="en-US" sz="2000" dirty="0"/>
              <a:t> 3.3.3.0 /24 </a:t>
            </a:r>
            <a:r>
              <a:rPr lang="en-US" sz="2000" dirty="0" err="1"/>
              <a:t>si</a:t>
            </a:r>
            <a:r>
              <a:rPr lang="en-US" sz="2000" dirty="0"/>
              <a:t> </a:t>
            </a:r>
            <a:r>
              <a:rPr lang="en-US" sz="2000" dirty="0" err="1"/>
              <a:t>lleva</a:t>
            </a:r>
            <a:r>
              <a:rPr lang="en-US" sz="2000" dirty="0"/>
              <a:t> </a:t>
            </a:r>
            <a:r>
              <a:rPr lang="en-US" sz="2000" dirty="0" err="1"/>
              <a:t>como</a:t>
            </a:r>
            <a:r>
              <a:rPr lang="en-US" sz="2000" dirty="0"/>
              <a:t> </a:t>
            </a:r>
            <a:r>
              <a:rPr lang="en-US" sz="2000" dirty="0" err="1"/>
              <a:t>destino</a:t>
            </a:r>
            <a:r>
              <a:rPr lang="en-US" sz="2000" dirty="0"/>
              <a:t> la </a:t>
            </a:r>
            <a:r>
              <a:rPr lang="en-US" sz="2000" dirty="0" err="1"/>
              <a:t>subred</a:t>
            </a:r>
            <a:r>
              <a:rPr lang="en-US" sz="2000" dirty="0"/>
              <a:t> 11.11.11.0 /24</a:t>
            </a:r>
          </a:p>
          <a:p>
            <a:r>
              <a:rPr lang="en-US" sz="2000" dirty="0"/>
              <a:t>R1 </a:t>
            </a:r>
            <a:r>
              <a:rPr lang="en-US" sz="2000" dirty="0" err="1"/>
              <a:t>debe</a:t>
            </a:r>
            <a:r>
              <a:rPr lang="en-US" sz="2000" dirty="0"/>
              <a:t> </a:t>
            </a:r>
            <a:r>
              <a:rPr lang="en-US" sz="2000" dirty="0" err="1"/>
              <a:t>aceptar</a:t>
            </a:r>
            <a:r>
              <a:rPr lang="en-US" sz="2000" dirty="0"/>
              <a:t> </a:t>
            </a:r>
            <a:r>
              <a:rPr lang="en-US" sz="2000" dirty="0" err="1"/>
              <a:t>paquetes</a:t>
            </a:r>
            <a:r>
              <a:rPr lang="en-US" sz="2000" dirty="0"/>
              <a:t> </a:t>
            </a:r>
            <a:r>
              <a:rPr lang="en-US" sz="2000" dirty="0" err="1"/>
              <a:t>desde</a:t>
            </a:r>
            <a:r>
              <a:rPr lang="en-US" sz="2000" dirty="0"/>
              <a:t> la 3.3.3.0 /24 </a:t>
            </a:r>
            <a:r>
              <a:rPr lang="en-US" sz="2000" dirty="0" err="1"/>
              <a:t>si</a:t>
            </a:r>
            <a:r>
              <a:rPr lang="en-US" sz="2000" dirty="0"/>
              <a:t> se dirige a </a:t>
            </a:r>
            <a:r>
              <a:rPr lang="en-US" sz="2000" dirty="0" err="1"/>
              <a:t>cualquier</a:t>
            </a:r>
            <a:r>
              <a:rPr lang="en-US" sz="2000" dirty="0"/>
              <a:t> </a:t>
            </a:r>
            <a:r>
              <a:rPr lang="en-US" sz="2000" dirty="0" err="1"/>
              <a:t>otra</a:t>
            </a:r>
            <a:r>
              <a:rPr lang="en-US" sz="2000" dirty="0"/>
              <a:t> </a:t>
            </a:r>
            <a:r>
              <a:rPr lang="en-US" sz="2000" dirty="0" err="1"/>
              <a:t>subred</a:t>
            </a:r>
            <a:r>
              <a:rPr lang="en-US" sz="2000" dirty="0"/>
              <a:t>, </a:t>
            </a:r>
            <a:r>
              <a:rPr lang="en-US" sz="2000" dirty="0" err="1"/>
              <a:t>incluyendo</a:t>
            </a:r>
            <a:r>
              <a:rPr lang="en-US" sz="2000" dirty="0"/>
              <a:t> </a:t>
            </a:r>
            <a:r>
              <a:rPr lang="en-US" sz="2000" dirty="0" err="1"/>
              <a:t>cualquier</a:t>
            </a:r>
            <a:r>
              <a:rPr lang="en-US" sz="2000" dirty="0"/>
              <a:t> </a:t>
            </a:r>
            <a:r>
              <a:rPr lang="en-US" sz="2000" dirty="0" err="1"/>
              <a:t>otra</a:t>
            </a:r>
            <a:r>
              <a:rPr lang="en-US" sz="2000" dirty="0"/>
              <a:t> </a:t>
            </a:r>
            <a:r>
              <a:rPr lang="en-US" sz="2000" dirty="0" err="1"/>
              <a:t>subred</a:t>
            </a:r>
            <a:r>
              <a:rPr lang="en-US" sz="2000" dirty="0"/>
              <a:t> </a:t>
            </a:r>
            <a:r>
              <a:rPr lang="en-US" sz="2000" dirty="0" err="1"/>
              <a:t>agregada</a:t>
            </a:r>
            <a:r>
              <a:rPr lang="en-US" sz="2000" dirty="0"/>
              <a:t> </a:t>
            </a:r>
            <a:r>
              <a:rPr lang="en-US" sz="2000" dirty="0" err="1"/>
              <a:t>en</a:t>
            </a:r>
            <a:r>
              <a:rPr lang="en-US" sz="2000" dirty="0"/>
              <a:t> </a:t>
            </a:r>
            <a:r>
              <a:rPr lang="en-US" sz="2000" dirty="0" err="1"/>
              <a:t>el</a:t>
            </a:r>
            <a:r>
              <a:rPr lang="en-US" sz="2000" dirty="0"/>
              <a:t> </a:t>
            </a:r>
            <a:r>
              <a:rPr lang="en-US" sz="2000" dirty="0" err="1"/>
              <a:t>futuro</a:t>
            </a:r>
            <a:r>
              <a:rPr lang="en-US" sz="2000" dirty="0"/>
              <a:t>.</a:t>
            </a:r>
          </a:p>
          <a:p>
            <a:r>
              <a:rPr lang="en-US" sz="2000" dirty="0"/>
              <a:t>La ACL </a:t>
            </a:r>
            <a:r>
              <a:rPr lang="en-US" sz="2000" dirty="0" err="1"/>
              <a:t>debe</a:t>
            </a:r>
            <a:r>
              <a:rPr lang="en-US" sz="2000" dirty="0"/>
              <a:t> ser </a:t>
            </a:r>
            <a:r>
              <a:rPr lang="en-US" sz="2000" dirty="0" err="1"/>
              <a:t>aplicada</a:t>
            </a:r>
            <a:r>
              <a:rPr lang="en-US" sz="2000" dirty="0"/>
              <a:t> </a:t>
            </a:r>
            <a:r>
              <a:rPr lang="en-US" sz="2000" dirty="0" err="1"/>
              <a:t>en</a:t>
            </a:r>
            <a:r>
              <a:rPr lang="en-US" sz="2000" dirty="0"/>
              <a:t> la </a:t>
            </a:r>
            <a:r>
              <a:rPr lang="en-US" sz="2000" dirty="0" err="1"/>
              <a:t>interfaz</a:t>
            </a:r>
            <a:r>
              <a:rPr lang="en-US" sz="2000" dirty="0"/>
              <a:t> serial de R1. </a:t>
            </a:r>
          </a:p>
        </p:txBody>
      </p:sp>
      <p:sp>
        <p:nvSpPr>
          <p:cNvPr id="6" name="Content Placeholder 2">
            <a:extLst>
              <a:ext uri="{FF2B5EF4-FFF2-40B4-BE49-F238E27FC236}">
                <a16:creationId xmlns:a16="http://schemas.microsoft.com/office/drawing/2014/main" id="{040556D8-AC25-E3EA-AE82-CA4B91BC3700}"/>
              </a:ext>
            </a:extLst>
          </p:cNvPr>
          <p:cNvSpPr txBox="1">
            <a:spLocks/>
          </p:cNvSpPr>
          <p:nvPr/>
        </p:nvSpPr>
        <p:spPr>
          <a:xfrm>
            <a:off x="449100" y="3709358"/>
            <a:ext cx="3918857" cy="16303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3200" dirty="0" err="1">
                <a:latin typeface="Calibri Light (Headings)"/>
              </a:rPr>
              <a:t>Ejemplo</a:t>
            </a:r>
            <a:r>
              <a:rPr lang="en-US" sz="3200" dirty="0">
                <a:latin typeface="Calibri Light (Headings)"/>
              </a:rPr>
              <a:t> </a:t>
            </a:r>
            <a:r>
              <a:rPr lang="en-US" sz="3200" dirty="0" err="1">
                <a:latin typeface="Calibri Light (Headings)"/>
              </a:rPr>
              <a:t>práctico</a:t>
            </a:r>
            <a:endParaRPr lang="en-US" sz="3200" dirty="0">
              <a:latin typeface="Calibri Light (Headings)"/>
              <a:ea typeface="+mj-ea"/>
              <a:cs typeface="+mj-cs"/>
            </a:endParaRPr>
          </a:p>
          <a:p>
            <a:pPr marL="0" indent="0">
              <a:buNone/>
            </a:pPr>
            <a:endParaRPr lang="en-US" sz="2000" dirty="0"/>
          </a:p>
        </p:txBody>
      </p:sp>
    </p:spTree>
    <p:extLst>
      <p:ext uri="{BB962C8B-B14F-4D97-AF65-F5344CB8AC3E}">
        <p14:creationId xmlns:p14="http://schemas.microsoft.com/office/powerpoint/2010/main" val="247434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white cloud with black text&#10;&#10;Description automatically generated">
            <a:extLst>
              <a:ext uri="{FF2B5EF4-FFF2-40B4-BE49-F238E27FC236}">
                <a16:creationId xmlns:a16="http://schemas.microsoft.com/office/drawing/2014/main" id="{AE4A43D9-7A16-41EC-ABA5-C6F19DACCF35}"/>
              </a:ext>
            </a:extLst>
          </p:cNvPr>
          <p:cNvPicPr>
            <a:picLocks noGrp="1" noChangeAspect="1"/>
          </p:cNvPicPr>
          <p:nvPr>
            <p:ph idx="1"/>
          </p:nvPr>
        </p:nvPicPr>
        <p:blipFill>
          <a:blip r:embed="rId2"/>
          <a:srcRect t="5462"/>
          <a:stretch/>
        </p:blipFill>
        <p:spPr>
          <a:xfrm>
            <a:off x="-2" y="10"/>
            <a:ext cx="12192002" cy="3428990"/>
          </a:xfrm>
          <a:prstGeom prst="rect">
            <a:avLst/>
          </a:prstGeom>
        </p:spPr>
      </p:pic>
      <p:grpSp>
        <p:nvGrpSpPr>
          <p:cNvPr id="63" name="Group 62">
            <a:extLst>
              <a:ext uri="{FF2B5EF4-FFF2-40B4-BE49-F238E27FC236}">
                <a16:creationId xmlns:a16="http://schemas.microsoft.com/office/drawing/2014/main" id="{5EC81CC9-EAC3-3907-9268-3A583E3B63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0" y="3401858"/>
            <a:ext cx="12207200" cy="123363"/>
            <a:chOff x="-5025" y="6737718"/>
            <a:chExt cx="12207200" cy="123363"/>
          </a:xfrm>
        </p:grpSpPr>
        <p:sp>
          <p:nvSpPr>
            <p:cNvPr id="68" name="Rectangle 67">
              <a:extLst>
                <a:ext uri="{FF2B5EF4-FFF2-40B4-BE49-F238E27FC236}">
                  <a16:creationId xmlns:a16="http://schemas.microsoft.com/office/drawing/2014/main" id="{665915B0-4647-B7BB-3CDF-D62A16FC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A416CD1-48B0-ADCA-33F6-A12FBD9EE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ontent Placeholder 2">
            <a:extLst>
              <a:ext uri="{FF2B5EF4-FFF2-40B4-BE49-F238E27FC236}">
                <a16:creationId xmlns:a16="http://schemas.microsoft.com/office/drawing/2014/main" id="{EF7A72A7-AFA4-67F6-6632-289640E4C3A1}"/>
              </a:ext>
            </a:extLst>
          </p:cNvPr>
          <p:cNvSpPr txBox="1">
            <a:spLocks/>
          </p:cNvSpPr>
          <p:nvPr/>
        </p:nvSpPr>
        <p:spPr>
          <a:xfrm>
            <a:off x="338226" y="3717788"/>
            <a:ext cx="6012254" cy="21714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GT" sz="2000" b="1" u="sng" dirty="0"/>
              <a:t>Crear ACL:</a:t>
            </a:r>
          </a:p>
          <a:p>
            <a:pPr marL="0" indent="0">
              <a:buNone/>
            </a:pPr>
            <a:r>
              <a:rPr lang="es-GT" sz="2000" dirty="0"/>
              <a:t>R1#conf t</a:t>
            </a:r>
          </a:p>
          <a:p>
            <a:pPr marL="0" indent="0">
              <a:buNone/>
            </a:pPr>
            <a:r>
              <a:rPr lang="es-GT" sz="2000" dirty="0"/>
              <a:t>R1(</a:t>
            </a:r>
            <a:r>
              <a:rPr lang="es-GT" sz="2000" dirty="0" err="1"/>
              <a:t>config</a:t>
            </a:r>
            <a:r>
              <a:rPr lang="es-GT" sz="2000" dirty="0"/>
              <a:t>)#access-list 5 </a:t>
            </a:r>
            <a:r>
              <a:rPr lang="es-GT" sz="2000" dirty="0" err="1"/>
              <a:t>deny</a:t>
            </a:r>
            <a:r>
              <a:rPr lang="es-GT" sz="2000" dirty="0"/>
              <a:t> 3.3.3.0 0.0.0.255</a:t>
            </a:r>
          </a:p>
          <a:p>
            <a:pPr marL="0" indent="0">
              <a:buNone/>
            </a:pPr>
            <a:r>
              <a:rPr lang="es-GT" sz="2000" dirty="0"/>
              <a:t>R1(</a:t>
            </a:r>
            <a:r>
              <a:rPr lang="es-GT" sz="2000" dirty="0" err="1"/>
              <a:t>config</a:t>
            </a:r>
            <a:r>
              <a:rPr lang="es-GT" sz="2000" dirty="0"/>
              <a:t>)#access-list 5 </a:t>
            </a:r>
            <a:r>
              <a:rPr lang="es-GT" sz="2000" dirty="0" err="1"/>
              <a:t>permit</a:t>
            </a:r>
            <a:r>
              <a:rPr lang="es-GT" sz="2000" dirty="0"/>
              <a:t> </a:t>
            </a:r>
            <a:r>
              <a:rPr lang="es-GT" sz="2000" dirty="0" err="1"/>
              <a:t>any</a:t>
            </a:r>
            <a:endParaRPr lang="es-GT" sz="2000" dirty="0"/>
          </a:p>
        </p:txBody>
      </p:sp>
      <p:sp>
        <p:nvSpPr>
          <p:cNvPr id="3" name="Content Placeholder 2">
            <a:extLst>
              <a:ext uri="{FF2B5EF4-FFF2-40B4-BE49-F238E27FC236}">
                <a16:creationId xmlns:a16="http://schemas.microsoft.com/office/drawing/2014/main" id="{05A24E27-C0A3-91B4-04EC-231C217FBF54}"/>
              </a:ext>
            </a:extLst>
          </p:cNvPr>
          <p:cNvSpPr txBox="1">
            <a:spLocks/>
          </p:cNvSpPr>
          <p:nvPr/>
        </p:nvSpPr>
        <p:spPr>
          <a:xfrm>
            <a:off x="5841520" y="3717788"/>
            <a:ext cx="6012254" cy="29504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GT" sz="2000" b="1" u="sng" dirty="0"/>
              <a:t>Asociar ACL con interfaz:</a:t>
            </a:r>
          </a:p>
          <a:p>
            <a:pPr marL="0" indent="0">
              <a:buNone/>
            </a:pPr>
            <a:r>
              <a:rPr lang="es-GT" sz="2000" dirty="0"/>
              <a:t>R1#conf t</a:t>
            </a:r>
          </a:p>
          <a:p>
            <a:pPr marL="0" indent="0">
              <a:buNone/>
            </a:pPr>
            <a:r>
              <a:rPr lang="es-GT" sz="2000" dirty="0"/>
              <a:t>R1(</a:t>
            </a:r>
            <a:r>
              <a:rPr lang="es-GT" sz="2000" dirty="0" err="1"/>
              <a:t>config</a:t>
            </a:r>
            <a:r>
              <a:rPr lang="es-GT" sz="2000" dirty="0"/>
              <a:t>)#interface serial 0/1/0</a:t>
            </a:r>
          </a:p>
          <a:p>
            <a:pPr marL="0" indent="0">
              <a:buNone/>
            </a:pPr>
            <a:r>
              <a:rPr lang="es-GT" sz="2000" dirty="0"/>
              <a:t>R1(</a:t>
            </a:r>
            <a:r>
              <a:rPr lang="es-GT" sz="2000" dirty="0" err="1"/>
              <a:t>config-if</a:t>
            </a:r>
            <a:r>
              <a:rPr lang="es-GT" sz="2000" dirty="0"/>
              <a:t>)#ip </a:t>
            </a:r>
            <a:r>
              <a:rPr lang="es-GT" sz="2000" dirty="0" err="1"/>
              <a:t>access-group</a:t>
            </a:r>
            <a:r>
              <a:rPr lang="es-GT" sz="2000" dirty="0"/>
              <a:t> 5 in</a:t>
            </a:r>
          </a:p>
          <a:p>
            <a:pPr marL="0" indent="0">
              <a:buNone/>
            </a:pPr>
            <a:endParaRPr lang="es-GT" sz="2000" dirty="0"/>
          </a:p>
          <a:p>
            <a:pPr marL="0" indent="0">
              <a:buNone/>
            </a:pPr>
            <a:r>
              <a:rPr lang="es-GT" sz="2000" b="1" u="sng" dirty="0"/>
              <a:t>Para mostrar </a:t>
            </a:r>
            <a:r>
              <a:rPr lang="es-GT" sz="2000" b="1" u="sng" dirty="0" err="1"/>
              <a:t>ACLs</a:t>
            </a:r>
            <a:r>
              <a:rPr lang="es-GT" sz="2000" b="1" u="sng" dirty="0"/>
              <a:t> creadas:</a:t>
            </a:r>
          </a:p>
          <a:p>
            <a:pPr marL="0" indent="0">
              <a:buNone/>
            </a:pPr>
            <a:r>
              <a:rPr lang="es-GT" sz="2000" dirty="0"/>
              <a:t>R1#show </a:t>
            </a:r>
            <a:r>
              <a:rPr lang="es-GT" sz="2000" dirty="0" err="1"/>
              <a:t>ip</a:t>
            </a:r>
            <a:r>
              <a:rPr lang="es-GT" sz="2000" dirty="0"/>
              <a:t> </a:t>
            </a:r>
            <a:r>
              <a:rPr lang="es-GT" sz="2000" dirty="0" err="1"/>
              <a:t>access-list</a:t>
            </a:r>
            <a:endParaRPr lang="es-GT" sz="2000" dirty="0"/>
          </a:p>
          <a:p>
            <a:pPr marL="0" indent="0">
              <a:buNone/>
            </a:pPr>
            <a:endParaRPr lang="es-GT" sz="2000" dirty="0"/>
          </a:p>
        </p:txBody>
      </p:sp>
    </p:spTree>
    <p:extLst>
      <p:ext uri="{BB962C8B-B14F-4D97-AF65-F5344CB8AC3E}">
        <p14:creationId xmlns:p14="http://schemas.microsoft.com/office/powerpoint/2010/main" val="216151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07373C-C114-49AB-BE7C-6BCF79BC7A0C}"/>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Problema de ACLs estándar</a:t>
            </a:r>
          </a:p>
        </p:txBody>
      </p:sp>
      <p:pic>
        <p:nvPicPr>
          <p:cNvPr id="4" name="Marcador de contenido 3">
            <a:extLst>
              <a:ext uri="{FF2B5EF4-FFF2-40B4-BE49-F238E27FC236}">
                <a16:creationId xmlns:a16="http://schemas.microsoft.com/office/drawing/2014/main" id="{6BE4B8E9-B92E-4A1F-AFD3-7E5B43469430}"/>
              </a:ext>
            </a:extLst>
          </p:cNvPr>
          <p:cNvPicPr>
            <a:picLocks noGrp="1" noChangeAspect="1"/>
          </p:cNvPicPr>
          <p:nvPr>
            <p:ph idx="1"/>
          </p:nvPr>
        </p:nvPicPr>
        <p:blipFill>
          <a:blip r:embed="rId2"/>
          <a:stretch>
            <a:fillRect/>
          </a:stretch>
        </p:blipFill>
        <p:spPr>
          <a:xfrm>
            <a:off x="623087" y="1090892"/>
            <a:ext cx="10945825" cy="3201654"/>
          </a:xfrm>
          <a:prstGeom prst="rect">
            <a:avLst/>
          </a:prstGeom>
        </p:spPr>
      </p:pic>
    </p:spTree>
    <p:extLst>
      <p:ext uri="{BB962C8B-B14F-4D97-AF65-F5344CB8AC3E}">
        <p14:creationId xmlns:p14="http://schemas.microsoft.com/office/powerpoint/2010/main" val="409957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F0952-3244-1712-9BBB-2D8AC441CA55}"/>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42" name="Rectangle 4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FC932C8-2A4F-414F-B263-132BDE3747F7}"/>
              </a:ext>
            </a:extLst>
          </p:cNvPr>
          <p:cNvSpPr>
            <a:spLocks noGrp="1"/>
          </p:cNvSpPr>
          <p:nvPr>
            <p:ph type="title"/>
          </p:nvPr>
        </p:nvSpPr>
        <p:spPr>
          <a:xfrm>
            <a:off x="838200" y="365125"/>
            <a:ext cx="10515600" cy="1325563"/>
          </a:xfrm>
        </p:spPr>
        <p:txBody>
          <a:bodyPr>
            <a:normAutofit/>
          </a:bodyPr>
          <a:lstStyle/>
          <a:p>
            <a:r>
              <a:rPr lang="es-GT"/>
              <a:t>Extended ACLs</a:t>
            </a:r>
            <a:endParaRPr lang="es-GT" dirty="0"/>
          </a:p>
        </p:txBody>
      </p:sp>
      <p:graphicFrame>
        <p:nvGraphicFramePr>
          <p:cNvPr id="43" name="Marcador de contenido 2">
            <a:extLst>
              <a:ext uri="{FF2B5EF4-FFF2-40B4-BE49-F238E27FC236}">
                <a16:creationId xmlns:a16="http://schemas.microsoft.com/office/drawing/2014/main" id="{D84BB69D-1F13-D7CF-6B9B-3162C68E7FEE}"/>
              </a:ext>
            </a:extLst>
          </p:cNvPr>
          <p:cNvGraphicFramePr>
            <a:graphicFrameLocks noGrp="1"/>
          </p:cNvGraphicFramePr>
          <p:nvPr>
            <p:ph idx="1"/>
            <p:extLst>
              <p:ext uri="{D42A27DB-BD31-4B8C-83A1-F6EECF244321}">
                <p14:modId xmlns:p14="http://schemas.microsoft.com/office/powerpoint/2010/main" val="3277024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03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9E9430-F96D-4273-A326-15CAE1E6CB5B}"/>
              </a:ext>
            </a:extLst>
          </p:cNvPr>
          <p:cNvSpPr>
            <a:spLocks noGrp="1"/>
          </p:cNvSpPr>
          <p:nvPr>
            <p:ph type="title"/>
          </p:nvPr>
        </p:nvSpPr>
        <p:spPr>
          <a:xfrm>
            <a:off x="838200" y="4138163"/>
            <a:ext cx="3687491" cy="2106333"/>
          </a:xfrm>
        </p:spPr>
        <p:txBody>
          <a:bodyPr anchor="t">
            <a:normAutofit/>
          </a:bodyPr>
          <a:lstStyle/>
          <a:p>
            <a:r>
              <a:rPr lang="es-GT" sz="3200" dirty="0"/>
              <a:t>Aplicación de extended </a:t>
            </a:r>
            <a:r>
              <a:rPr lang="es-GT" sz="3200" dirty="0" err="1"/>
              <a:t>ACLs</a:t>
            </a:r>
            <a:endParaRPr lang="es-GT" sz="3200" dirty="0"/>
          </a:p>
        </p:txBody>
      </p:sp>
      <p:pic>
        <p:nvPicPr>
          <p:cNvPr id="4" name="Content Placeholder 3" descr="A white cloud with black text&#10;&#10;Description automatically generated">
            <a:extLst>
              <a:ext uri="{FF2B5EF4-FFF2-40B4-BE49-F238E27FC236}">
                <a16:creationId xmlns:a16="http://schemas.microsoft.com/office/drawing/2014/main" id="{27D61F18-DA74-30B4-AB99-6DE0D31D86E7}"/>
              </a:ext>
            </a:extLst>
          </p:cNvPr>
          <p:cNvPicPr>
            <a:picLocks noChangeAspect="1"/>
          </p:cNvPicPr>
          <p:nvPr/>
        </p:nvPicPr>
        <p:blipFill>
          <a:blip r:embed="rId2"/>
          <a:srcRect t="5462"/>
          <a:stretch/>
        </p:blipFill>
        <p:spPr>
          <a:xfrm>
            <a:off x="-2" y="10"/>
            <a:ext cx="12192002" cy="3428990"/>
          </a:xfrm>
          <a:prstGeom prst="rect">
            <a:avLst/>
          </a:prstGeom>
        </p:spPr>
      </p:pic>
      <p:grpSp>
        <p:nvGrpSpPr>
          <p:cNvPr id="9" name="Group 8">
            <a:extLst>
              <a:ext uri="{FF2B5EF4-FFF2-40B4-BE49-F238E27FC236}">
                <a16:creationId xmlns:a16="http://schemas.microsoft.com/office/drawing/2014/main" id="{5EC81CC9-EAC3-3907-9268-3A583E3B63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0" y="3401858"/>
            <a:ext cx="12207200" cy="123363"/>
            <a:chOff x="-5025" y="6737718"/>
            <a:chExt cx="12207200" cy="123363"/>
          </a:xfrm>
        </p:grpSpPr>
        <p:sp>
          <p:nvSpPr>
            <p:cNvPr id="10" name="Rectangle 9">
              <a:extLst>
                <a:ext uri="{FF2B5EF4-FFF2-40B4-BE49-F238E27FC236}">
                  <a16:creationId xmlns:a16="http://schemas.microsoft.com/office/drawing/2014/main" id="{665915B0-4647-B7BB-3CDF-D62A16FC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416CD1-48B0-ADCA-33F6-A12FBD9EE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C6550BBA-DFBC-4559-A45D-7D096FB87246}"/>
              </a:ext>
            </a:extLst>
          </p:cNvPr>
          <p:cNvSpPr>
            <a:spLocks noGrp="1"/>
          </p:cNvSpPr>
          <p:nvPr>
            <p:ph idx="1"/>
          </p:nvPr>
        </p:nvSpPr>
        <p:spPr>
          <a:xfrm>
            <a:off x="3974841" y="4088724"/>
            <a:ext cx="8042987" cy="2171405"/>
          </a:xfrm>
        </p:spPr>
        <p:txBody>
          <a:bodyPr anchor="t">
            <a:normAutofit/>
          </a:bodyPr>
          <a:lstStyle/>
          <a:p>
            <a:r>
              <a:rPr lang="es-GT" sz="2000" dirty="0"/>
              <a:t>R1(</a:t>
            </a:r>
            <a:r>
              <a:rPr lang="es-GT" sz="2000" dirty="0" err="1"/>
              <a:t>config</a:t>
            </a:r>
            <a:r>
              <a:rPr lang="es-GT" sz="2000" dirty="0"/>
              <a:t>)#access-list 100 </a:t>
            </a:r>
            <a:r>
              <a:rPr lang="es-GT" sz="2000" dirty="0" err="1"/>
              <a:t>deny</a:t>
            </a:r>
            <a:r>
              <a:rPr lang="es-GT" sz="2000" dirty="0"/>
              <a:t> </a:t>
            </a:r>
            <a:r>
              <a:rPr lang="es-GT" sz="2000" dirty="0" err="1"/>
              <a:t>ip</a:t>
            </a:r>
            <a:r>
              <a:rPr lang="es-GT" sz="2000" dirty="0"/>
              <a:t> 3.3.3.0 0.0.0.255 11.11.11.0 0.0.0.255</a:t>
            </a:r>
          </a:p>
          <a:p>
            <a:r>
              <a:rPr lang="es-GT" sz="2000" dirty="0"/>
              <a:t>R1(</a:t>
            </a:r>
            <a:r>
              <a:rPr lang="es-GT" sz="2000" dirty="0" err="1"/>
              <a:t>config</a:t>
            </a:r>
            <a:r>
              <a:rPr lang="es-GT" sz="2000" dirty="0"/>
              <a:t>)#access-list 100 </a:t>
            </a:r>
            <a:r>
              <a:rPr lang="es-GT" sz="2000" dirty="0" err="1"/>
              <a:t>permit</a:t>
            </a:r>
            <a:r>
              <a:rPr lang="es-GT" sz="2000" dirty="0"/>
              <a:t> </a:t>
            </a:r>
            <a:r>
              <a:rPr lang="es-GT" sz="2000" dirty="0" err="1"/>
              <a:t>ip</a:t>
            </a:r>
            <a:r>
              <a:rPr lang="es-GT" sz="2000" dirty="0"/>
              <a:t> </a:t>
            </a:r>
            <a:r>
              <a:rPr lang="es-GT" sz="2000" dirty="0" err="1"/>
              <a:t>any</a:t>
            </a:r>
            <a:r>
              <a:rPr lang="es-GT" sz="2000" dirty="0"/>
              <a:t> </a:t>
            </a:r>
            <a:r>
              <a:rPr lang="es-GT" sz="2000" dirty="0" err="1"/>
              <a:t>any</a:t>
            </a:r>
            <a:endParaRPr lang="es-GT" sz="2000" dirty="0"/>
          </a:p>
          <a:p>
            <a:endParaRPr lang="es-GT" sz="2000" dirty="0"/>
          </a:p>
        </p:txBody>
      </p:sp>
    </p:spTree>
    <p:extLst>
      <p:ext uri="{BB962C8B-B14F-4D97-AF65-F5344CB8AC3E}">
        <p14:creationId xmlns:p14="http://schemas.microsoft.com/office/powerpoint/2010/main" val="219662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D55FF-95A9-4EA3-A97D-3A8EDB5CE6E5}"/>
              </a:ext>
            </a:extLst>
          </p:cNvPr>
          <p:cNvSpPr>
            <a:spLocks noGrp="1"/>
          </p:cNvSpPr>
          <p:nvPr>
            <p:ph type="title"/>
          </p:nvPr>
        </p:nvSpPr>
        <p:spPr>
          <a:xfrm>
            <a:off x="876692" y="741391"/>
            <a:ext cx="5479719" cy="1616203"/>
          </a:xfrm>
        </p:spPr>
        <p:txBody>
          <a:bodyPr anchor="b">
            <a:normAutofit/>
          </a:bodyPr>
          <a:lstStyle/>
          <a:p>
            <a:r>
              <a:rPr lang="es-GT" sz="3200"/>
              <a:t>Reglas para las ACL</a:t>
            </a:r>
          </a:p>
        </p:txBody>
      </p:sp>
      <p:sp>
        <p:nvSpPr>
          <p:cNvPr id="3" name="Marcador de contenido 2">
            <a:extLst>
              <a:ext uri="{FF2B5EF4-FFF2-40B4-BE49-F238E27FC236}">
                <a16:creationId xmlns:a16="http://schemas.microsoft.com/office/drawing/2014/main" id="{DD446E3F-F554-4669-8331-DF65CC9CF13D}"/>
              </a:ext>
            </a:extLst>
          </p:cNvPr>
          <p:cNvSpPr>
            <a:spLocks noGrp="1"/>
          </p:cNvSpPr>
          <p:nvPr>
            <p:ph idx="1"/>
          </p:nvPr>
        </p:nvSpPr>
        <p:spPr>
          <a:xfrm>
            <a:off x="876692" y="2533476"/>
            <a:ext cx="5479719" cy="3447832"/>
          </a:xfrm>
        </p:spPr>
        <p:txBody>
          <a:bodyPr anchor="t">
            <a:normAutofit/>
          </a:bodyPr>
          <a:lstStyle/>
          <a:p>
            <a:r>
              <a:rPr lang="es-GT" sz="2000"/>
              <a:t>Un ACL por protocolo, por interfaz, por dirección</a:t>
            </a:r>
          </a:p>
          <a:p>
            <a:r>
              <a:rPr lang="es-GT" sz="2000"/>
              <a:t>Un deny implícito existe al final de cada ACL</a:t>
            </a:r>
          </a:p>
          <a:p>
            <a:r>
              <a:rPr lang="es-GT" sz="2000"/>
              <a:t>ACLs se leen de arriba hacia abajo línea por línea</a:t>
            </a:r>
          </a:p>
        </p:txBody>
      </p:sp>
      <p:pic>
        <p:nvPicPr>
          <p:cNvPr id="5" name="Picture 4" descr="Marca de exclamación sobre fondo amarillo">
            <a:extLst>
              <a:ext uri="{FF2B5EF4-FFF2-40B4-BE49-F238E27FC236}">
                <a16:creationId xmlns:a16="http://schemas.microsoft.com/office/drawing/2014/main" id="{6B834F68-156B-1F3A-F455-2DF9C0930664}"/>
              </a:ext>
            </a:extLst>
          </p:cNvPr>
          <p:cNvPicPr>
            <a:picLocks noChangeAspect="1"/>
          </p:cNvPicPr>
          <p:nvPr/>
        </p:nvPicPr>
        <p:blipFill>
          <a:blip r:embed="rId2"/>
          <a:srcRect l="29549" r="16632"/>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4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ight Triangle 104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B276C5-02EB-45D8-AFA1-BE6754CFF42B}"/>
              </a:ext>
            </a:extLst>
          </p:cNvPr>
          <p:cNvSpPr>
            <a:spLocks noGrp="1"/>
          </p:cNvSpPr>
          <p:nvPr>
            <p:ph type="title"/>
          </p:nvPr>
        </p:nvSpPr>
        <p:spPr>
          <a:xfrm>
            <a:off x="1123356" y="1188637"/>
            <a:ext cx="9984615" cy="1597228"/>
          </a:xfrm>
        </p:spPr>
        <p:txBody>
          <a:bodyPr>
            <a:normAutofit/>
          </a:bodyPr>
          <a:lstStyle/>
          <a:p>
            <a:r>
              <a:rPr lang="es-GT" sz="6000"/>
              <a:t>¿Qué es una ACL?</a:t>
            </a:r>
          </a:p>
        </p:txBody>
      </p:sp>
      <p:pic>
        <p:nvPicPr>
          <p:cNvPr id="1026" name="Picture 2" descr="Resultado de imagen para firewall">
            <a:extLst>
              <a:ext uri="{FF2B5EF4-FFF2-40B4-BE49-F238E27FC236}">
                <a16:creationId xmlns:a16="http://schemas.microsoft.com/office/drawing/2014/main" id="{6375A054-EF75-4168-9DF1-AC6835746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975" r="14696" b="1"/>
          <a:stretch/>
        </p:blipFill>
        <p:spPr bwMode="auto">
          <a:xfrm>
            <a:off x="1123357" y="3018327"/>
            <a:ext cx="3533985" cy="272819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9ADE567-8A32-4818-A253-F9F9901E28A7}"/>
              </a:ext>
            </a:extLst>
          </p:cNvPr>
          <p:cNvSpPr>
            <a:spLocks noGrp="1"/>
          </p:cNvSpPr>
          <p:nvPr>
            <p:ph idx="1"/>
          </p:nvPr>
        </p:nvSpPr>
        <p:spPr>
          <a:xfrm>
            <a:off x="5255260" y="2998278"/>
            <a:ext cx="4428236" cy="2728198"/>
          </a:xfrm>
        </p:spPr>
        <p:txBody>
          <a:bodyPr anchor="t">
            <a:normAutofit/>
          </a:bodyPr>
          <a:lstStyle/>
          <a:p>
            <a:r>
              <a:rPr lang="es-GT" sz="1900"/>
              <a:t>ACLs son un conjunto de reglas utilizadas comúnmente para filtrar el tráfico de red.</a:t>
            </a:r>
          </a:p>
          <a:p>
            <a:r>
              <a:rPr lang="es-GT" sz="1900"/>
              <a:t>Son usadas en dispositivos de red con capacidad de “filtrado de paquetes” como los Routers y Firewalls.</a:t>
            </a:r>
          </a:p>
          <a:p>
            <a:r>
              <a:rPr lang="es-GT" sz="1900"/>
              <a:t>ACLs se aplican en una interfaz sobre los paquetes que salen o entran de la misma. </a:t>
            </a:r>
          </a:p>
          <a:p>
            <a:endParaRPr lang="es-GT" sz="1900"/>
          </a:p>
        </p:txBody>
      </p:sp>
    </p:spTree>
    <p:extLst>
      <p:ext uri="{BB962C8B-B14F-4D97-AF65-F5344CB8AC3E}">
        <p14:creationId xmlns:p14="http://schemas.microsoft.com/office/powerpoint/2010/main" val="296047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AFC7A-EF0F-4808-8DFC-538772389FA2}"/>
              </a:ext>
            </a:extLst>
          </p:cNvPr>
          <p:cNvSpPr>
            <a:spLocks noGrp="1"/>
          </p:cNvSpPr>
          <p:nvPr>
            <p:ph type="title"/>
          </p:nvPr>
        </p:nvSpPr>
        <p:spPr>
          <a:xfrm>
            <a:off x="2750820" y="741391"/>
            <a:ext cx="6705206" cy="1616203"/>
          </a:xfrm>
        </p:spPr>
        <p:txBody>
          <a:bodyPr anchor="b">
            <a:normAutofit/>
          </a:bodyPr>
          <a:lstStyle/>
          <a:p>
            <a:pPr algn="ctr"/>
            <a:r>
              <a:rPr lang="es-GT" sz="3200"/>
              <a:t>Configuración standard ACLs</a:t>
            </a:r>
          </a:p>
        </p:txBody>
      </p:sp>
      <p:sp>
        <p:nvSpPr>
          <p:cNvPr id="3" name="Marcador de contenido 2">
            <a:extLst>
              <a:ext uri="{FF2B5EF4-FFF2-40B4-BE49-F238E27FC236}">
                <a16:creationId xmlns:a16="http://schemas.microsoft.com/office/drawing/2014/main" id="{E8C59916-933E-42A0-98BB-1C942686BF84}"/>
              </a:ext>
            </a:extLst>
          </p:cNvPr>
          <p:cNvSpPr>
            <a:spLocks noGrp="1"/>
          </p:cNvSpPr>
          <p:nvPr>
            <p:ph idx="1"/>
          </p:nvPr>
        </p:nvSpPr>
        <p:spPr>
          <a:xfrm>
            <a:off x="1605212" y="2552137"/>
            <a:ext cx="8996421" cy="3447832"/>
          </a:xfrm>
        </p:spPr>
        <p:txBody>
          <a:bodyPr anchor="t">
            <a:normAutofit/>
          </a:bodyPr>
          <a:lstStyle/>
          <a:p>
            <a:pPr marL="0" indent="0" algn="ctr">
              <a:buNone/>
            </a:pPr>
            <a:r>
              <a:rPr lang="es-GT" sz="2000" b="1" u="sng" dirty="0"/>
              <a:t>Forma 1:</a:t>
            </a:r>
          </a:p>
          <a:p>
            <a:pPr marL="0" indent="0" algn="ctr">
              <a:buNone/>
            </a:pPr>
            <a:r>
              <a:rPr lang="es-GT" sz="2000" dirty="0"/>
              <a:t>R1(</a:t>
            </a:r>
            <a:r>
              <a:rPr lang="es-GT" sz="2000" dirty="0" err="1"/>
              <a:t>config</a:t>
            </a:r>
            <a:r>
              <a:rPr lang="es-GT" sz="2000" dirty="0"/>
              <a:t>)#access-list &lt;</a:t>
            </a:r>
            <a:r>
              <a:rPr lang="es-GT" sz="2000" dirty="0" err="1"/>
              <a:t>ACL_Number</a:t>
            </a:r>
            <a:r>
              <a:rPr lang="es-GT" sz="2000" dirty="0"/>
              <a:t>&gt; </a:t>
            </a:r>
            <a:r>
              <a:rPr lang="es-GT" sz="2000" dirty="0" err="1"/>
              <a:t>permit|deny</a:t>
            </a:r>
            <a:r>
              <a:rPr lang="es-GT" sz="2000" dirty="0"/>
              <a:t> &lt;</a:t>
            </a:r>
            <a:r>
              <a:rPr lang="es-GT" sz="2000" dirty="0" err="1"/>
              <a:t>IP_source</a:t>
            </a:r>
            <a:r>
              <a:rPr lang="es-GT" sz="2000" dirty="0"/>
              <a:t>&gt; &lt;</a:t>
            </a:r>
            <a:r>
              <a:rPr lang="es-GT" sz="2000" dirty="0" err="1"/>
              <a:t>Wildcard_mask</a:t>
            </a:r>
            <a:r>
              <a:rPr lang="es-GT" sz="2000" dirty="0"/>
              <a:t>&gt;</a:t>
            </a:r>
          </a:p>
          <a:p>
            <a:pPr marL="0" indent="0" algn="ctr">
              <a:buNone/>
            </a:pPr>
            <a:endParaRPr lang="es-GT" sz="2000" dirty="0"/>
          </a:p>
          <a:p>
            <a:pPr marL="0" indent="0" algn="ctr">
              <a:buNone/>
            </a:pPr>
            <a:r>
              <a:rPr lang="es-GT" sz="2000" b="1" u="sng" dirty="0"/>
              <a:t>Forma 2:</a:t>
            </a:r>
          </a:p>
          <a:p>
            <a:pPr marL="0" indent="0" algn="ctr">
              <a:buNone/>
            </a:pPr>
            <a:r>
              <a:rPr lang="es-GT" sz="2000" dirty="0"/>
              <a:t>R1(</a:t>
            </a:r>
            <a:r>
              <a:rPr lang="es-GT" sz="2000" dirty="0" err="1"/>
              <a:t>config</a:t>
            </a:r>
            <a:r>
              <a:rPr lang="es-GT" sz="2000" dirty="0"/>
              <a:t>)#access-list &lt;</a:t>
            </a:r>
            <a:r>
              <a:rPr lang="es-GT" sz="2000" dirty="0" err="1"/>
              <a:t>ACL_Number</a:t>
            </a:r>
            <a:r>
              <a:rPr lang="es-GT" sz="2000" dirty="0"/>
              <a:t>&gt; </a:t>
            </a:r>
            <a:r>
              <a:rPr lang="es-GT" sz="2000" dirty="0" err="1"/>
              <a:t>permit|deny</a:t>
            </a:r>
            <a:r>
              <a:rPr lang="es-GT" sz="2000" dirty="0"/>
              <a:t> host &lt;</a:t>
            </a:r>
            <a:r>
              <a:rPr lang="es-GT" sz="2000" dirty="0" err="1"/>
              <a:t>IP_source</a:t>
            </a:r>
            <a:r>
              <a:rPr lang="es-GT" sz="2000" dirty="0"/>
              <a:t>&gt;</a:t>
            </a:r>
          </a:p>
        </p:txBody>
      </p:sp>
      <p:sp>
        <p:nvSpPr>
          <p:cNvPr id="43" name="Rectangle 42">
            <a:extLst>
              <a:ext uri="{FF2B5EF4-FFF2-40B4-BE49-F238E27FC236}">
                <a16:creationId xmlns:a16="http://schemas.microsoft.com/office/drawing/2014/main" id="{6CF042CA-1AB3-5530-1155-8018D6D6A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BD5A982-4141-9143-22DC-C0713B397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97382"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41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FFBC9EA-2B4D-4C9A-9F4A-1C72D0F77FAC}"/>
              </a:ext>
            </a:extLst>
          </p:cNvPr>
          <p:cNvSpPr>
            <a:spLocks noGrp="1"/>
          </p:cNvSpPr>
          <p:nvPr>
            <p:ph type="title"/>
          </p:nvPr>
        </p:nvSpPr>
        <p:spPr>
          <a:xfrm>
            <a:off x="1043631" y="809898"/>
            <a:ext cx="9942716" cy="1554480"/>
          </a:xfrm>
        </p:spPr>
        <p:txBody>
          <a:bodyPr anchor="ctr">
            <a:normAutofit/>
          </a:bodyPr>
          <a:lstStyle/>
          <a:p>
            <a:r>
              <a:rPr lang="es-GT" sz="4800"/>
              <a:t>Configuración extended ACLs</a:t>
            </a:r>
          </a:p>
        </p:txBody>
      </p:sp>
      <p:sp>
        <p:nvSpPr>
          <p:cNvPr id="3" name="Marcador de contenido 2">
            <a:extLst>
              <a:ext uri="{FF2B5EF4-FFF2-40B4-BE49-F238E27FC236}">
                <a16:creationId xmlns:a16="http://schemas.microsoft.com/office/drawing/2014/main" id="{B9B1124A-B6D0-49F7-8A88-324A82029C86}"/>
              </a:ext>
            </a:extLst>
          </p:cNvPr>
          <p:cNvSpPr>
            <a:spLocks noGrp="1"/>
          </p:cNvSpPr>
          <p:nvPr>
            <p:ph idx="1"/>
          </p:nvPr>
        </p:nvSpPr>
        <p:spPr>
          <a:xfrm>
            <a:off x="1045028" y="3017522"/>
            <a:ext cx="9941319" cy="3124658"/>
          </a:xfrm>
        </p:spPr>
        <p:txBody>
          <a:bodyPr anchor="ctr">
            <a:normAutofit/>
          </a:bodyPr>
          <a:lstStyle/>
          <a:p>
            <a:pPr marL="0" indent="0">
              <a:buNone/>
            </a:pPr>
            <a:r>
              <a:rPr lang="es-GT" sz="2400" dirty="0"/>
              <a:t>R1(</a:t>
            </a:r>
            <a:r>
              <a:rPr lang="es-GT" sz="2400"/>
              <a:t>config</a:t>
            </a:r>
            <a:r>
              <a:rPr lang="es-GT" sz="2400" dirty="0"/>
              <a:t>)#</a:t>
            </a:r>
            <a:r>
              <a:rPr lang="es-GT" sz="2400"/>
              <a:t>access-list</a:t>
            </a:r>
            <a:r>
              <a:rPr lang="es-GT" sz="2400" dirty="0"/>
              <a:t> </a:t>
            </a:r>
            <a:r>
              <a:rPr lang="es-GT" sz="2400"/>
              <a:t>&lt;ACL_Number&gt; permit|deny</a:t>
            </a:r>
            <a:r>
              <a:rPr lang="es-GT" sz="2400" dirty="0"/>
              <a:t> </a:t>
            </a:r>
            <a:r>
              <a:rPr lang="es-GT" sz="2400"/>
              <a:t>&lt;protocol&gt; &lt;IP_source&gt; &lt;Wildcard_mask&gt; [protocol information] &lt;IP_destination&gt; &lt;Wildcard_mask&gt; [protocol information] </a:t>
            </a:r>
          </a:p>
          <a:p>
            <a:endParaRPr lang="es-GT"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1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8E7A3F-5490-4FFA-8657-ADF84E26F2CA}"/>
              </a:ext>
            </a:extLst>
          </p:cNvPr>
          <p:cNvSpPr>
            <a:spLocks noGrp="1"/>
          </p:cNvSpPr>
          <p:nvPr>
            <p:ph type="title"/>
          </p:nvPr>
        </p:nvSpPr>
        <p:spPr>
          <a:xfrm>
            <a:off x="1043631" y="809898"/>
            <a:ext cx="9942716" cy="1554480"/>
          </a:xfrm>
        </p:spPr>
        <p:txBody>
          <a:bodyPr anchor="ctr">
            <a:normAutofit/>
          </a:bodyPr>
          <a:lstStyle/>
          <a:p>
            <a:r>
              <a:rPr lang="es-GT" sz="4800" dirty="0"/>
              <a:t>¡Cuidado con el orden de las líneas en las </a:t>
            </a:r>
            <a:r>
              <a:rPr lang="es-GT" sz="4800" dirty="0" err="1"/>
              <a:t>ACLs</a:t>
            </a:r>
            <a:r>
              <a:rPr lang="es-GT" sz="4800" dirty="0"/>
              <a:t>!</a:t>
            </a:r>
          </a:p>
        </p:txBody>
      </p:sp>
      <p:sp>
        <p:nvSpPr>
          <p:cNvPr id="3" name="Marcador de contenido 2">
            <a:extLst>
              <a:ext uri="{FF2B5EF4-FFF2-40B4-BE49-F238E27FC236}">
                <a16:creationId xmlns:a16="http://schemas.microsoft.com/office/drawing/2014/main" id="{062DCA04-9F9A-46BA-9717-949B5292D5C2}"/>
              </a:ext>
            </a:extLst>
          </p:cNvPr>
          <p:cNvSpPr>
            <a:spLocks noGrp="1"/>
          </p:cNvSpPr>
          <p:nvPr>
            <p:ph idx="1"/>
          </p:nvPr>
        </p:nvSpPr>
        <p:spPr>
          <a:xfrm>
            <a:off x="1045028" y="3017522"/>
            <a:ext cx="9941319" cy="3124658"/>
          </a:xfrm>
        </p:spPr>
        <p:txBody>
          <a:bodyPr anchor="ctr">
            <a:normAutofit/>
          </a:bodyPr>
          <a:lstStyle/>
          <a:p>
            <a:r>
              <a:rPr lang="es-GT" sz="2400"/>
              <a:t>Poner una línea en el lugar equivocado en una ACL puede romper todo lo que se intenta hacer. </a:t>
            </a:r>
          </a:p>
          <a:p>
            <a:r>
              <a:rPr lang="es-GT" sz="2400"/>
              <a:t>Por ejemplo, necesitamos denegar el tráfico de 172.18.18.0 /24 mientras se permite el tráfico de cualquier otra subnet. </a:t>
            </a:r>
          </a:p>
          <a:p>
            <a:r>
              <a:rPr lang="es-GT" sz="2400"/>
              <a:t>¿Cuál de las cuatro ACLs a continuación es la correcta?</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54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AAC9690-43DA-4EC4-898E-4F65B967CADD}"/>
              </a:ext>
            </a:extLst>
          </p:cNvPr>
          <p:cNvSpPr>
            <a:spLocks noGrp="1"/>
          </p:cNvSpPr>
          <p:nvPr>
            <p:ph idx="1"/>
          </p:nvPr>
        </p:nvSpPr>
        <p:spPr>
          <a:xfrm>
            <a:off x="1289304" y="326082"/>
            <a:ext cx="9849751" cy="5608999"/>
          </a:xfrm>
        </p:spPr>
        <p:txBody>
          <a:bodyPr anchor="ctr">
            <a:normAutofit/>
          </a:bodyPr>
          <a:lstStyle/>
          <a:p>
            <a:r>
              <a:rPr lang="es-GT" sz="2400"/>
              <a:t>R5(config)#access-list 17 deny 172.18.18.0 0.0.0.255</a:t>
            </a:r>
          </a:p>
          <a:p>
            <a:r>
              <a:rPr lang="es-GT" sz="2400"/>
              <a:t>R5(config)#access-list 17 permit any</a:t>
            </a:r>
          </a:p>
          <a:p>
            <a:endParaRPr lang="es-GT" sz="2400"/>
          </a:p>
          <a:p>
            <a:r>
              <a:rPr lang="es-GT" sz="2400"/>
              <a:t>R5(config)#access-list 18 permit any</a:t>
            </a:r>
          </a:p>
          <a:p>
            <a:r>
              <a:rPr lang="es-GT" sz="2400"/>
              <a:t>R5(config)#access-list 18 deny 172.18.18.0 0.0.0.255</a:t>
            </a:r>
          </a:p>
          <a:p>
            <a:endParaRPr lang="es-GT" sz="2400"/>
          </a:p>
          <a:p>
            <a:r>
              <a:rPr lang="es-GT" sz="2400"/>
              <a:t>R5(config)#access-list 19 deny 172.18.18.0 255.0.0.0</a:t>
            </a:r>
          </a:p>
          <a:p>
            <a:r>
              <a:rPr lang="es-GT" sz="2400"/>
              <a:t>R5(config)#access-list permit any</a:t>
            </a:r>
          </a:p>
          <a:p>
            <a:endParaRPr lang="es-GT" sz="2400"/>
          </a:p>
          <a:p>
            <a:r>
              <a:rPr lang="es-GT" sz="2400"/>
              <a:t>R5(config)#access-list 20 permit any</a:t>
            </a:r>
          </a:p>
          <a:p>
            <a:r>
              <a:rPr lang="es-GT" sz="2400"/>
              <a:t>R5(config)#access-list 20 deny 172.18.18.0 255.0.0.0</a:t>
            </a:r>
          </a:p>
        </p:txBody>
      </p:sp>
    </p:spTree>
    <p:extLst>
      <p:ext uri="{BB962C8B-B14F-4D97-AF65-F5344CB8AC3E}">
        <p14:creationId xmlns:p14="http://schemas.microsoft.com/office/powerpoint/2010/main" val="4176075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0EBFC-C3DC-4346-849F-0B6ADCA83E1E}"/>
              </a:ext>
            </a:extLst>
          </p:cNvPr>
          <p:cNvSpPr>
            <a:spLocks noGrp="1"/>
          </p:cNvSpPr>
          <p:nvPr>
            <p:ph type="title"/>
          </p:nvPr>
        </p:nvSpPr>
        <p:spPr/>
        <p:txBody>
          <a:bodyPr/>
          <a:lstStyle/>
          <a:p>
            <a:r>
              <a:rPr lang="es-GT" dirty="0"/>
              <a:t>¿Dónde usar cada tipo de ACL?</a:t>
            </a:r>
          </a:p>
        </p:txBody>
      </p:sp>
      <p:pic>
        <p:nvPicPr>
          <p:cNvPr id="4" name="Marcador de contenido 3">
            <a:extLst>
              <a:ext uri="{FF2B5EF4-FFF2-40B4-BE49-F238E27FC236}">
                <a16:creationId xmlns:a16="http://schemas.microsoft.com/office/drawing/2014/main" id="{69B6FA91-E1DF-40E9-9B34-90E9543D6A37}"/>
              </a:ext>
            </a:extLst>
          </p:cNvPr>
          <p:cNvPicPr>
            <a:picLocks noGrp="1" noChangeAspect="1"/>
          </p:cNvPicPr>
          <p:nvPr>
            <p:ph idx="1"/>
          </p:nvPr>
        </p:nvPicPr>
        <p:blipFill>
          <a:blip r:embed="rId2"/>
          <a:stretch>
            <a:fillRect/>
          </a:stretch>
        </p:blipFill>
        <p:spPr>
          <a:xfrm>
            <a:off x="838200" y="1908025"/>
            <a:ext cx="10515600" cy="4186538"/>
          </a:xfrm>
          <a:prstGeom prst="rect">
            <a:avLst/>
          </a:prstGeom>
        </p:spPr>
      </p:pic>
    </p:spTree>
    <p:extLst>
      <p:ext uri="{BB962C8B-B14F-4D97-AF65-F5344CB8AC3E}">
        <p14:creationId xmlns:p14="http://schemas.microsoft.com/office/powerpoint/2010/main" val="2485692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0EBFC-C3DC-4346-849F-0B6ADCA83E1E}"/>
              </a:ext>
            </a:extLst>
          </p:cNvPr>
          <p:cNvSpPr>
            <a:spLocks noGrp="1"/>
          </p:cNvSpPr>
          <p:nvPr>
            <p:ph type="title"/>
          </p:nvPr>
        </p:nvSpPr>
        <p:spPr/>
        <p:txBody>
          <a:bodyPr/>
          <a:lstStyle/>
          <a:p>
            <a:r>
              <a:rPr lang="es-GT" dirty="0"/>
              <a:t>¿Dónde usar cada tipo de ACL?</a:t>
            </a:r>
          </a:p>
        </p:txBody>
      </p:sp>
      <p:pic>
        <p:nvPicPr>
          <p:cNvPr id="7" name="Marcador de contenido 6">
            <a:extLst>
              <a:ext uri="{FF2B5EF4-FFF2-40B4-BE49-F238E27FC236}">
                <a16:creationId xmlns:a16="http://schemas.microsoft.com/office/drawing/2014/main" id="{5F1B964D-F92E-47C1-927F-441EB29D0223}"/>
              </a:ext>
            </a:extLst>
          </p:cNvPr>
          <p:cNvPicPr>
            <a:picLocks noGrp="1" noChangeAspect="1"/>
          </p:cNvPicPr>
          <p:nvPr>
            <p:ph idx="1"/>
          </p:nvPr>
        </p:nvPicPr>
        <p:blipFill>
          <a:blip r:embed="rId2"/>
          <a:stretch>
            <a:fillRect/>
          </a:stretch>
        </p:blipFill>
        <p:spPr>
          <a:xfrm>
            <a:off x="950755" y="1825625"/>
            <a:ext cx="10290490" cy="4351338"/>
          </a:xfrm>
          <a:prstGeom prst="rect">
            <a:avLst/>
          </a:prstGeom>
        </p:spPr>
      </p:pic>
    </p:spTree>
    <p:extLst>
      <p:ext uri="{BB962C8B-B14F-4D97-AF65-F5344CB8AC3E}">
        <p14:creationId xmlns:p14="http://schemas.microsoft.com/office/powerpoint/2010/main" val="270191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A43D5E8-5F42-4C64-95C5-AE4460600839}"/>
              </a:ext>
            </a:extLst>
          </p:cNvPr>
          <p:cNvSpPr>
            <a:spLocks noGrp="1"/>
          </p:cNvSpPr>
          <p:nvPr>
            <p:ph type="title"/>
          </p:nvPr>
        </p:nvSpPr>
        <p:spPr>
          <a:xfrm>
            <a:off x="1371597" y="348865"/>
            <a:ext cx="10044023" cy="877729"/>
          </a:xfrm>
        </p:spPr>
        <p:txBody>
          <a:bodyPr anchor="ctr">
            <a:normAutofit/>
          </a:bodyPr>
          <a:lstStyle/>
          <a:p>
            <a:r>
              <a:rPr lang="es-GT" sz="4000">
                <a:solidFill>
                  <a:srgbClr val="FFFFFF"/>
                </a:solidFill>
              </a:rPr>
              <a:t>Listas de control de acceso</a:t>
            </a:r>
          </a:p>
        </p:txBody>
      </p:sp>
      <p:graphicFrame>
        <p:nvGraphicFramePr>
          <p:cNvPr id="5" name="Marcador de contenido 2">
            <a:extLst>
              <a:ext uri="{FF2B5EF4-FFF2-40B4-BE49-F238E27FC236}">
                <a16:creationId xmlns:a16="http://schemas.microsoft.com/office/drawing/2014/main" id="{070FD815-88F6-583B-361B-499C8BE0289A}"/>
              </a:ext>
            </a:extLst>
          </p:cNvPr>
          <p:cNvGraphicFramePr>
            <a:graphicFrameLocks noGrp="1"/>
          </p:cNvGraphicFramePr>
          <p:nvPr>
            <p:ph idx="1"/>
            <p:extLst>
              <p:ext uri="{D42A27DB-BD31-4B8C-83A1-F6EECF244321}">
                <p14:modId xmlns:p14="http://schemas.microsoft.com/office/powerpoint/2010/main" val="25297751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489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documents.lucidchart.com/documents/8aeb7aba-588e-446a-9fd2-4d9badd779d8/pages/-FAq1gJ2QwW6?a=538&amp;x=177&amp;y=118&amp;w=935&amp;h=473&amp;store=1&amp;accept=image%2F*&amp;auth=LCA%2067b7eee7d6515607f6415f8c3190bde7ed1f249f-ts%3D1522694093">
            <a:extLst>
              <a:ext uri="{FF2B5EF4-FFF2-40B4-BE49-F238E27FC236}">
                <a16:creationId xmlns:a16="http://schemas.microsoft.com/office/drawing/2014/main" id="{4A30D3AA-6118-4468-A31D-BBC3D4B93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896" b="18240"/>
          <a:stretch/>
        </p:blipFill>
        <p:spPr bwMode="auto">
          <a:xfrm>
            <a:off x="959205" y="364142"/>
            <a:ext cx="10369645" cy="3867993"/>
          </a:xfrm>
          <a:prstGeom prst="rect">
            <a:avLst/>
          </a:prstGeom>
          <a:noFill/>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CBE9994-961A-4844-94B2-644BDC3DCEC5}"/>
              </a:ext>
            </a:extLst>
          </p:cNvPr>
          <p:cNvSpPr>
            <a:spLocks noGrp="1"/>
          </p:cNvSpPr>
          <p:nvPr>
            <p:ph idx="1"/>
          </p:nvPr>
        </p:nvSpPr>
        <p:spPr>
          <a:xfrm>
            <a:off x="5162719" y="4883544"/>
            <a:ext cx="6586915" cy="1556907"/>
          </a:xfrm>
        </p:spPr>
        <p:txBody>
          <a:bodyPr anchor="ctr">
            <a:normAutofit/>
          </a:bodyPr>
          <a:lstStyle/>
          <a:p>
            <a:r>
              <a:rPr lang="es-GT" sz="1800"/>
              <a:t>Por ejemplo, el servidor S1 contiene algunos documentos importantes que deben estar disponibles únicamente para el personal administrativo. Podemos configurar un ACL en R1 para permitir el acceso a S1 únicamente a usuarios desde la red administrativa. Todo otro tráfico que vaya a S1 será bloqueado. </a:t>
            </a:r>
          </a:p>
        </p:txBody>
      </p:sp>
    </p:spTree>
    <p:extLst>
      <p:ext uri="{BB962C8B-B14F-4D97-AF65-F5344CB8AC3E}">
        <p14:creationId xmlns:p14="http://schemas.microsoft.com/office/powerpoint/2010/main" val="404600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7" name="Rectangle 26">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09C15-7567-4346-B75E-B7C81CA7C0E5}"/>
              </a:ext>
            </a:extLst>
          </p:cNvPr>
          <p:cNvSpPr>
            <a:spLocks noGrp="1"/>
          </p:cNvSpPr>
          <p:nvPr>
            <p:ph type="title"/>
          </p:nvPr>
        </p:nvSpPr>
        <p:spPr>
          <a:xfrm>
            <a:off x="1043631" y="809898"/>
            <a:ext cx="10173010" cy="1554480"/>
          </a:xfrm>
        </p:spPr>
        <p:txBody>
          <a:bodyPr anchor="ctr">
            <a:normAutofit/>
          </a:bodyPr>
          <a:lstStyle/>
          <a:p>
            <a:r>
              <a:rPr lang="es-GT" sz="4800"/>
              <a:t>Access Lists</a:t>
            </a:r>
          </a:p>
        </p:txBody>
      </p:sp>
      <p:graphicFrame>
        <p:nvGraphicFramePr>
          <p:cNvPr id="19" name="Content Placeholder 2">
            <a:extLst>
              <a:ext uri="{FF2B5EF4-FFF2-40B4-BE49-F238E27FC236}">
                <a16:creationId xmlns:a16="http://schemas.microsoft.com/office/drawing/2014/main" id="{B569996B-DE07-3E32-C267-05C787A9A180}"/>
              </a:ext>
            </a:extLst>
          </p:cNvPr>
          <p:cNvGraphicFramePr>
            <a:graphicFrameLocks noGrp="1"/>
          </p:cNvGraphicFramePr>
          <p:nvPr>
            <p:ph idx="1"/>
            <p:extLst>
              <p:ext uri="{D42A27DB-BD31-4B8C-83A1-F6EECF244321}">
                <p14:modId xmlns:p14="http://schemas.microsoft.com/office/powerpoint/2010/main" val="237671162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31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rca de exclamación sobre fondo amarillo">
            <a:extLst>
              <a:ext uri="{FF2B5EF4-FFF2-40B4-BE49-F238E27FC236}">
                <a16:creationId xmlns:a16="http://schemas.microsoft.com/office/drawing/2014/main" id="{585FC3EA-832A-05FA-1138-24ED234E1E49}"/>
              </a:ext>
            </a:extLst>
          </p:cNvPr>
          <p:cNvPicPr>
            <a:picLocks noChangeAspect="1"/>
          </p:cNvPicPr>
          <p:nvPr/>
        </p:nvPicPr>
        <p:blipFill>
          <a:blip r:embed="rId2"/>
          <a:srcRect l="23125" r="10208"/>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742C350C-8CC3-48B6-97BC-DDD2D25FDC47}"/>
              </a:ext>
            </a:extLst>
          </p:cNvPr>
          <p:cNvSpPr>
            <a:spLocks noGrp="1"/>
          </p:cNvSpPr>
          <p:nvPr>
            <p:ph idx="1"/>
          </p:nvPr>
        </p:nvSpPr>
        <p:spPr>
          <a:xfrm>
            <a:off x="6803409" y="2470245"/>
            <a:ext cx="4156512" cy="3769835"/>
          </a:xfrm>
        </p:spPr>
        <p:txBody>
          <a:bodyPr anchor="ctr">
            <a:normAutofit/>
          </a:bodyPr>
          <a:lstStyle/>
          <a:p>
            <a:r>
              <a:rPr lang="es-GT" sz="2000"/>
              <a:t>Cuando un paquete ingresa y existe una interfaz que tiene aplicada una ACL, por lo menos un valor del paquete es comparado línea por línea contra la ACL. Generalmente será la IP de origen y/o la IP de destino.</a:t>
            </a:r>
          </a:p>
          <a:p>
            <a:pPr marL="0" indent="0">
              <a:buNone/>
            </a:pPr>
            <a:endParaRPr lang="es-GT" sz="2000"/>
          </a:p>
          <a:p>
            <a:pPr marL="0" indent="0">
              <a:buNone/>
            </a:pPr>
            <a:endParaRPr lang="es-GT" sz="2000"/>
          </a:p>
        </p:txBody>
      </p:sp>
    </p:spTree>
    <p:extLst>
      <p:ext uri="{BB962C8B-B14F-4D97-AF65-F5344CB8AC3E}">
        <p14:creationId xmlns:p14="http://schemas.microsoft.com/office/powerpoint/2010/main" val="22476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15579-CBCE-4ADE-98B9-998D2ABEA52A}"/>
              </a:ext>
            </a:extLst>
          </p:cNvPr>
          <p:cNvSpPr>
            <a:spLocks noGrp="1"/>
          </p:cNvSpPr>
          <p:nvPr>
            <p:ph type="title"/>
          </p:nvPr>
        </p:nvSpPr>
        <p:spPr>
          <a:xfrm>
            <a:off x="2187363" y="1671569"/>
            <a:ext cx="5801917" cy="2228760"/>
          </a:xfrm>
        </p:spPr>
        <p:txBody>
          <a:bodyPr anchor="b">
            <a:normAutofit/>
          </a:bodyPr>
          <a:lstStyle/>
          <a:p>
            <a:r>
              <a:rPr lang="es-GT" sz="4000"/>
              <a:t>Standard Access List</a:t>
            </a:r>
          </a:p>
        </p:txBody>
      </p:sp>
      <p:pic>
        <p:nvPicPr>
          <p:cNvPr id="7" name="Graphic 6" descr="Gears">
            <a:extLst>
              <a:ext uri="{FF2B5EF4-FFF2-40B4-BE49-F238E27FC236}">
                <a16:creationId xmlns:a16="http://schemas.microsoft.com/office/drawing/2014/main" id="{144574EF-2E1B-DDFD-DA93-936AC976E7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DF725E1F-F295-4A40-94C7-2375EC69DC04}"/>
              </a:ext>
            </a:extLst>
          </p:cNvPr>
          <p:cNvSpPr>
            <a:spLocks noGrp="1"/>
          </p:cNvSpPr>
          <p:nvPr>
            <p:ph idx="1"/>
          </p:nvPr>
        </p:nvSpPr>
        <p:spPr>
          <a:xfrm>
            <a:off x="2187364" y="4072044"/>
            <a:ext cx="5801917" cy="2057045"/>
          </a:xfrm>
        </p:spPr>
        <p:txBody>
          <a:bodyPr>
            <a:normAutofit/>
          </a:bodyPr>
          <a:lstStyle/>
          <a:p>
            <a:pPr marL="0" indent="0">
              <a:buNone/>
            </a:pPr>
            <a:r>
              <a:rPr lang="es-GT" sz="2000"/>
              <a:t>R1(config)#access-list 1 permit 10.1.1.1 0.0.0.0</a:t>
            </a:r>
          </a:p>
          <a:p>
            <a:pPr marL="0" indent="0">
              <a:buNone/>
            </a:pPr>
            <a:r>
              <a:rPr lang="es-GT" sz="2000"/>
              <a:t>R1(config)#access-list 1 permit 10.2.1.1 0.0.0.0</a:t>
            </a:r>
          </a:p>
          <a:p>
            <a:pPr marL="0" indent="0">
              <a:buNone/>
            </a:pPr>
            <a:r>
              <a:rPr lang="es-GT" sz="2000"/>
              <a:t>R1(config)#access-list 1 permit 10.3.1.1 0.0.0.0</a:t>
            </a:r>
          </a:p>
          <a:p>
            <a:pPr marL="0" indent="0">
              <a:buNone/>
            </a:pPr>
            <a:r>
              <a:rPr lang="es-GT" sz="2000"/>
              <a:t>R1(config)#access-list 1 permit 10.4.1.1 0.0.0.0</a:t>
            </a:r>
          </a:p>
          <a:p>
            <a:pPr marL="0" indent="0">
              <a:buNone/>
            </a:pPr>
            <a:endParaRPr lang="es-GT" sz="2000"/>
          </a:p>
        </p:txBody>
      </p:sp>
      <p:pic>
        <p:nvPicPr>
          <p:cNvPr id="9" name="Graphic 8" descr="Gears">
            <a:extLst>
              <a:ext uri="{FF2B5EF4-FFF2-40B4-BE49-F238E27FC236}">
                <a16:creationId xmlns:a16="http://schemas.microsoft.com/office/drawing/2014/main" id="{D606A71D-6290-4ED8-B096-6BC0FDF51C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1370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documents.lucidchart.com/documents/8aeb7aba-588e-446a-9fd2-4d9badd779d8/pages/ii6pCZFmjRoY?a=192&amp;x=264&amp;y=170&amp;w=551&amp;h=220&amp;store=1&amp;accept=image%2F*&amp;auth=LCA%2018352df99f0300d072602720db3baa9b2b5e3b32-ts%3D1522544483">
            <a:extLst>
              <a:ext uri="{FF2B5EF4-FFF2-40B4-BE49-F238E27FC236}">
                <a16:creationId xmlns:a16="http://schemas.microsoft.com/office/drawing/2014/main" id="{5E47B58F-A54E-44A4-9BCC-9C2BDEFE8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02" b="5645"/>
          <a:stretch/>
        </p:blipFill>
        <p:spPr bwMode="auto">
          <a:xfrm>
            <a:off x="959205" y="364142"/>
            <a:ext cx="10369645" cy="3867993"/>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B04B6B-6A14-4BB6-8803-2662CAD196CF}"/>
              </a:ext>
            </a:extLst>
          </p:cNvPr>
          <p:cNvSpPr>
            <a:spLocks noGrp="1"/>
          </p:cNvSpPr>
          <p:nvPr>
            <p:ph idx="1"/>
          </p:nvPr>
        </p:nvSpPr>
        <p:spPr>
          <a:xfrm>
            <a:off x="5162719" y="4883544"/>
            <a:ext cx="6586915" cy="1556907"/>
          </a:xfrm>
        </p:spPr>
        <p:txBody>
          <a:bodyPr anchor="ctr">
            <a:normAutofit/>
          </a:bodyPr>
          <a:lstStyle/>
          <a:p>
            <a:r>
              <a:rPr lang="es-GT" sz="1800"/>
              <a:t>ACLs estándar solo validan la dirección IP de origen de un paquete!</a:t>
            </a:r>
          </a:p>
          <a:p>
            <a:endParaRPr lang="es-GT" sz="1800"/>
          </a:p>
          <a:p>
            <a:pPr marL="0" indent="0">
              <a:buNone/>
            </a:pPr>
            <a:endParaRPr lang="es-GT" sz="1800"/>
          </a:p>
        </p:txBody>
      </p:sp>
    </p:spTree>
    <p:extLst>
      <p:ext uri="{BB962C8B-B14F-4D97-AF65-F5344CB8AC3E}">
        <p14:creationId xmlns:p14="http://schemas.microsoft.com/office/powerpoint/2010/main" val="371685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2">
            <a:extLst>
              <a:ext uri="{FF2B5EF4-FFF2-40B4-BE49-F238E27FC236}">
                <a16:creationId xmlns:a16="http://schemas.microsoft.com/office/drawing/2014/main" id="{CF95728C-A25E-6F83-82D3-4802D52A6724}"/>
              </a:ext>
            </a:extLst>
          </p:cNvPr>
          <p:cNvGraphicFramePr>
            <a:graphicFrameLocks noGrp="1"/>
          </p:cNvGraphicFramePr>
          <p:nvPr>
            <p:ph idx="1"/>
            <p:extLst>
              <p:ext uri="{D42A27DB-BD31-4B8C-83A1-F6EECF244321}">
                <p14:modId xmlns:p14="http://schemas.microsoft.com/office/powerpoint/2010/main" val="2804790958"/>
              </p:ext>
            </p:extLst>
          </p:nvPr>
        </p:nvGraphicFramePr>
        <p:xfrm>
          <a:off x="838200" y="662730"/>
          <a:ext cx="10515600" cy="551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15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1155</Words>
  <Application>Microsoft Office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Calibri Light (Headings)</vt:lpstr>
      <vt:lpstr>Office Theme</vt:lpstr>
      <vt:lpstr>Access Control Lists (ACLs)</vt:lpstr>
      <vt:lpstr>¿Qué es una ACL?</vt:lpstr>
      <vt:lpstr>Listas de control de acceso</vt:lpstr>
      <vt:lpstr>PowerPoint Presentation</vt:lpstr>
      <vt:lpstr>Access Lists</vt:lpstr>
      <vt:lpstr>PowerPoint Presentation</vt:lpstr>
      <vt:lpstr>Standard Access List</vt:lpstr>
      <vt:lpstr>PowerPoint Presentation</vt:lpstr>
      <vt:lpstr>PowerPoint Presentation</vt:lpstr>
      <vt:lpstr>Wildcard Masking en ACLs</vt:lpstr>
      <vt:lpstr>Ejemplo</vt:lpstr>
      <vt:lpstr>PowerPoint Presentation</vt:lpstr>
      <vt:lpstr>Standard ACLs</vt:lpstr>
      <vt:lpstr>PowerPoint Presentation</vt:lpstr>
      <vt:lpstr>PowerPoint Presentation</vt:lpstr>
      <vt:lpstr>Problema de ACLs estándar</vt:lpstr>
      <vt:lpstr>Extended ACLs</vt:lpstr>
      <vt:lpstr>Aplicación de extended ACLs</vt:lpstr>
      <vt:lpstr>Reglas para las ACL</vt:lpstr>
      <vt:lpstr>Configuración standard ACLs</vt:lpstr>
      <vt:lpstr>Configuración extended ACLs</vt:lpstr>
      <vt:lpstr>¡Cuidado con el orden de las líneas en las ACLs!</vt:lpstr>
      <vt:lpstr>PowerPoint Presentation</vt:lpstr>
      <vt:lpstr>¿Dónde usar cada tipo de ACL?</vt:lpstr>
      <vt:lpstr>¿Dónde usar cada tipo de ACL?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Lists (ACLs)</dc:title>
  <dc:creator>DENNIS JAVIER DONIS DE LEON</dc:creator>
  <cp:lastModifiedBy>Dennis Javier Donis de León</cp:lastModifiedBy>
  <cp:revision>46</cp:revision>
  <dcterms:created xsi:type="dcterms:W3CDTF">2018-04-01T00:08:41Z</dcterms:created>
  <dcterms:modified xsi:type="dcterms:W3CDTF">2024-08-16T00:12:22Z</dcterms:modified>
</cp:coreProperties>
</file>