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57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2996E-3D50-43E9-AA3D-3C844C320C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D96315-BEB0-4683-B816-69D99B15075D}">
      <dgm:prSet/>
      <dgm:spPr/>
      <dgm:t>
        <a:bodyPr/>
        <a:lstStyle/>
        <a:p>
          <a:r>
            <a:rPr lang="en-US"/>
            <a:t>Implementar un sistema de monitoreo automatizado.</a:t>
          </a:r>
        </a:p>
      </dgm:t>
    </dgm:pt>
    <dgm:pt modelId="{8CCD5647-CDE1-435B-921D-D46742F47CBE}" type="parTrans" cxnId="{FDA54EC4-D5B1-4318-853F-CA59E1A7218A}">
      <dgm:prSet/>
      <dgm:spPr/>
      <dgm:t>
        <a:bodyPr/>
        <a:lstStyle/>
        <a:p>
          <a:endParaRPr lang="en-US"/>
        </a:p>
      </dgm:t>
    </dgm:pt>
    <dgm:pt modelId="{F5BBC8D7-3249-4A42-A5E7-BC06AA8091BB}" type="sibTrans" cxnId="{FDA54EC4-D5B1-4318-853F-CA59E1A7218A}">
      <dgm:prSet/>
      <dgm:spPr/>
      <dgm:t>
        <a:bodyPr/>
        <a:lstStyle/>
        <a:p>
          <a:endParaRPr lang="en-US"/>
        </a:p>
      </dgm:t>
    </dgm:pt>
    <dgm:pt modelId="{94601374-5371-42BC-8128-F03D094201DD}">
      <dgm:prSet/>
      <dgm:spPr/>
      <dgm:t>
        <a:bodyPr/>
        <a:lstStyle/>
        <a:p>
          <a:r>
            <a:rPr lang="en-US"/>
            <a:t>• Medición de horas de paro, producción y rechazos.</a:t>
          </a:r>
        </a:p>
      </dgm:t>
    </dgm:pt>
    <dgm:pt modelId="{A720F7CB-C8C0-4735-B7AB-4D6B74408869}" type="parTrans" cxnId="{83AF0E32-DCFC-4135-B2E2-BC9CFC586106}">
      <dgm:prSet/>
      <dgm:spPr/>
      <dgm:t>
        <a:bodyPr/>
        <a:lstStyle/>
        <a:p>
          <a:endParaRPr lang="en-US"/>
        </a:p>
      </dgm:t>
    </dgm:pt>
    <dgm:pt modelId="{96FD0331-3AD8-4401-A2C0-0455A99CF953}" type="sibTrans" cxnId="{83AF0E32-DCFC-4135-B2E2-BC9CFC586106}">
      <dgm:prSet/>
      <dgm:spPr/>
      <dgm:t>
        <a:bodyPr/>
        <a:lstStyle/>
        <a:p>
          <a:endParaRPr lang="en-US"/>
        </a:p>
      </dgm:t>
    </dgm:pt>
    <dgm:pt modelId="{EB8463FF-4102-4FB5-A738-190EF0103A7B}">
      <dgm:prSet/>
      <dgm:spPr/>
      <dgm:t>
        <a:bodyPr/>
        <a:lstStyle/>
        <a:p>
          <a:r>
            <a:rPr lang="en-US"/>
            <a:t>• Indicadores clave: OEE, MTTR, MTBF.</a:t>
          </a:r>
        </a:p>
      </dgm:t>
    </dgm:pt>
    <dgm:pt modelId="{F4792049-98A3-4AD9-9110-E5E95C2B0EC1}" type="parTrans" cxnId="{B85CE241-5466-4D5D-B54B-186E82B0FDED}">
      <dgm:prSet/>
      <dgm:spPr/>
      <dgm:t>
        <a:bodyPr/>
        <a:lstStyle/>
        <a:p>
          <a:endParaRPr lang="en-US"/>
        </a:p>
      </dgm:t>
    </dgm:pt>
    <dgm:pt modelId="{43C8E4A4-731B-4D27-A4C3-6CF9AD5BB9F6}" type="sibTrans" cxnId="{B85CE241-5466-4D5D-B54B-186E82B0FDED}">
      <dgm:prSet/>
      <dgm:spPr/>
      <dgm:t>
        <a:bodyPr/>
        <a:lstStyle/>
        <a:p>
          <a:endParaRPr lang="en-US"/>
        </a:p>
      </dgm:t>
    </dgm:pt>
    <dgm:pt modelId="{6E465107-15E4-41F1-B2CA-5E74908BA4E4}">
      <dgm:prSet/>
      <dgm:spPr/>
      <dgm:t>
        <a:bodyPr/>
        <a:lstStyle/>
        <a:p>
          <a:r>
            <a:rPr lang="en-US"/>
            <a:t>• Entrega llave en mano: hardware, software, instalación, capacitación.</a:t>
          </a:r>
        </a:p>
      </dgm:t>
    </dgm:pt>
    <dgm:pt modelId="{9AF4611B-BA55-4D35-A9B3-DB3A02794068}" type="parTrans" cxnId="{E197989F-45CC-4411-8B97-F59A266808F8}">
      <dgm:prSet/>
      <dgm:spPr/>
      <dgm:t>
        <a:bodyPr/>
        <a:lstStyle/>
        <a:p>
          <a:endParaRPr lang="en-US"/>
        </a:p>
      </dgm:t>
    </dgm:pt>
    <dgm:pt modelId="{88EFD563-D351-44A5-A8A8-1B15FB853A9D}" type="sibTrans" cxnId="{E197989F-45CC-4411-8B97-F59A266808F8}">
      <dgm:prSet/>
      <dgm:spPr/>
      <dgm:t>
        <a:bodyPr/>
        <a:lstStyle/>
        <a:p>
          <a:endParaRPr lang="en-US"/>
        </a:p>
      </dgm:t>
    </dgm:pt>
    <dgm:pt modelId="{9CFEDB9F-CBF4-4767-957F-8C063A362951}" type="pres">
      <dgm:prSet presAssocID="{6252996E-3D50-43E9-AA3D-3C844C320CD4}" presName="root" presStyleCnt="0">
        <dgm:presLayoutVars>
          <dgm:dir/>
          <dgm:resizeHandles val="exact"/>
        </dgm:presLayoutVars>
      </dgm:prSet>
      <dgm:spPr/>
    </dgm:pt>
    <dgm:pt modelId="{0719B5B0-F23E-45A8-8ACD-BD6BF4DC4337}" type="pres">
      <dgm:prSet presAssocID="{34D96315-BEB0-4683-B816-69D99B15075D}" presName="compNode" presStyleCnt="0"/>
      <dgm:spPr/>
    </dgm:pt>
    <dgm:pt modelId="{3DC72478-A657-408B-8656-15B8778BB4F1}" type="pres">
      <dgm:prSet presAssocID="{34D96315-BEB0-4683-B816-69D99B15075D}" presName="bgRect" presStyleLbl="bgShp" presStyleIdx="0" presStyleCnt="4"/>
      <dgm:spPr/>
    </dgm:pt>
    <dgm:pt modelId="{C2072C8E-4AF5-4FD6-ABE5-E69A18F67F26}" type="pres">
      <dgm:prSet presAssocID="{34D96315-BEB0-4683-B816-69D99B1507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174ACD40-7210-4D41-9D1B-EE376646ACE0}" type="pres">
      <dgm:prSet presAssocID="{34D96315-BEB0-4683-B816-69D99B15075D}" presName="spaceRect" presStyleCnt="0"/>
      <dgm:spPr/>
    </dgm:pt>
    <dgm:pt modelId="{C760CB80-5FAC-441C-9782-96D28395B063}" type="pres">
      <dgm:prSet presAssocID="{34D96315-BEB0-4683-B816-69D99B15075D}" presName="parTx" presStyleLbl="revTx" presStyleIdx="0" presStyleCnt="4">
        <dgm:presLayoutVars>
          <dgm:chMax val="0"/>
          <dgm:chPref val="0"/>
        </dgm:presLayoutVars>
      </dgm:prSet>
      <dgm:spPr/>
    </dgm:pt>
    <dgm:pt modelId="{3B4AED29-4095-4B5A-9494-A9469D841FB0}" type="pres">
      <dgm:prSet presAssocID="{F5BBC8D7-3249-4A42-A5E7-BC06AA8091BB}" presName="sibTrans" presStyleCnt="0"/>
      <dgm:spPr/>
    </dgm:pt>
    <dgm:pt modelId="{B75EC051-221C-44DE-9C9D-6833B680D4E4}" type="pres">
      <dgm:prSet presAssocID="{94601374-5371-42BC-8128-F03D094201DD}" presName="compNode" presStyleCnt="0"/>
      <dgm:spPr/>
    </dgm:pt>
    <dgm:pt modelId="{A866AE73-EBFC-4CF0-A729-6D0056EF79C4}" type="pres">
      <dgm:prSet presAssocID="{94601374-5371-42BC-8128-F03D094201DD}" presName="bgRect" presStyleLbl="bgShp" presStyleIdx="1" presStyleCnt="4"/>
      <dgm:spPr/>
    </dgm:pt>
    <dgm:pt modelId="{DCD20C27-B922-426C-A7F8-68E01BCA09B8}" type="pres">
      <dgm:prSet presAssocID="{94601374-5371-42BC-8128-F03D094201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288DD7AE-4BC7-4664-AB0C-DFE2C74E89C2}" type="pres">
      <dgm:prSet presAssocID="{94601374-5371-42BC-8128-F03D094201DD}" presName="spaceRect" presStyleCnt="0"/>
      <dgm:spPr/>
    </dgm:pt>
    <dgm:pt modelId="{CD750779-1303-4F54-A4F6-C478493844AC}" type="pres">
      <dgm:prSet presAssocID="{94601374-5371-42BC-8128-F03D094201DD}" presName="parTx" presStyleLbl="revTx" presStyleIdx="1" presStyleCnt="4">
        <dgm:presLayoutVars>
          <dgm:chMax val="0"/>
          <dgm:chPref val="0"/>
        </dgm:presLayoutVars>
      </dgm:prSet>
      <dgm:spPr/>
    </dgm:pt>
    <dgm:pt modelId="{57E28BC6-99E6-44AA-8E21-25A6F1675A75}" type="pres">
      <dgm:prSet presAssocID="{96FD0331-3AD8-4401-A2C0-0455A99CF953}" presName="sibTrans" presStyleCnt="0"/>
      <dgm:spPr/>
    </dgm:pt>
    <dgm:pt modelId="{A4945DB1-EB6D-40F3-B3D1-E08B0B398207}" type="pres">
      <dgm:prSet presAssocID="{EB8463FF-4102-4FB5-A738-190EF0103A7B}" presName="compNode" presStyleCnt="0"/>
      <dgm:spPr/>
    </dgm:pt>
    <dgm:pt modelId="{13E6E973-B05B-4553-AAA0-D2D64E9CD9F5}" type="pres">
      <dgm:prSet presAssocID="{EB8463FF-4102-4FB5-A738-190EF0103A7B}" presName="bgRect" presStyleLbl="bgShp" presStyleIdx="2" presStyleCnt="4"/>
      <dgm:spPr/>
    </dgm:pt>
    <dgm:pt modelId="{7E305D38-DE0B-480D-BFFA-0B3DFC8BA59D}" type="pres">
      <dgm:prSet presAssocID="{EB8463FF-4102-4FB5-A738-190EF0103A7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C87F5829-C2AD-4A3D-BCE3-0E2E01C29E58}" type="pres">
      <dgm:prSet presAssocID="{EB8463FF-4102-4FB5-A738-190EF0103A7B}" presName="spaceRect" presStyleCnt="0"/>
      <dgm:spPr/>
    </dgm:pt>
    <dgm:pt modelId="{81AF958A-9B50-4D02-A1A9-D90A9A3FEC25}" type="pres">
      <dgm:prSet presAssocID="{EB8463FF-4102-4FB5-A738-190EF0103A7B}" presName="parTx" presStyleLbl="revTx" presStyleIdx="2" presStyleCnt="4">
        <dgm:presLayoutVars>
          <dgm:chMax val="0"/>
          <dgm:chPref val="0"/>
        </dgm:presLayoutVars>
      </dgm:prSet>
      <dgm:spPr/>
    </dgm:pt>
    <dgm:pt modelId="{F1698F73-7A79-4956-BA45-E5EB272E93DC}" type="pres">
      <dgm:prSet presAssocID="{43C8E4A4-731B-4D27-A4C3-6CF9AD5BB9F6}" presName="sibTrans" presStyleCnt="0"/>
      <dgm:spPr/>
    </dgm:pt>
    <dgm:pt modelId="{E624B182-6C09-49AE-B138-E8E645087900}" type="pres">
      <dgm:prSet presAssocID="{6E465107-15E4-41F1-B2CA-5E74908BA4E4}" presName="compNode" presStyleCnt="0"/>
      <dgm:spPr/>
    </dgm:pt>
    <dgm:pt modelId="{ECEE2F13-E741-432D-931D-CD36B436A66A}" type="pres">
      <dgm:prSet presAssocID="{6E465107-15E4-41F1-B2CA-5E74908BA4E4}" presName="bgRect" presStyleLbl="bgShp" presStyleIdx="3" presStyleCnt="4"/>
      <dgm:spPr/>
    </dgm:pt>
    <dgm:pt modelId="{469192E3-50CD-4838-B5FE-1E28D91FC45B}" type="pres">
      <dgm:prSet presAssocID="{6E465107-15E4-41F1-B2CA-5E74908BA4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lave inglesa"/>
        </a:ext>
      </dgm:extLst>
    </dgm:pt>
    <dgm:pt modelId="{164AD8C1-04BB-4FF8-8350-98ECC5F74DBF}" type="pres">
      <dgm:prSet presAssocID="{6E465107-15E4-41F1-B2CA-5E74908BA4E4}" presName="spaceRect" presStyleCnt="0"/>
      <dgm:spPr/>
    </dgm:pt>
    <dgm:pt modelId="{93AC04E4-2556-44D3-B6F7-99DC53EF2F5C}" type="pres">
      <dgm:prSet presAssocID="{6E465107-15E4-41F1-B2CA-5E74908BA4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DB0124-91DF-4735-9EA6-5B2C0FABF029}" type="presOf" srcId="{94601374-5371-42BC-8128-F03D094201DD}" destId="{CD750779-1303-4F54-A4F6-C478493844AC}" srcOrd="0" destOrd="0" presId="urn:microsoft.com/office/officeart/2018/2/layout/IconVerticalSolidList"/>
    <dgm:cxn modelId="{83AF0E32-DCFC-4135-B2E2-BC9CFC586106}" srcId="{6252996E-3D50-43E9-AA3D-3C844C320CD4}" destId="{94601374-5371-42BC-8128-F03D094201DD}" srcOrd="1" destOrd="0" parTransId="{A720F7CB-C8C0-4735-B7AB-4D6B74408869}" sibTransId="{96FD0331-3AD8-4401-A2C0-0455A99CF953}"/>
    <dgm:cxn modelId="{B85CE241-5466-4D5D-B54B-186E82B0FDED}" srcId="{6252996E-3D50-43E9-AA3D-3C844C320CD4}" destId="{EB8463FF-4102-4FB5-A738-190EF0103A7B}" srcOrd="2" destOrd="0" parTransId="{F4792049-98A3-4AD9-9110-E5E95C2B0EC1}" sibTransId="{43C8E4A4-731B-4D27-A4C3-6CF9AD5BB9F6}"/>
    <dgm:cxn modelId="{9C3E785D-3B79-4827-ADC4-5748898CC3F7}" type="presOf" srcId="{34D96315-BEB0-4683-B816-69D99B15075D}" destId="{C760CB80-5FAC-441C-9782-96D28395B063}" srcOrd="0" destOrd="0" presId="urn:microsoft.com/office/officeart/2018/2/layout/IconVerticalSolidList"/>
    <dgm:cxn modelId="{0DA6F47D-9453-4290-8395-1B9A71AB412F}" type="presOf" srcId="{6252996E-3D50-43E9-AA3D-3C844C320CD4}" destId="{9CFEDB9F-CBF4-4767-957F-8C063A362951}" srcOrd="0" destOrd="0" presId="urn:microsoft.com/office/officeart/2018/2/layout/IconVerticalSolidList"/>
    <dgm:cxn modelId="{E197989F-45CC-4411-8B97-F59A266808F8}" srcId="{6252996E-3D50-43E9-AA3D-3C844C320CD4}" destId="{6E465107-15E4-41F1-B2CA-5E74908BA4E4}" srcOrd="3" destOrd="0" parTransId="{9AF4611B-BA55-4D35-A9B3-DB3A02794068}" sibTransId="{88EFD563-D351-44A5-A8A8-1B15FB853A9D}"/>
    <dgm:cxn modelId="{897989B9-CA7D-4E21-BF5F-930353C2A4AF}" type="presOf" srcId="{6E465107-15E4-41F1-B2CA-5E74908BA4E4}" destId="{93AC04E4-2556-44D3-B6F7-99DC53EF2F5C}" srcOrd="0" destOrd="0" presId="urn:microsoft.com/office/officeart/2018/2/layout/IconVerticalSolidList"/>
    <dgm:cxn modelId="{FDA54EC4-D5B1-4318-853F-CA59E1A7218A}" srcId="{6252996E-3D50-43E9-AA3D-3C844C320CD4}" destId="{34D96315-BEB0-4683-B816-69D99B15075D}" srcOrd="0" destOrd="0" parTransId="{8CCD5647-CDE1-435B-921D-D46742F47CBE}" sibTransId="{F5BBC8D7-3249-4A42-A5E7-BC06AA8091BB}"/>
    <dgm:cxn modelId="{E8AE6DFA-81A8-4CCA-A00F-3CF5FDC97072}" type="presOf" srcId="{EB8463FF-4102-4FB5-A738-190EF0103A7B}" destId="{81AF958A-9B50-4D02-A1A9-D90A9A3FEC25}" srcOrd="0" destOrd="0" presId="urn:microsoft.com/office/officeart/2018/2/layout/IconVerticalSolidList"/>
    <dgm:cxn modelId="{06C32676-758B-45FB-BBE4-0DD0D76BD75A}" type="presParOf" srcId="{9CFEDB9F-CBF4-4767-957F-8C063A362951}" destId="{0719B5B0-F23E-45A8-8ACD-BD6BF4DC4337}" srcOrd="0" destOrd="0" presId="urn:microsoft.com/office/officeart/2018/2/layout/IconVerticalSolidList"/>
    <dgm:cxn modelId="{253A6BEF-D29B-404A-B195-D559B9241383}" type="presParOf" srcId="{0719B5B0-F23E-45A8-8ACD-BD6BF4DC4337}" destId="{3DC72478-A657-408B-8656-15B8778BB4F1}" srcOrd="0" destOrd="0" presId="urn:microsoft.com/office/officeart/2018/2/layout/IconVerticalSolidList"/>
    <dgm:cxn modelId="{41E1D533-D548-45F6-9F4B-5F2ED4CEFC39}" type="presParOf" srcId="{0719B5B0-F23E-45A8-8ACD-BD6BF4DC4337}" destId="{C2072C8E-4AF5-4FD6-ABE5-E69A18F67F26}" srcOrd="1" destOrd="0" presId="urn:microsoft.com/office/officeart/2018/2/layout/IconVerticalSolidList"/>
    <dgm:cxn modelId="{76E99BC7-5660-4F50-AAC8-6CDF25094F8E}" type="presParOf" srcId="{0719B5B0-F23E-45A8-8ACD-BD6BF4DC4337}" destId="{174ACD40-7210-4D41-9D1B-EE376646ACE0}" srcOrd="2" destOrd="0" presId="urn:microsoft.com/office/officeart/2018/2/layout/IconVerticalSolidList"/>
    <dgm:cxn modelId="{C6FF2990-14EE-4CBF-B63A-6D1DCD5226CB}" type="presParOf" srcId="{0719B5B0-F23E-45A8-8ACD-BD6BF4DC4337}" destId="{C760CB80-5FAC-441C-9782-96D28395B063}" srcOrd="3" destOrd="0" presId="urn:microsoft.com/office/officeart/2018/2/layout/IconVerticalSolidList"/>
    <dgm:cxn modelId="{478D13E6-A8AA-4421-9566-FA0A7A622831}" type="presParOf" srcId="{9CFEDB9F-CBF4-4767-957F-8C063A362951}" destId="{3B4AED29-4095-4B5A-9494-A9469D841FB0}" srcOrd="1" destOrd="0" presId="urn:microsoft.com/office/officeart/2018/2/layout/IconVerticalSolidList"/>
    <dgm:cxn modelId="{656B5E41-2722-4CDA-852C-57EB03A4F08B}" type="presParOf" srcId="{9CFEDB9F-CBF4-4767-957F-8C063A362951}" destId="{B75EC051-221C-44DE-9C9D-6833B680D4E4}" srcOrd="2" destOrd="0" presId="urn:microsoft.com/office/officeart/2018/2/layout/IconVerticalSolidList"/>
    <dgm:cxn modelId="{DC5D5B8A-A49E-4A96-9474-4952D0A00799}" type="presParOf" srcId="{B75EC051-221C-44DE-9C9D-6833B680D4E4}" destId="{A866AE73-EBFC-4CF0-A729-6D0056EF79C4}" srcOrd="0" destOrd="0" presId="urn:microsoft.com/office/officeart/2018/2/layout/IconVerticalSolidList"/>
    <dgm:cxn modelId="{116FCEA9-CD46-4896-9C01-18A964F9A845}" type="presParOf" srcId="{B75EC051-221C-44DE-9C9D-6833B680D4E4}" destId="{DCD20C27-B922-426C-A7F8-68E01BCA09B8}" srcOrd="1" destOrd="0" presId="urn:microsoft.com/office/officeart/2018/2/layout/IconVerticalSolidList"/>
    <dgm:cxn modelId="{6F2982AB-1896-422A-AE48-51A03F68EE69}" type="presParOf" srcId="{B75EC051-221C-44DE-9C9D-6833B680D4E4}" destId="{288DD7AE-4BC7-4664-AB0C-DFE2C74E89C2}" srcOrd="2" destOrd="0" presId="urn:microsoft.com/office/officeart/2018/2/layout/IconVerticalSolidList"/>
    <dgm:cxn modelId="{9D758726-B7E7-4756-888C-9AF787F3AD4F}" type="presParOf" srcId="{B75EC051-221C-44DE-9C9D-6833B680D4E4}" destId="{CD750779-1303-4F54-A4F6-C478493844AC}" srcOrd="3" destOrd="0" presId="urn:microsoft.com/office/officeart/2018/2/layout/IconVerticalSolidList"/>
    <dgm:cxn modelId="{3DD9ADDB-167B-42A2-917B-E6EE383CB37A}" type="presParOf" srcId="{9CFEDB9F-CBF4-4767-957F-8C063A362951}" destId="{57E28BC6-99E6-44AA-8E21-25A6F1675A75}" srcOrd="3" destOrd="0" presId="urn:microsoft.com/office/officeart/2018/2/layout/IconVerticalSolidList"/>
    <dgm:cxn modelId="{9C3D72F6-DC78-467E-B55A-0B2C50773DEE}" type="presParOf" srcId="{9CFEDB9F-CBF4-4767-957F-8C063A362951}" destId="{A4945DB1-EB6D-40F3-B3D1-E08B0B398207}" srcOrd="4" destOrd="0" presId="urn:microsoft.com/office/officeart/2018/2/layout/IconVerticalSolidList"/>
    <dgm:cxn modelId="{5B3DEF5B-B991-4868-BBAF-C3E3914003E7}" type="presParOf" srcId="{A4945DB1-EB6D-40F3-B3D1-E08B0B398207}" destId="{13E6E973-B05B-4553-AAA0-D2D64E9CD9F5}" srcOrd="0" destOrd="0" presId="urn:microsoft.com/office/officeart/2018/2/layout/IconVerticalSolidList"/>
    <dgm:cxn modelId="{400028CC-8756-46F9-9D4B-090F4FB17408}" type="presParOf" srcId="{A4945DB1-EB6D-40F3-B3D1-E08B0B398207}" destId="{7E305D38-DE0B-480D-BFFA-0B3DFC8BA59D}" srcOrd="1" destOrd="0" presId="urn:microsoft.com/office/officeart/2018/2/layout/IconVerticalSolidList"/>
    <dgm:cxn modelId="{E9A0576F-02B7-4132-B0B9-411E38105835}" type="presParOf" srcId="{A4945DB1-EB6D-40F3-B3D1-E08B0B398207}" destId="{C87F5829-C2AD-4A3D-BCE3-0E2E01C29E58}" srcOrd="2" destOrd="0" presId="urn:microsoft.com/office/officeart/2018/2/layout/IconVerticalSolidList"/>
    <dgm:cxn modelId="{1C58E232-75DA-49BA-8D4B-8DEC59FE0D47}" type="presParOf" srcId="{A4945DB1-EB6D-40F3-B3D1-E08B0B398207}" destId="{81AF958A-9B50-4D02-A1A9-D90A9A3FEC25}" srcOrd="3" destOrd="0" presId="urn:microsoft.com/office/officeart/2018/2/layout/IconVerticalSolidList"/>
    <dgm:cxn modelId="{158E7F4E-1A7A-4D39-B8CF-18FF9DFD8B94}" type="presParOf" srcId="{9CFEDB9F-CBF4-4767-957F-8C063A362951}" destId="{F1698F73-7A79-4956-BA45-E5EB272E93DC}" srcOrd="5" destOrd="0" presId="urn:microsoft.com/office/officeart/2018/2/layout/IconVerticalSolidList"/>
    <dgm:cxn modelId="{28191ABF-E4EC-4538-9E34-537511B374A4}" type="presParOf" srcId="{9CFEDB9F-CBF4-4767-957F-8C063A362951}" destId="{E624B182-6C09-49AE-B138-E8E645087900}" srcOrd="6" destOrd="0" presId="urn:microsoft.com/office/officeart/2018/2/layout/IconVerticalSolidList"/>
    <dgm:cxn modelId="{476BE62A-4C70-460E-9693-D1D629617061}" type="presParOf" srcId="{E624B182-6C09-49AE-B138-E8E645087900}" destId="{ECEE2F13-E741-432D-931D-CD36B436A66A}" srcOrd="0" destOrd="0" presId="urn:microsoft.com/office/officeart/2018/2/layout/IconVerticalSolidList"/>
    <dgm:cxn modelId="{CDB8AE17-082E-463A-AFD1-65C135C2031E}" type="presParOf" srcId="{E624B182-6C09-49AE-B138-E8E645087900}" destId="{469192E3-50CD-4838-B5FE-1E28D91FC45B}" srcOrd="1" destOrd="0" presId="urn:microsoft.com/office/officeart/2018/2/layout/IconVerticalSolidList"/>
    <dgm:cxn modelId="{245CDA4B-ACEE-4AAC-AADC-E4E2243DD825}" type="presParOf" srcId="{E624B182-6C09-49AE-B138-E8E645087900}" destId="{164AD8C1-04BB-4FF8-8350-98ECC5F74DBF}" srcOrd="2" destOrd="0" presId="urn:microsoft.com/office/officeart/2018/2/layout/IconVerticalSolidList"/>
    <dgm:cxn modelId="{BEA2C69C-B3DB-42C9-BE83-BCE5E1CD1B6C}" type="presParOf" srcId="{E624B182-6C09-49AE-B138-E8E645087900}" destId="{93AC04E4-2556-44D3-B6F7-99DC53EF2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B982EE-67C5-4DD1-99ED-42AFE09658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9FF5DBF-53C2-4A64-A07F-077706529F54}">
      <dgm:prSet/>
      <dgm:spPr/>
      <dgm:t>
        <a:bodyPr/>
        <a:lstStyle/>
        <a:p>
          <a:pPr>
            <a:defRPr cap="all"/>
          </a:pPr>
          <a:r>
            <a:rPr lang="en-US"/>
            <a:t>Horas de paro clasificadas por causa.</a:t>
          </a:r>
        </a:p>
      </dgm:t>
    </dgm:pt>
    <dgm:pt modelId="{53FF528F-26B9-4714-B605-739292EF2F52}" type="parTrans" cxnId="{7D33FF6F-67BC-4641-8C3E-C353D5C947C4}">
      <dgm:prSet/>
      <dgm:spPr/>
      <dgm:t>
        <a:bodyPr/>
        <a:lstStyle/>
        <a:p>
          <a:endParaRPr lang="en-US"/>
        </a:p>
      </dgm:t>
    </dgm:pt>
    <dgm:pt modelId="{1BF234D9-7F62-41D7-B646-F1AC8DAE26F8}" type="sibTrans" cxnId="{7D33FF6F-67BC-4641-8C3E-C353D5C947C4}">
      <dgm:prSet/>
      <dgm:spPr/>
      <dgm:t>
        <a:bodyPr/>
        <a:lstStyle/>
        <a:p>
          <a:endParaRPr lang="en-US"/>
        </a:p>
      </dgm:t>
    </dgm:pt>
    <dgm:pt modelId="{78F3EE5E-5C0D-404B-84EE-3C5E534AD307}">
      <dgm:prSet/>
      <dgm:spPr/>
      <dgm:t>
        <a:bodyPr/>
        <a:lstStyle/>
        <a:p>
          <a:pPr>
            <a:defRPr cap="all"/>
          </a:pPr>
          <a:r>
            <a:rPr lang="en-US"/>
            <a:t>• Metros de film producido por hora.</a:t>
          </a:r>
        </a:p>
      </dgm:t>
    </dgm:pt>
    <dgm:pt modelId="{63902E1D-EC5B-4B49-9FA5-82A4D8E8B384}" type="parTrans" cxnId="{39A28C31-E005-4766-8575-800D2E2AFFFF}">
      <dgm:prSet/>
      <dgm:spPr/>
      <dgm:t>
        <a:bodyPr/>
        <a:lstStyle/>
        <a:p>
          <a:endParaRPr lang="en-US"/>
        </a:p>
      </dgm:t>
    </dgm:pt>
    <dgm:pt modelId="{AD571EF3-1EB2-4307-93C9-E7FBA2776345}" type="sibTrans" cxnId="{39A28C31-E005-4766-8575-800D2E2AFFFF}">
      <dgm:prSet/>
      <dgm:spPr/>
      <dgm:t>
        <a:bodyPr/>
        <a:lstStyle/>
        <a:p>
          <a:endParaRPr lang="en-US"/>
        </a:p>
      </dgm:t>
    </dgm:pt>
    <dgm:pt modelId="{B8E03297-A158-4029-AFFC-7D6D7B368FF4}">
      <dgm:prSet/>
      <dgm:spPr/>
      <dgm:t>
        <a:bodyPr/>
        <a:lstStyle/>
        <a:p>
          <a:pPr>
            <a:defRPr cap="all"/>
          </a:pPr>
          <a:r>
            <a:rPr lang="en-US"/>
            <a:t>• Rechazos por control de calidad.</a:t>
          </a:r>
        </a:p>
      </dgm:t>
    </dgm:pt>
    <dgm:pt modelId="{C0DE156F-006F-409C-9293-413B9F592A3F}" type="parTrans" cxnId="{DD8F73DA-3360-49DF-85A4-A525942574A6}">
      <dgm:prSet/>
      <dgm:spPr/>
      <dgm:t>
        <a:bodyPr/>
        <a:lstStyle/>
        <a:p>
          <a:endParaRPr lang="en-US"/>
        </a:p>
      </dgm:t>
    </dgm:pt>
    <dgm:pt modelId="{4065DA34-4DE7-4760-A8B6-5A033130435A}" type="sibTrans" cxnId="{DD8F73DA-3360-49DF-85A4-A525942574A6}">
      <dgm:prSet/>
      <dgm:spPr/>
      <dgm:t>
        <a:bodyPr/>
        <a:lstStyle/>
        <a:p>
          <a:endParaRPr lang="en-US"/>
        </a:p>
      </dgm:t>
    </dgm:pt>
    <dgm:pt modelId="{DAB730E3-64E2-4BD0-92F2-F2F096F54ADF}">
      <dgm:prSet/>
      <dgm:spPr/>
      <dgm:t>
        <a:bodyPr/>
        <a:lstStyle/>
        <a:p>
          <a:pPr>
            <a:defRPr cap="all"/>
          </a:pPr>
          <a:r>
            <a:rPr lang="en-US"/>
            <a:t>• KPIs operativos y de mantenimiento.</a:t>
          </a:r>
        </a:p>
      </dgm:t>
    </dgm:pt>
    <dgm:pt modelId="{BD4A7E5D-8D98-40A8-8E16-4715DDD47593}" type="parTrans" cxnId="{45B13273-64A8-488D-B41E-F0883C09D278}">
      <dgm:prSet/>
      <dgm:spPr/>
      <dgm:t>
        <a:bodyPr/>
        <a:lstStyle/>
        <a:p>
          <a:endParaRPr lang="en-US"/>
        </a:p>
      </dgm:t>
    </dgm:pt>
    <dgm:pt modelId="{908BB8EB-D817-41FE-A837-EE4271BEACF9}" type="sibTrans" cxnId="{45B13273-64A8-488D-B41E-F0883C09D278}">
      <dgm:prSet/>
      <dgm:spPr/>
      <dgm:t>
        <a:bodyPr/>
        <a:lstStyle/>
        <a:p>
          <a:endParaRPr lang="en-US"/>
        </a:p>
      </dgm:t>
    </dgm:pt>
    <dgm:pt modelId="{A08DE071-FCED-4B0D-BD65-79E8D978D276}" type="pres">
      <dgm:prSet presAssocID="{4FB982EE-67C5-4DD1-99ED-42AFE096585E}" presName="root" presStyleCnt="0">
        <dgm:presLayoutVars>
          <dgm:dir/>
          <dgm:resizeHandles val="exact"/>
        </dgm:presLayoutVars>
      </dgm:prSet>
      <dgm:spPr/>
    </dgm:pt>
    <dgm:pt modelId="{64002B04-A4B4-44AE-BAC6-8F1461D8822B}" type="pres">
      <dgm:prSet presAssocID="{B9FF5DBF-53C2-4A64-A07F-077706529F54}" presName="compNode" presStyleCnt="0"/>
      <dgm:spPr/>
    </dgm:pt>
    <dgm:pt modelId="{5F93D25A-C2EB-4989-9E2C-8324B5EB17FA}" type="pres">
      <dgm:prSet presAssocID="{B9FF5DBF-53C2-4A64-A07F-077706529F54}" presName="iconBgRect" presStyleLbl="bgShp" presStyleIdx="0" presStyleCnt="4"/>
      <dgm:spPr/>
    </dgm:pt>
    <dgm:pt modelId="{C83C5BB8-1F54-47BB-B2D1-9A6A08221D1F}" type="pres">
      <dgm:prSet presAssocID="{B9FF5DBF-53C2-4A64-A07F-077706529F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26AC84-CE69-4E14-8C86-9D704D6A2C82}" type="pres">
      <dgm:prSet presAssocID="{B9FF5DBF-53C2-4A64-A07F-077706529F54}" presName="spaceRect" presStyleCnt="0"/>
      <dgm:spPr/>
    </dgm:pt>
    <dgm:pt modelId="{CA0DB9C9-DE92-4E6B-B40F-20800833A2FD}" type="pres">
      <dgm:prSet presAssocID="{B9FF5DBF-53C2-4A64-A07F-077706529F54}" presName="textRect" presStyleLbl="revTx" presStyleIdx="0" presStyleCnt="4">
        <dgm:presLayoutVars>
          <dgm:chMax val="1"/>
          <dgm:chPref val="1"/>
        </dgm:presLayoutVars>
      </dgm:prSet>
      <dgm:spPr/>
    </dgm:pt>
    <dgm:pt modelId="{588AAFD4-6D82-42F7-930D-A838096C754C}" type="pres">
      <dgm:prSet presAssocID="{1BF234D9-7F62-41D7-B646-F1AC8DAE26F8}" presName="sibTrans" presStyleCnt="0"/>
      <dgm:spPr/>
    </dgm:pt>
    <dgm:pt modelId="{1A68D1D9-2DBF-4AB7-8AF1-DF978E39A662}" type="pres">
      <dgm:prSet presAssocID="{78F3EE5E-5C0D-404B-84EE-3C5E534AD307}" presName="compNode" presStyleCnt="0"/>
      <dgm:spPr/>
    </dgm:pt>
    <dgm:pt modelId="{C8475815-B6CC-4E27-8779-55A5C782C48C}" type="pres">
      <dgm:prSet presAssocID="{78F3EE5E-5C0D-404B-84EE-3C5E534AD307}" presName="iconBgRect" presStyleLbl="bgShp" presStyleIdx="1" presStyleCnt="4"/>
      <dgm:spPr/>
    </dgm:pt>
    <dgm:pt modelId="{227AC375-7A82-4F51-88F4-66CABA0CE745}" type="pres">
      <dgm:prSet presAssocID="{78F3EE5E-5C0D-404B-84EE-3C5E534AD3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68FB7E88-C228-4966-8D61-2ED2A1F9E503}" type="pres">
      <dgm:prSet presAssocID="{78F3EE5E-5C0D-404B-84EE-3C5E534AD307}" presName="spaceRect" presStyleCnt="0"/>
      <dgm:spPr/>
    </dgm:pt>
    <dgm:pt modelId="{23AC1198-66BA-43AA-AAE2-5C2B316C6222}" type="pres">
      <dgm:prSet presAssocID="{78F3EE5E-5C0D-404B-84EE-3C5E534AD307}" presName="textRect" presStyleLbl="revTx" presStyleIdx="1" presStyleCnt="4">
        <dgm:presLayoutVars>
          <dgm:chMax val="1"/>
          <dgm:chPref val="1"/>
        </dgm:presLayoutVars>
      </dgm:prSet>
      <dgm:spPr/>
    </dgm:pt>
    <dgm:pt modelId="{459D7328-7922-4C20-B77D-3BC8BDE70F5E}" type="pres">
      <dgm:prSet presAssocID="{AD571EF3-1EB2-4307-93C9-E7FBA2776345}" presName="sibTrans" presStyleCnt="0"/>
      <dgm:spPr/>
    </dgm:pt>
    <dgm:pt modelId="{1D1EFCAB-EDD0-41A3-968A-520C3131F242}" type="pres">
      <dgm:prSet presAssocID="{B8E03297-A158-4029-AFFC-7D6D7B368FF4}" presName="compNode" presStyleCnt="0"/>
      <dgm:spPr/>
    </dgm:pt>
    <dgm:pt modelId="{C3037394-C94B-4AC5-B881-2B1E61126E41}" type="pres">
      <dgm:prSet presAssocID="{B8E03297-A158-4029-AFFC-7D6D7B368FF4}" presName="iconBgRect" presStyleLbl="bgShp" presStyleIdx="2" presStyleCnt="4"/>
      <dgm:spPr/>
    </dgm:pt>
    <dgm:pt modelId="{425EC7FB-B8A6-4108-BD0C-BE70D02EE4F4}" type="pres">
      <dgm:prSet presAssocID="{B8E03297-A158-4029-AFFC-7D6D7B368F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FA857223-7140-43CD-BEAB-066593A94058}" type="pres">
      <dgm:prSet presAssocID="{B8E03297-A158-4029-AFFC-7D6D7B368FF4}" presName="spaceRect" presStyleCnt="0"/>
      <dgm:spPr/>
    </dgm:pt>
    <dgm:pt modelId="{9CA215A7-3D25-402B-99DD-A166CEC505ED}" type="pres">
      <dgm:prSet presAssocID="{B8E03297-A158-4029-AFFC-7D6D7B368FF4}" presName="textRect" presStyleLbl="revTx" presStyleIdx="2" presStyleCnt="4">
        <dgm:presLayoutVars>
          <dgm:chMax val="1"/>
          <dgm:chPref val="1"/>
        </dgm:presLayoutVars>
      </dgm:prSet>
      <dgm:spPr/>
    </dgm:pt>
    <dgm:pt modelId="{A7547234-8F07-4EEE-9E89-9CDF5FFABA30}" type="pres">
      <dgm:prSet presAssocID="{4065DA34-4DE7-4760-A8B6-5A033130435A}" presName="sibTrans" presStyleCnt="0"/>
      <dgm:spPr/>
    </dgm:pt>
    <dgm:pt modelId="{15805AED-DB6A-4867-9478-DE79C2D165A6}" type="pres">
      <dgm:prSet presAssocID="{DAB730E3-64E2-4BD0-92F2-F2F096F54ADF}" presName="compNode" presStyleCnt="0"/>
      <dgm:spPr/>
    </dgm:pt>
    <dgm:pt modelId="{05FEF34E-9BEE-49CA-A738-F4FC732DFE79}" type="pres">
      <dgm:prSet presAssocID="{DAB730E3-64E2-4BD0-92F2-F2F096F54ADF}" presName="iconBgRect" presStyleLbl="bgShp" presStyleIdx="3" presStyleCnt="4"/>
      <dgm:spPr/>
    </dgm:pt>
    <dgm:pt modelId="{7FEEDAF7-038C-4A02-B829-53B6BC13FF0D}" type="pres">
      <dgm:prSet presAssocID="{DAB730E3-64E2-4BD0-92F2-F2F096F54A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B45FB2CA-A38C-4ABE-9FA9-6C215984C919}" type="pres">
      <dgm:prSet presAssocID="{DAB730E3-64E2-4BD0-92F2-F2F096F54ADF}" presName="spaceRect" presStyleCnt="0"/>
      <dgm:spPr/>
    </dgm:pt>
    <dgm:pt modelId="{58537B53-AE5F-4297-83D6-B7774F6F6873}" type="pres">
      <dgm:prSet presAssocID="{DAB730E3-64E2-4BD0-92F2-F2F096F54A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A28C31-E005-4766-8575-800D2E2AFFFF}" srcId="{4FB982EE-67C5-4DD1-99ED-42AFE096585E}" destId="{78F3EE5E-5C0D-404B-84EE-3C5E534AD307}" srcOrd="1" destOrd="0" parTransId="{63902E1D-EC5B-4B49-9FA5-82A4D8E8B384}" sibTransId="{AD571EF3-1EB2-4307-93C9-E7FBA2776345}"/>
    <dgm:cxn modelId="{DD5D1939-781A-4416-A5B1-EE8CFA558129}" type="presOf" srcId="{DAB730E3-64E2-4BD0-92F2-F2F096F54ADF}" destId="{58537B53-AE5F-4297-83D6-B7774F6F6873}" srcOrd="0" destOrd="0" presId="urn:microsoft.com/office/officeart/2018/5/layout/IconCircleLabelList"/>
    <dgm:cxn modelId="{7D33FF6F-67BC-4641-8C3E-C353D5C947C4}" srcId="{4FB982EE-67C5-4DD1-99ED-42AFE096585E}" destId="{B9FF5DBF-53C2-4A64-A07F-077706529F54}" srcOrd="0" destOrd="0" parTransId="{53FF528F-26B9-4714-B605-739292EF2F52}" sibTransId="{1BF234D9-7F62-41D7-B646-F1AC8DAE26F8}"/>
    <dgm:cxn modelId="{45B13273-64A8-488D-B41E-F0883C09D278}" srcId="{4FB982EE-67C5-4DD1-99ED-42AFE096585E}" destId="{DAB730E3-64E2-4BD0-92F2-F2F096F54ADF}" srcOrd="3" destOrd="0" parTransId="{BD4A7E5D-8D98-40A8-8E16-4715DDD47593}" sibTransId="{908BB8EB-D817-41FE-A837-EE4271BEACF9}"/>
    <dgm:cxn modelId="{42A775AF-9C5B-4AE5-8031-5E62EA5C04C4}" type="presOf" srcId="{4FB982EE-67C5-4DD1-99ED-42AFE096585E}" destId="{A08DE071-FCED-4B0D-BD65-79E8D978D276}" srcOrd="0" destOrd="0" presId="urn:microsoft.com/office/officeart/2018/5/layout/IconCircleLabelList"/>
    <dgm:cxn modelId="{4694E6C7-29F3-4794-BFE0-B40BAB61991F}" type="presOf" srcId="{B8E03297-A158-4029-AFFC-7D6D7B368FF4}" destId="{9CA215A7-3D25-402B-99DD-A166CEC505ED}" srcOrd="0" destOrd="0" presId="urn:microsoft.com/office/officeart/2018/5/layout/IconCircleLabelList"/>
    <dgm:cxn modelId="{DD8F73DA-3360-49DF-85A4-A525942574A6}" srcId="{4FB982EE-67C5-4DD1-99ED-42AFE096585E}" destId="{B8E03297-A158-4029-AFFC-7D6D7B368FF4}" srcOrd="2" destOrd="0" parTransId="{C0DE156F-006F-409C-9293-413B9F592A3F}" sibTransId="{4065DA34-4DE7-4760-A8B6-5A033130435A}"/>
    <dgm:cxn modelId="{3552D0DB-64C5-4854-9870-ECD86CD6A225}" type="presOf" srcId="{B9FF5DBF-53C2-4A64-A07F-077706529F54}" destId="{CA0DB9C9-DE92-4E6B-B40F-20800833A2FD}" srcOrd="0" destOrd="0" presId="urn:microsoft.com/office/officeart/2018/5/layout/IconCircleLabelList"/>
    <dgm:cxn modelId="{9DD497F8-A6C9-4FB1-9CA3-5439841A118A}" type="presOf" srcId="{78F3EE5E-5C0D-404B-84EE-3C5E534AD307}" destId="{23AC1198-66BA-43AA-AAE2-5C2B316C6222}" srcOrd="0" destOrd="0" presId="urn:microsoft.com/office/officeart/2018/5/layout/IconCircleLabelList"/>
    <dgm:cxn modelId="{B82C5869-3D5D-4F74-836D-D9D636608CE0}" type="presParOf" srcId="{A08DE071-FCED-4B0D-BD65-79E8D978D276}" destId="{64002B04-A4B4-44AE-BAC6-8F1461D8822B}" srcOrd="0" destOrd="0" presId="urn:microsoft.com/office/officeart/2018/5/layout/IconCircleLabelList"/>
    <dgm:cxn modelId="{D4C471F0-BD2B-4F3F-8006-D8524BA5624E}" type="presParOf" srcId="{64002B04-A4B4-44AE-BAC6-8F1461D8822B}" destId="{5F93D25A-C2EB-4989-9E2C-8324B5EB17FA}" srcOrd="0" destOrd="0" presId="urn:microsoft.com/office/officeart/2018/5/layout/IconCircleLabelList"/>
    <dgm:cxn modelId="{FCA9C469-E721-4A08-A3C0-21306A1DBDF8}" type="presParOf" srcId="{64002B04-A4B4-44AE-BAC6-8F1461D8822B}" destId="{C83C5BB8-1F54-47BB-B2D1-9A6A08221D1F}" srcOrd="1" destOrd="0" presId="urn:microsoft.com/office/officeart/2018/5/layout/IconCircleLabelList"/>
    <dgm:cxn modelId="{F76BA6B1-1384-4CBA-BEA5-53F6F9275517}" type="presParOf" srcId="{64002B04-A4B4-44AE-BAC6-8F1461D8822B}" destId="{2326AC84-CE69-4E14-8C86-9D704D6A2C82}" srcOrd="2" destOrd="0" presId="urn:microsoft.com/office/officeart/2018/5/layout/IconCircleLabelList"/>
    <dgm:cxn modelId="{BFE92987-4F74-4AF2-AC51-C1F471C59321}" type="presParOf" srcId="{64002B04-A4B4-44AE-BAC6-8F1461D8822B}" destId="{CA0DB9C9-DE92-4E6B-B40F-20800833A2FD}" srcOrd="3" destOrd="0" presId="urn:microsoft.com/office/officeart/2018/5/layout/IconCircleLabelList"/>
    <dgm:cxn modelId="{A8200C52-8B9A-4864-A260-37554CAE2EBE}" type="presParOf" srcId="{A08DE071-FCED-4B0D-BD65-79E8D978D276}" destId="{588AAFD4-6D82-42F7-930D-A838096C754C}" srcOrd="1" destOrd="0" presId="urn:microsoft.com/office/officeart/2018/5/layout/IconCircleLabelList"/>
    <dgm:cxn modelId="{DD52FF27-8702-454E-8B9B-691803EFE0F8}" type="presParOf" srcId="{A08DE071-FCED-4B0D-BD65-79E8D978D276}" destId="{1A68D1D9-2DBF-4AB7-8AF1-DF978E39A662}" srcOrd="2" destOrd="0" presId="urn:microsoft.com/office/officeart/2018/5/layout/IconCircleLabelList"/>
    <dgm:cxn modelId="{B32FFB7D-9D76-4FAA-9053-4B376917FFA2}" type="presParOf" srcId="{1A68D1D9-2DBF-4AB7-8AF1-DF978E39A662}" destId="{C8475815-B6CC-4E27-8779-55A5C782C48C}" srcOrd="0" destOrd="0" presId="urn:microsoft.com/office/officeart/2018/5/layout/IconCircleLabelList"/>
    <dgm:cxn modelId="{59F8F812-CCD5-4759-B276-2F4D33056F9A}" type="presParOf" srcId="{1A68D1D9-2DBF-4AB7-8AF1-DF978E39A662}" destId="{227AC375-7A82-4F51-88F4-66CABA0CE745}" srcOrd="1" destOrd="0" presId="urn:microsoft.com/office/officeart/2018/5/layout/IconCircleLabelList"/>
    <dgm:cxn modelId="{0AC89414-044F-40C7-BD46-C22FEEC88FAF}" type="presParOf" srcId="{1A68D1D9-2DBF-4AB7-8AF1-DF978E39A662}" destId="{68FB7E88-C228-4966-8D61-2ED2A1F9E503}" srcOrd="2" destOrd="0" presId="urn:microsoft.com/office/officeart/2018/5/layout/IconCircleLabelList"/>
    <dgm:cxn modelId="{2D564966-9A64-4136-B5A5-A0F4AA2220E3}" type="presParOf" srcId="{1A68D1D9-2DBF-4AB7-8AF1-DF978E39A662}" destId="{23AC1198-66BA-43AA-AAE2-5C2B316C6222}" srcOrd="3" destOrd="0" presId="urn:microsoft.com/office/officeart/2018/5/layout/IconCircleLabelList"/>
    <dgm:cxn modelId="{D145E375-DE6F-43CA-B911-1B1FC1F20337}" type="presParOf" srcId="{A08DE071-FCED-4B0D-BD65-79E8D978D276}" destId="{459D7328-7922-4C20-B77D-3BC8BDE70F5E}" srcOrd="3" destOrd="0" presId="urn:microsoft.com/office/officeart/2018/5/layout/IconCircleLabelList"/>
    <dgm:cxn modelId="{C8B55294-69EB-4025-8ACD-E158899DE5D0}" type="presParOf" srcId="{A08DE071-FCED-4B0D-BD65-79E8D978D276}" destId="{1D1EFCAB-EDD0-41A3-968A-520C3131F242}" srcOrd="4" destOrd="0" presId="urn:microsoft.com/office/officeart/2018/5/layout/IconCircleLabelList"/>
    <dgm:cxn modelId="{65EC9BEE-8301-4699-A79D-3F8FECB3777F}" type="presParOf" srcId="{1D1EFCAB-EDD0-41A3-968A-520C3131F242}" destId="{C3037394-C94B-4AC5-B881-2B1E61126E41}" srcOrd="0" destOrd="0" presId="urn:microsoft.com/office/officeart/2018/5/layout/IconCircleLabelList"/>
    <dgm:cxn modelId="{120DAD7B-C938-473B-BEFC-418BA674A9C7}" type="presParOf" srcId="{1D1EFCAB-EDD0-41A3-968A-520C3131F242}" destId="{425EC7FB-B8A6-4108-BD0C-BE70D02EE4F4}" srcOrd="1" destOrd="0" presId="urn:microsoft.com/office/officeart/2018/5/layout/IconCircleLabelList"/>
    <dgm:cxn modelId="{E76554D8-E6C0-4EFC-8B2B-BB18AF3089D1}" type="presParOf" srcId="{1D1EFCAB-EDD0-41A3-968A-520C3131F242}" destId="{FA857223-7140-43CD-BEAB-066593A94058}" srcOrd="2" destOrd="0" presId="urn:microsoft.com/office/officeart/2018/5/layout/IconCircleLabelList"/>
    <dgm:cxn modelId="{E10AADB9-C175-4F0F-A1C8-D2BAC889AC43}" type="presParOf" srcId="{1D1EFCAB-EDD0-41A3-968A-520C3131F242}" destId="{9CA215A7-3D25-402B-99DD-A166CEC505ED}" srcOrd="3" destOrd="0" presId="urn:microsoft.com/office/officeart/2018/5/layout/IconCircleLabelList"/>
    <dgm:cxn modelId="{60F7CD0B-2C06-485A-9CE6-9B8A7F181E38}" type="presParOf" srcId="{A08DE071-FCED-4B0D-BD65-79E8D978D276}" destId="{A7547234-8F07-4EEE-9E89-9CDF5FFABA30}" srcOrd="5" destOrd="0" presId="urn:microsoft.com/office/officeart/2018/5/layout/IconCircleLabelList"/>
    <dgm:cxn modelId="{D08BD073-9DCC-4225-A879-B876B2465084}" type="presParOf" srcId="{A08DE071-FCED-4B0D-BD65-79E8D978D276}" destId="{15805AED-DB6A-4867-9478-DE79C2D165A6}" srcOrd="6" destOrd="0" presId="urn:microsoft.com/office/officeart/2018/5/layout/IconCircleLabelList"/>
    <dgm:cxn modelId="{F92AECB5-0C0A-4E61-8615-1631DA078163}" type="presParOf" srcId="{15805AED-DB6A-4867-9478-DE79C2D165A6}" destId="{05FEF34E-9BEE-49CA-A738-F4FC732DFE79}" srcOrd="0" destOrd="0" presId="urn:microsoft.com/office/officeart/2018/5/layout/IconCircleLabelList"/>
    <dgm:cxn modelId="{AC5B40B4-4DBD-4779-841F-B599E8CB7C54}" type="presParOf" srcId="{15805AED-DB6A-4867-9478-DE79C2D165A6}" destId="{7FEEDAF7-038C-4A02-B829-53B6BC13FF0D}" srcOrd="1" destOrd="0" presId="urn:microsoft.com/office/officeart/2018/5/layout/IconCircleLabelList"/>
    <dgm:cxn modelId="{18F74F4D-27B4-47BD-A7DC-0A99704D0941}" type="presParOf" srcId="{15805AED-DB6A-4867-9478-DE79C2D165A6}" destId="{B45FB2CA-A38C-4ABE-9FA9-6C215984C919}" srcOrd="2" destOrd="0" presId="urn:microsoft.com/office/officeart/2018/5/layout/IconCircleLabelList"/>
    <dgm:cxn modelId="{4474D9ED-4FAA-46D7-BA47-00D4DDDE0DCF}" type="presParOf" srcId="{15805AED-DB6A-4867-9478-DE79C2D165A6}" destId="{58537B53-AE5F-4297-83D6-B7774F6F68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C2385D-6EF5-45DD-AAED-F3641992383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3CC295-749A-49B7-B78A-1CCB366A1805}">
      <dgm:prSet/>
      <dgm:spPr/>
      <dgm:t>
        <a:bodyPr/>
        <a:lstStyle/>
        <a:p>
          <a:r>
            <a:rPr lang="en-US"/>
            <a:t>Sensores de corriente y encoders rotativos.</a:t>
          </a:r>
        </a:p>
      </dgm:t>
    </dgm:pt>
    <dgm:pt modelId="{CA6BCF95-FE5E-4CC8-9F0A-A7894AF8CC4C}" type="parTrans" cxnId="{DA4C54AE-62DB-4F1A-9EBC-2C543310302D}">
      <dgm:prSet/>
      <dgm:spPr/>
      <dgm:t>
        <a:bodyPr/>
        <a:lstStyle/>
        <a:p>
          <a:endParaRPr lang="en-US"/>
        </a:p>
      </dgm:t>
    </dgm:pt>
    <dgm:pt modelId="{4C450F87-B229-4937-8C30-1E3749E542C3}" type="sibTrans" cxnId="{DA4C54AE-62DB-4F1A-9EBC-2C543310302D}">
      <dgm:prSet/>
      <dgm:spPr/>
      <dgm:t>
        <a:bodyPr/>
        <a:lstStyle/>
        <a:p>
          <a:endParaRPr lang="en-US"/>
        </a:p>
      </dgm:t>
    </dgm:pt>
    <dgm:pt modelId="{902F56E2-4048-49D3-85C3-B1306BB26E88}">
      <dgm:prSet/>
      <dgm:spPr/>
      <dgm:t>
        <a:bodyPr/>
        <a:lstStyle/>
        <a:p>
          <a:r>
            <a:rPr lang="en-US"/>
            <a:t>• Sistemas SCADA / MES.</a:t>
          </a:r>
        </a:p>
      </dgm:t>
    </dgm:pt>
    <dgm:pt modelId="{F84B0C14-0A8D-40F1-ACA5-C9C33D56DC09}" type="parTrans" cxnId="{3DB7985D-3516-4ECD-BF4F-7163A4969709}">
      <dgm:prSet/>
      <dgm:spPr/>
      <dgm:t>
        <a:bodyPr/>
        <a:lstStyle/>
        <a:p>
          <a:endParaRPr lang="en-US"/>
        </a:p>
      </dgm:t>
    </dgm:pt>
    <dgm:pt modelId="{F2E4C823-CDC1-45C4-83EB-EEE9114B418A}" type="sibTrans" cxnId="{3DB7985D-3516-4ECD-BF4F-7163A4969709}">
      <dgm:prSet/>
      <dgm:spPr/>
      <dgm:t>
        <a:bodyPr/>
        <a:lstStyle/>
        <a:p>
          <a:endParaRPr lang="en-US"/>
        </a:p>
      </dgm:t>
    </dgm:pt>
    <dgm:pt modelId="{D74DB78F-0D3E-4B27-A7B6-75F057B15CA0}">
      <dgm:prSet/>
      <dgm:spPr/>
      <dgm:t>
        <a:bodyPr/>
        <a:lstStyle/>
        <a:p>
          <a:r>
            <a:rPr lang="en-US"/>
            <a:t>• Visión artificial o registros digitales.</a:t>
          </a:r>
        </a:p>
      </dgm:t>
    </dgm:pt>
    <dgm:pt modelId="{FA659ACB-84BA-4161-816C-9E8937E00DCF}" type="parTrans" cxnId="{01D02873-23F5-416C-AF6E-3A8FDCD7871F}">
      <dgm:prSet/>
      <dgm:spPr/>
      <dgm:t>
        <a:bodyPr/>
        <a:lstStyle/>
        <a:p>
          <a:endParaRPr lang="en-US"/>
        </a:p>
      </dgm:t>
    </dgm:pt>
    <dgm:pt modelId="{B7487680-5E62-41E0-AE37-E6D7E6AEF778}" type="sibTrans" cxnId="{01D02873-23F5-416C-AF6E-3A8FDCD7871F}">
      <dgm:prSet/>
      <dgm:spPr/>
      <dgm:t>
        <a:bodyPr/>
        <a:lstStyle/>
        <a:p>
          <a:endParaRPr lang="en-US"/>
        </a:p>
      </dgm:t>
    </dgm:pt>
    <dgm:pt modelId="{5F1A1183-EF77-4599-9E28-00C838B106F1}">
      <dgm:prSet/>
      <dgm:spPr/>
      <dgm:t>
        <a:bodyPr/>
        <a:lstStyle/>
        <a:p>
          <a:r>
            <a:rPr lang="en-US"/>
            <a:t>• Dashboards en Power BI, Grafana o Tableau.</a:t>
          </a:r>
        </a:p>
      </dgm:t>
    </dgm:pt>
    <dgm:pt modelId="{2CFAC8DC-232F-4C7C-8301-0876711FB999}" type="parTrans" cxnId="{38881A34-832D-41DA-BC2D-D7C71DA64A9F}">
      <dgm:prSet/>
      <dgm:spPr/>
      <dgm:t>
        <a:bodyPr/>
        <a:lstStyle/>
        <a:p>
          <a:endParaRPr lang="en-US"/>
        </a:p>
      </dgm:t>
    </dgm:pt>
    <dgm:pt modelId="{A95F1981-0127-441E-8EA9-6334B1CCD188}" type="sibTrans" cxnId="{38881A34-832D-41DA-BC2D-D7C71DA64A9F}">
      <dgm:prSet/>
      <dgm:spPr/>
      <dgm:t>
        <a:bodyPr/>
        <a:lstStyle/>
        <a:p>
          <a:endParaRPr lang="en-US"/>
        </a:p>
      </dgm:t>
    </dgm:pt>
    <dgm:pt modelId="{9F914BF7-70CA-9D4D-B21E-7DEF490661C9}" type="pres">
      <dgm:prSet presAssocID="{F7C2385D-6EF5-45DD-AAED-F36419923837}" presName="linear" presStyleCnt="0">
        <dgm:presLayoutVars>
          <dgm:animLvl val="lvl"/>
          <dgm:resizeHandles val="exact"/>
        </dgm:presLayoutVars>
      </dgm:prSet>
      <dgm:spPr/>
    </dgm:pt>
    <dgm:pt modelId="{44139B7D-480E-6948-A17E-9FCB1B9E3616}" type="pres">
      <dgm:prSet presAssocID="{183CC295-749A-49B7-B78A-1CCB366A18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C48B5B-8EAF-7641-AEFF-D6C211A415D8}" type="pres">
      <dgm:prSet presAssocID="{4C450F87-B229-4937-8C30-1E3749E542C3}" presName="spacer" presStyleCnt="0"/>
      <dgm:spPr/>
    </dgm:pt>
    <dgm:pt modelId="{BE14B26E-551E-624D-954E-AC7FB35F04F5}" type="pres">
      <dgm:prSet presAssocID="{902F56E2-4048-49D3-85C3-B1306BB26E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A2B654-2B9B-6146-AE67-B58E9642EA27}" type="pres">
      <dgm:prSet presAssocID="{F2E4C823-CDC1-45C4-83EB-EEE9114B418A}" presName="spacer" presStyleCnt="0"/>
      <dgm:spPr/>
    </dgm:pt>
    <dgm:pt modelId="{BA15D685-4B66-094A-9897-D6E5E9A067F1}" type="pres">
      <dgm:prSet presAssocID="{D74DB78F-0D3E-4B27-A7B6-75F057B15C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A0D9C0-0346-B74E-97D4-98436AFCE6C7}" type="pres">
      <dgm:prSet presAssocID="{B7487680-5E62-41E0-AE37-E6D7E6AEF778}" presName="spacer" presStyleCnt="0"/>
      <dgm:spPr/>
    </dgm:pt>
    <dgm:pt modelId="{44C2E50F-EA42-9541-A87E-1871734F49BF}" type="pres">
      <dgm:prSet presAssocID="{5F1A1183-EF77-4599-9E28-00C838B106F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2FB800-8CED-6B40-9300-097C6EFEE361}" type="presOf" srcId="{902F56E2-4048-49D3-85C3-B1306BB26E88}" destId="{BE14B26E-551E-624D-954E-AC7FB35F04F5}" srcOrd="0" destOrd="0" presId="urn:microsoft.com/office/officeart/2005/8/layout/vList2"/>
    <dgm:cxn modelId="{9EE13C17-D597-2643-9E3E-9E209FF0B7ED}" type="presOf" srcId="{183CC295-749A-49B7-B78A-1CCB366A1805}" destId="{44139B7D-480E-6948-A17E-9FCB1B9E3616}" srcOrd="0" destOrd="0" presId="urn:microsoft.com/office/officeart/2005/8/layout/vList2"/>
    <dgm:cxn modelId="{6EB7131A-113C-6A4C-95F0-39B9F360313D}" type="presOf" srcId="{5F1A1183-EF77-4599-9E28-00C838B106F1}" destId="{44C2E50F-EA42-9541-A87E-1871734F49BF}" srcOrd="0" destOrd="0" presId="urn:microsoft.com/office/officeart/2005/8/layout/vList2"/>
    <dgm:cxn modelId="{38881A34-832D-41DA-BC2D-D7C71DA64A9F}" srcId="{F7C2385D-6EF5-45DD-AAED-F36419923837}" destId="{5F1A1183-EF77-4599-9E28-00C838B106F1}" srcOrd="3" destOrd="0" parTransId="{2CFAC8DC-232F-4C7C-8301-0876711FB999}" sibTransId="{A95F1981-0127-441E-8EA9-6334B1CCD188}"/>
    <dgm:cxn modelId="{C284E336-1DB5-C04C-801A-700C51BA927E}" type="presOf" srcId="{D74DB78F-0D3E-4B27-A7B6-75F057B15CA0}" destId="{BA15D685-4B66-094A-9897-D6E5E9A067F1}" srcOrd="0" destOrd="0" presId="urn:microsoft.com/office/officeart/2005/8/layout/vList2"/>
    <dgm:cxn modelId="{E63EDD4E-DC17-8E4D-BB21-7A601918289C}" type="presOf" srcId="{F7C2385D-6EF5-45DD-AAED-F36419923837}" destId="{9F914BF7-70CA-9D4D-B21E-7DEF490661C9}" srcOrd="0" destOrd="0" presId="urn:microsoft.com/office/officeart/2005/8/layout/vList2"/>
    <dgm:cxn modelId="{3DB7985D-3516-4ECD-BF4F-7163A4969709}" srcId="{F7C2385D-6EF5-45DD-AAED-F36419923837}" destId="{902F56E2-4048-49D3-85C3-B1306BB26E88}" srcOrd="1" destOrd="0" parTransId="{F84B0C14-0A8D-40F1-ACA5-C9C33D56DC09}" sibTransId="{F2E4C823-CDC1-45C4-83EB-EEE9114B418A}"/>
    <dgm:cxn modelId="{01D02873-23F5-416C-AF6E-3A8FDCD7871F}" srcId="{F7C2385D-6EF5-45DD-AAED-F36419923837}" destId="{D74DB78F-0D3E-4B27-A7B6-75F057B15CA0}" srcOrd="2" destOrd="0" parTransId="{FA659ACB-84BA-4161-816C-9E8937E00DCF}" sibTransId="{B7487680-5E62-41E0-AE37-E6D7E6AEF778}"/>
    <dgm:cxn modelId="{DA4C54AE-62DB-4F1A-9EBC-2C543310302D}" srcId="{F7C2385D-6EF5-45DD-AAED-F36419923837}" destId="{183CC295-749A-49B7-B78A-1CCB366A1805}" srcOrd="0" destOrd="0" parTransId="{CA6BCF95-FE5E-4CC8-9F0A-A7894AF8CC4C}" sibTransId="{4C450F87-B229-4937-8C30-1E3749E542C3}"/>
    <dgm:cxn modelId="{DACA694F-4522-6241-B32D-295265329900}" type="presParOf" srcId="{9F914BF7-70CA-9D4D-B21E-7DEF490661C9}" destId="{44139B7D-480E-6948-A17E-9FCB1B9E3616}" srcOrd="0" destOrd="0" presId="urn:microsoft.com/office/officeart/2005/8/layout/vList2"/>
    <dgm:cxn modelId="{E0BB1167-D411-CC47-87E7-76560905F3F7}" type="presParOf" srcId="{9F914BF7-70CA-9D4D-B21E-7DEF490661C9}" destId="{1BC48B5B-8EAF-7641-AEFF-D6C211A415D8}" srcOrd="1" destOrd="0" presId="urn:microsoft.com/office/officeart/2005/8/layout/vList2"/>
    <dgm:cxn modelId="{138A0DB5-1F68-1A41-8825-0177731862DB}" type="presParOf" srcId="{9F914BF7-70CA-9D4D-B21E-7DEF490661C9}" destId="{BE14B26E-551E-624D-954E-AC7FB35F04F5}" srcOrd="2" destOrd="0" presId="urn:microsoft.com/office/officeart/2005/8/layout/vList2"/>
    <dgm:cxn modelId="{EDC49928-E97F-104E-96D5-EE9DD5493183}" type="presParOf" srcId="{9F914BF7-70CA-9D4D-B21E-7DEF490661C9}" destId="{FAA2B654-2B9B-6146-AE67-B58E9642EA27}" srcOrd="3" destOrd="0" presId="urn:microsoft.com/office/officeart/2005/8/layout/vList2"/>
    <dgm:cxn modelId="{9C6FD5AF-2D59-4947-8403-BF00BF16A2C5}" type="presParOf" srcId="{9F914BF7-70CA-9D4D-B21E-7DEF490661C9}" destId="{BA15D685-4B66-094A-9897-D6E5E9A067F1}" srcOrd="4" destOrd="0" presId="urn:microsoft.com/office/officeart/2005/8/layout/vList2"/>
    <dgm:cxn modelId="{2FA7B096-0BAC-6843-BFBD-EF8A0A005691}" type="presParOf" srcId="{9F914BF7-70CA-9D4D-B21E-7DEF490661C9}" destId="{33A0D9C0-0346-B74E-97D4-98436AFCE6C7}" srcOrd="5" destOrd="0" presId="urn:microsoft.com/office/officeart/2005/8/layout/vList2"/>
    <dgm:cxn modelId="{683D73C4-3C64-B946-B341-2229B2C950B4}" type="presParOf" srcId="{9F914BF7-70CA-9D4D-B21E-7DEF490661C9}" destId="{44C2E50F-EA42-9541-A87E-1871734F49B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B4E3D5-FA78-48DC-806E-E5B4192959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829327-A539-405F-967D-E2E47839F0BD}">
      <dgm:prSet/>
      <dgm:spPr/>
      <dgm:t>
        <a:bodyPr/>
        <a:lstStyle/>
        <a:p>
          <a:r>
            <a:rPr lang="en-US"/>
            <a:t>Experiencia en proyectos similares.</a:t>
          </a:r>
        </a:p>
      </dgm:t>
    </dgm:pt>
    <dgm:pt modelId="{2A09DC2A-4FB5-4AD4-8AB5-2ADEA36733EA}" type="parTrans" cxnId="{6B7A9A03-711A-4847-A250-81D0CF3C3FF9}">
      <dgm:prSet/>
      <dgm:spPr/>
      <dgm:t>
        <a:bodyPr/>
        <a:lstStyle/>
        <a:p>
          <a:endParaRPr lang="en-US"/>
        </a:p>
      </dgm:t>
    </dgm:pt>
    <dgm:pt modelId="{96F59980-BDC3-4EEA-A83D-1274F10FB2DD}" type="sibTrans" cxnId="{6B7A9A03-711A-4847-A250-81D0CF3C3FF9}">
      <dgm:prSet/>
      <dgm:spPr/>
      <dgm:t>
        <a:bodyPr/>
        <a:lstStyle/>
        <a:p>
          <a:endParaRPr lang="en-US"/>
        </a:p>
      </dgm:t>
    </dgm:pt>
    <dgm:pt modelId="{DF47DDE7-1EA1-4D0B-A9A6-A03CE47EC9BB}">
      <dgm:prSet/>
      <dgm:spPr/>
      <dgm:t>
        <a:bodyPr/>
        <a:lstStyle/>
        <a:p>
          <a:r>
            <a:rPr lang="en-US"/>
            <a:t>• Personal calificado en IT e instalaciones industriales.</a:t>
          </a:r>
        </a:p>
      </dgm:t>
    </dgm:pt>
    <dgm:pt modelId="{A947AD22-C95B-494E-A88B-2CA0123EA519}" type="parTrans" cxnId="{E536C50B-C157-486F-87B3-5A168C3753B0}">
      <dgm:prSet/>
      <dgm:spPr/>
      <dgm:t>
        <a:bodyPr/>
        <a:lstStyle/>
        <a:p>
          <a:endParaRPr lang="en-US"/>
        </a:p>
      </dgm:t>
    </dgm:pt>
    <dgm:pt modelId="{C325D866-792D-4E5A-B70B-7EC3AC41584A}" type="sibTrans" cxnId="{E536C50B-C157-486F-87B3-5A168C3753B0}">
      <dgm:prSet/>
      <dgm:spPr/>
      <dgm:t>
        <a:bodyPr/>
        <a:lstStyle/>
        <a:p>
          <a:endParaRPr lang="en-US"/>
        </a:p>
      </dgm:t>
    </dgm:pt>
    <dgm:pt modelId="{E7363F19-E24C-469B-98D5-EAB1A4F2C37A}">
      <dgm:prSet/>
      <dgm:spPr/>
      <dgm:t>
        <a:bodyPr/>
        <a:lstStyle/>
        <a:p>
          <a:r>
            <a:rPr lang="en-US"/>
            <a:t>• Capacidad para integrar hardware con software.</a:t>
          </a:r>
        </a:p>
      </dgm:t>
    </dgm:pt>
    <dgm:pt modelId="{F0B35688-A8A5-4E45-BC37-A2D865A9D25E}" type="parTrans" cxnId="{391928B9-F07A-4ACB-AAAF-74046FBAC41C}">
      <dgm:prSet/>
      <dgm:spPr/>
      <dgm:t>
        <a:bodyPr/>
        <a:lstStyle/>
        <a:p>
          <a:endParaRPr lang="en-US"/>
        </a:p>
      </dgm:t>
    </dgm:pt>
    <dgm:pt modelId="{E797326D-E00F-4793-ACE2-8EF9DE60E00B}" type="sibTrans" cxnId="{391928B9-F07A-4ACB-AAAF-74046FBAC41C}">
      <dgm:prSet/>
      <dgm:spPr/>
      <dgm:t>
        <a:bodyPr/>
        <a:lstStyle/>
        <a:p>
          <a:endParaRPr lang="en-US"/>
        </a:p>
      </dgm:t>
    </dgm:pt>
    <dgm:pt modelId="{4DD32A21-BE30-452B-A97B-136497587186}" type="pres">
      <dgm:prSet presAssocID="{9DB4E3D5-FA78-48DC-806E-E5B419295938}" presName="root" presStyleCnt="0">
        <dgm:presLayoutVars>
          <dgm:dir/>
          <dgm:resizeHandles val="exact"/>
        </dgm:presLayoutVars>
      </dgm:prSet>
      <dgm:spPr/>
    </dgm:pt>
    <dgm:pt modelId="{1AF3BA97-8421-483D-A3E6-A03475507F49}" type="pres">
      <dgm:prSet presAssocID="{0D829327-A539-405F-967D-E2E47839F0BD}" presName="compNode" presStyleCnt="0"/>
      <dgm:spPr/>
    </dgm:pt>
    <dgm:pt modelId="{E71D6DF5-81AC-452F-A23B-921ACA830990}" type="pres">
      <dgm:prSet presAssocID="{0D829327-A539-405F-967D-E2E47839F0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áquina de escribir"/>
        </a:ext>
      </dgm:extLst>
    </dgm:pt>
    <dgm:pt modelId="{3AE9290C-A3E8-41F8-A49A-912212E75A6D}" type="pres">
      <dgm:prSet presAssocID="{0D829327-A539-405F-967D-E2E47839F0BD}" presName="spaceRect" presStyleCnt="0"/>
      <dgm:spPr/>
    </dgm:pt>
    <dgm:pt modelId="{CF58138A-1CEF-4A2E-8DA9-1C73F29788FF}" type="pres">
      <dgm:prSet presAssocID="{0D829327-A539-405F-967D-E2E47839F0BD}" presName="textRect" presStyleLbl="revTx" presStyleIdx="0" presStyleCnt="3">
        <dgm:presLayoutVars>
          <dgm:chMax val="1"/>
          <dgm:chPref val="1"/>
        </dgm:presLayoutVars>
      </dgm:prSet>
      <dgm:spPr/>
    </dgm:pt>
    <dgm:pt modelId="{48400E53-3403-4E78-A7CA-CBE528287F57}" type="pres">
      <dgm:prSet presAssocID="{96F59980-BDC3-4EEA-A83D-1274F10FB2DD}" presName="sibTrans" presStyleCnt="0"/>
      <dgm:spPr/>
    </dgm:pt>
    <dgm:pt modelId="{E32AD3F1-BB0E-4E18-B577-B1551E1A938D}" type="pres">
      <dgm:prSet presAssocID="{DF47DDE7-1EA1-4D0B-A9A6-A03CE47EC9BB}" presName="compNode" presStyleCnt="0"/>
      <dgm:spPr/>
    </dgm:pt>
    <dgm:pt modelId="{23D29A14-DA67-4EE0-8700-48E337A48ED8}" type="pres">
      <dgm:prSet presAssocID="{DF47DDE7-1EA1-4D0B-A9A6-A03CE47EC9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9DBBBFC-AD2F-4D2C-AB62-5A4FFBC1701B}" type="pres">
      <dgm:prSet presAssocID="{DF47DDE7-1EA1-4D0B-A9A6-A03CE47EC9BB}" presName="spaceRect" presStyleCnt="0"/>
      <dgm:spPr/>
    </dgm:pt>
    <dgm:pt modelId="{24221EA4-556C-4557-AC37-773FCE13DD79}" type="pres">
      <dgm:prSet presAssocID="{DF47DDE7-1EA1-4D0B-A9A6-A03CE47EC9BB}" presName="textRect" presStyleLbl="revTx" presStyleIdx="1" presStyleCnt="3">
        <dgm:presLayoutVars>
          <dgm:chMax val="1"/>
          <dgm:chPref val="1"/>
        </dgm:presLayoutVars>
      </dgm:prSet>
      <dgm:spPr/>
    </dgm:pt>
    <dgm:pt modelId="{93782502-B1E2-4998-A3C0-F6152F2014B0}" type="pres">
      <dgm:prSet presAssocID="{C325D866-792D-4E5A-B70B-7EC3AC41584A}" presName="sibTrans" presStyleCnt="0"/>
      <dgm:spPr/>
    </dgm:pt>
    <dgm:pt modelId="{93AC9F30-97C3-4D0C-A3D4-ABF44904B290}" type="pres">
      <dgm:prSet presAssocID="{E7363F19-E24C-469B-98D5-EAB1A4F2C37A}" presName="compNode" presStyleCnt="0"/>
      <dgm:spPr/>
    </dgm:pt>
    <dgm:pt modelId="{CF313807-23B3-4665-9578-77A702AE134B}" type="pres">
      <dgm:prSet presAssocID="{E7363F19-E24C-469B-98D5-EAB1A4F2C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D5A73CD-7DC1-463A-9A73-FAAACFB3228C}" type="pres">
      <dgm:prSet presAssocID="{E7363F19-E24C-469B-98D5-EAB1A4F2C37A}" presName="spaceRect" presStyleCnt="0"/>
      <dgm:spPr/>
    </dgm:pt>
    <dgm:pt modelId="{78BDAD48-5ED7-47C9-8E89-4E0F9F1E75A7}" type="pres">
      <dgm:prSet presAssocID="{E7363F19-E24C-469B-98D5-EAB1A4F2C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7A9A03-711A-4847-A250-81D0CF3C3FF9}" srcId="{9DB4E3D5-FA78-48DC-806E-E5B419295938}" destId="{0D829327-A539-405F-967D-E2E47839F0BD}" srcOrd="0" destOrd="0" parTransId="{2A09DC2A-4FB5-4AD4-8AB5-2ADEA36733EA}" sibTransId="{96F59980-BDC3-4EEA-A83D-1274F10FB2DD}"/>
    <dgm:cxn modelId="{E536C50B-C157-486F-87B3-5A168C3753B0}" srcId="{9DB4E3D5-FA78-48DC-806E-E5B419295938}" destId="{DF47DDE7-1EA1-4D0B-A9A6-A03CE47EC9BB}" srcOrd="1" destOrd="0" parTransId="{A947AD22-C95B-494E-A88B-2CA0123EA519}" sibTransId="{C325D866-792D-4E5A-B70B-7EC3AC41584A}"/>
    <dgm:cxn modelId="{93C4C62B-EA86-4B2B-B9D9-B1FF9D63FAC5}" type="presOf" srcId="{0D829327-A539-405F-967D-E2E47839F0BD}" destId="{CF58138A-1CEF-4A2E-8DA9-1C73F29788FF}" srcOrd="0" destOrd="0" presId="urn:microsoft.com/office/officeart/2018/2/layout/IconLabelList"/>
    <dgm:cxn modelId="{F1346F7B-8335-4D8C-9257-B6EF082DF4FE}" type="presOf" srcId="{9DB4E3D5-FA78-48DC-806E-E5B419295938}" destId="{4DD32A21-BE30-452B-A97B-136497587186}" srcOrd="0" destOrd="0" presId="urn:microsoft.com/office/officeart/2018/2/layout/IconLabelList"/>
    <dgm:cxn modelId="{391928B9-F07A-4ACB-AAAF-74046FBAC41C}" srcId="{9DB4E3D5-FA78-48DC-806E-E5B419295938}" destId="{E7363F19-E24C-469B-98D5-EAB1A4F2C37A}" srcOrd="2" destOrd="0" parTransId="{F0B35688-A8A5-4E45-BC37-A2D865A9D25E}" sibTransId="{E797326D-E00F-4793-ACE2-8EF9DE60E00B}"/>
    <dgm:cxn modelId="{7EC710D5-B2FE-4CBD-BFAD-FD5BF274BA30}" type="presOf" srcId="{E7363F19-E24C-469B-98D5-EAB1A4F2C37A}" destId="{78BDAD48-5ED7-47C9-8E89-4E0F9F1E75A7}" srcOrd="0" destOrd="0" presId="urn:microsoft.com/office/officeart/2018/2/layout/IconLabelList"/>
    <dgm:cxn modelId="{7BAFDFFA-854B-4D5A-947A-0D378656525B}" type="presOf" srcId="{DF47DDE7-1EA1-4D0B-A9A6-A03CE47EC9BB}" destId="{24221EA4-556C-4557-AC37-773FCE13DD79}" srcOrd="0" destOrd="0" presId="urn:microsoft.com/office/officeart/2018/2/layout/IconLabelList"/>
    <dgm:cxn modelId="{FB8C9E9F-CD8C-43F6-AC02-B0FC9AAD7917}" type="presParOf" srcId="{4DD32A21-BE30-452B-A97B-136497587186}" destId="{1AF3BA97-8421-483D-A3E6-A03475507F49}" srcOrd="0" destOrd="0" presId="urn:microsoft.com/office/officeart/2018/2/layout/IconLabelList"/>
    <dgm:cxn modelId="{B0E9A630-ADB4-4339-9620-DDA79425C340}" type="presParOf" srcId="{1AF3BA97-8421-483D-A3E6-A03475507F49}" destId="{E71D6DF5-81AC-452F-A23B-921ACA830990}" srcOrd="0" destOrd="0" presId="urn:microsoft.com/office/officeart/2018/2/layout/IconLabelList"/>
    <dgm:cxn modelId="{29B12919-DE17-42DA-AFB9-C2D86E39A5DA}" type="presParOf" srcId="{1AF3BA97-8421-483D-A3E6-A03475507F49}" destId="{3AE9290C-A3E8-41F8-A49A-912212E75A6D}" srcOrd="1" destOrd="0" presId="urn:microsoft.com/office/officeart/2018/2/layout/IconLabelList"/>
    <dgm:cxn modelId="{4E9A9CE2-7767-40F6-AA3D-CFF298B1B0DD}" type="presParOf" srcId="{1AF3BA97-8421-483D-A3E6-A03475507F49}" destId="{CF58138A-1CEF-4A2E-8DA9-1C73F29788FF}" srcOrd="2" destOrd="0" presId="urn:microsoft.com/office/officeart/2018/2/layout/IconLabelList"/>
    <dgm:cxn modelId="{1645E284-A4D7-4DAC-8D1A-B3706A6A36EC}" type="presParOf" srcId="{4DD32A21-BE30-452B-A97B-136497587186}" destId="{48400E53-3403-4E78-A7CA-CBE528287F57}" srcOrd="1" destOrd="0" presId="urn:microsoft.com/office/officeart/2018/2/layout/IconLabelList"/>
    <dgm:cxn modelId="{CB8E4AD6-9D21-41D8-9B47-D525F3301E19}" type="presParOf" srcId="{4DD32A21-BE30-452B-A97B-136497587186}" destId="{E32AD3F1-BB0E-4E18-B577-B1551E1A938D}" srcOrd="2" destOrd="0" presId="urn:microsoft.com/office/officeart/2018/2/layout/IconLabelList"/>
    <dgm:cxn modelId="{B26FE840-DA5A-43F8-95AB-26B8C6DFA41B}" type="presParOf" srcId="{E32AD3F1-BB0E-4E18-B577-B1551E1A938D}" destId="{23D29A14-DA67-4EE0-8700-48E337A48ED8}" srcOrd="0" destOrd="0" presId="urn:microsoft.com/office/officeart/2018/2/layout/IconLabelList"/>
    <dgm:cxn modelId="{784BF2BD-8939-451B-A797-0AA765C18797}" type="presParOf" srcId="{E32AD3F1-BB0E-4E18-B577-B1551E1A938D}" destId="{F9DBBBFC-AD2F-4D2C-AB62-5A4FFBC1701B}" srcOrd="1" destOrd="0" presId="urn:microsoft.com/office/officeart/2018/2/layout/IconLabelList"/>
    <dgm:cxn modelId="{243671CD-7B4A-4313-9625-CC62F3177F9D}" type="presParOf" srcId="{E32AD3F1-BB0E-4E18-B577-B1551E1A938D}" destId="{24221EA4-556C-4557-AC37-773FCE13DD79}" srcOrd="2" destOrd="0" presId="urn:microsoft.com/office/officeart/2018/2/layout/IconLabelList"/>
    <dgm:cxn modelId="{2338F312-5CDA-4D18-ADD3-3927EF6B38B6}" type="presParOf" srcId="{4DD32A21-BE30-452B-A97B-136497587186}" destId="{93782502-B1E2-4998-A3C0-F6152F2014B0}" srcOrd="3" destOrd="0" presId="urn:microsoft.com/office/officeart/2018/2/layout/IconLabelList"/>
    <dgm:cxn modelId="{B4CC551F-8550-441F-B1E5-05C390A0631E}" type="presParOf" srcId="{4DD32A21-BE30-452B-A97B-136497587186}" destId="{93AC9F30-97C3-4D0C-A3D4-ABF44904B290}" srcOrd="4" destOrd="0" presId="urn:microsoft.com/office/officeart/2018/2/layout/IconLabelList"/>
    <dgm:cxn modelId="{35A30292-18A0-4CF6-B9DD-A275FD9EAB4B}" type="presParOf" srcId="{93AC9F30-97C3-4D0C-A3D4-ABF44904B290}" destId="{CF313807-23B3-4665-9578-77A702AE134B}" srcOrd="0" destOrd="0" presId="urn:microsoft.com/office/officeart/2018/2/layout/IconLabelList"/>
    <dgm:cxn modelId="{F6C6AB08-9338-4A61-85B2-C220A797C455}" type="presParOf" srcId="{93AC9F30-97C3-4D0C-A3D4-ABF44904B290}" destId="{8D5A73CD-7DC1-463A-9A73-FAAACFB3228C}" srcOrd="1" destOrd="0" presId="urn:microsoft.com/office/officeart/2018/2/layout/IconLabelList"/>
    <dgm:cxn modelId="{8D57F24D-B5F7-44E4-AB5F-7E00C7B621BE}" type="presParOf" srcId="{93AC9F30-97C3-4D0C-A3D4-ABF44904B290}" destId="{78BDAD48-5ED7-47C9-8E89-4E0F9F1E75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1B2024-1955-4CFB-89C6-436A911C9AB9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188AFC-9B7A-4D8C-90C0-E26B20ABD993}">
      <dgm:prSet/>
      <dgm:spPr/>
      <dgm:t>
        <a:bodyPr/>
        <a:lstStyle/>
        <a:p>
          <a:r>
            <a:rPr lang="en-US"/>
            <a:t>Entregas por fases: instalación, pruebas, validación.</a:t>
          </a:r>
        </a:p>
      </dgm:t>
    </dgm:pt>
    <dgm:pt modelId="{D36E63AC-B58D-4A0C-8DF7-9D2B8DE07350}" type="parTrans" cxnId="{2CDAEE4B-AC74-422B-ABCE-02D1A58E7908}">
      <dgm:prSet/>
      <dgm:spPr/>
      <dgm:t>
        <a:bodyPr/>
        <a:lstStyle/>
        <a:p>
          <a:endParaRPr lang="en-US"/>
        </a:p>
      </dgm:t>
    </dgm:pt>
    <dgm:pt modelId="{A09BC880-3974-456D-A0BB-EF9D8824FBE3}" type="sibTrans" cxnId="{2CDAEE4B-AC74-422B-ABCE-02D1A58E7908}">
      <dgm:prSet/>
      <dgm:spPr/>
      <dgm:t>
        <a:bodyPr/>
        <a:lstStyle/>
        <a:p>
          <a:endParaRPr lang="en-US"/>
        </a:p>
      </dgm:t>
    </dgm:pt>
    <dgm:pt modelId="{47F648E1-ADDE-43D7-AE86-CF4604064384}">
      <dgm:prSet/>
      <dgm:spPr/>
      <dgm:t>
        <a:bodyPr/>
        <a:lstStyle/>
        <a:p>
          <a:r>
            <a:rPr lang="en-US"/>
            <a:t>• Estados financieros auditados.</a:t>
          </a:r>
        </a:p>
      </dgm:t>
    </dgm:pt>
    <dgm:pt modelId="{35982F3C-4A61-455A-B847-12AD680F7ED7}" type="parTrans" cxnId="{DFF96518-176A-4E94-B4A3-DE21E8EE8E78}">
      <dgm:prSet/>
      <dgm:spPr/>
      <dgm:t>
        <a:bodyPr/>
        <a:lstStyle/>
        <a:p>
          <a:endParaRPr lang="en-US"/>
        </a:p>
      </dgm:t>
    </dgm:pt>
    <dgm:pt modelId="{AF1584E5-5CFE-434A-B683-666A46FF74C5}" type="sibTrans" cxnId="{DFF96518-176A-4E94-B4A3-DE21E8EE8E78}">
      <dgm:prSet/>
      <dgm:spPr/>
      <dgm:t>
        <a:bodyPr/>
        <a:lstStyle/>
        <a:p>
          <a:endParaRPr lang="en-US"/>
        </a:p>
      </dgm:t>
    </dgm:pt>
    <dgm:pt modelId="{27F7E239-A052-414D-B4E7-F7973A58A1CF}">
      <dgm:prSet/>
      <dgm:spPr/>
      <dgm:t>
        <a:bodyPr/>
        <a:lstStyle/>
        <a:p>
          <a:r>
            <a:rPr lang="en-US"/>
            <a:t>• Máximo 30% de anticipo.</a:t>
          </a:r>
        </a:p>
      </dgm:t>
    </dgm:pt>
    <dgm:pt modelId="{3096AF0E-5317-486D-B6AB-DDC634F96E86}" type="parTrans" cxnId="{7D30A331-767E-4086-8083-192F2677B7E8}">
      <dgm:prSet/>
      <dgm:spPr/>
      <dgm:t>
        <a:bodyPr/>
        <a:lstStyle/>
        <a:p>
          <a:endParaRPr lang="en-US"/>
        </a:p>
      </dgm:t>
    </dgm:pt>
    <dgm:pt modelId="{BEAF2526-CCA7-4BF8-A4DE-956F3E98E9C4}" type="sibTrans" cxnId="{7D30A331-767E-4086-8083-192F2677B7E8}">
      <dgm:prSet/>
      <dgm:spPr/>
      <dgm:t>
        <a:bodyPr/>
        <a:lstStyle/>
        <a:p>
          <a:endParaRPr lang="en-US"/>
        </a:p>
      </dgm:t>
    </dgm:pt>
    <dgm:pt modelId="{01760FB4-45EE-CC43-AD23-CA736403D7F1}" type="pres">
      <dgm:prSet presAssocID="{121B2024-1955-4CFB-89C6-436A911C9A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0DFB67-4AC5-0041-BDA8-658A14575509}" type="pres">
      <dgm:prSet presAssocID="{E8188AFC-9B7A-4D8C-90C0-E26B20ABD993}" presName="hierRoot1" presStyleCnt="0"/>
      <dgm:spPr/>
    </dgm:pt>
    <dgm:pt modelId="{D74DC6AC-C864-7444-9DE5-2D1B57AFA2BD}" type="pres">
      <dgm:prSet presAssocID="{E8188AFC-9B7A-4D8C-90C0-E26B20ABD993}" presName="composite" presStyleCnt="0"/>
      <dgm:spPr/>
    </dgm:pt>
    <dgm:pt modelId="{9F1C2821-65B0-6F4C-9413-3EA41C5FF33E}" type="pres">
      <dgm:prSet presAssocID="{E8188AFC-9B7A-4D8C-90C0-E26B20ABD993}" presName="background" presStyleLbl="node0" presStyleIdx="0" presStyleCnt="3"/>
      <dgm:spPr/>
    </dgm:pt>
    <dgm:pt modelId="{FEAC7C9C-FCFC-FD46-8EF3-A3993112C966}" type="pres">
      <dgm:prSet presAssocID="{E8188AFC-9B7A-4D8C-90C0-E26B20ABD993}" presName="text" presStyleLbl="fgAcc0" presStyleIdx="0" presStyleCnt="3">
        <dgm:presLayoutVars>
          <dgm:chPref val="3"/>
        </dgm:presLayoutVars>
      </dgm:prSet>
      <dgm:spPr/>
    </dgm:pt>
    <dgm:pt modelId="{8C6C32D6-9B41-A44F-A8BB-74B1E608A231}" type="pres">
      <dgm:prSet presAssocID="{E8188AFC-9B7A-4D8C-90C0-E26B20ABD993}" presName="hierChild2" presStyleCnt="0"/>
      <dgm:spPr/>
    </dgm:pt>
    <dgm:pt modelId="{4BA23668-E729-4440-B8A6-EF215D959CEA}" type="pres">
      <dgm:prSet presAssocID="{47F648E1-ADDE-43D7-AE86-CF4604064384}" presName="hierRoot1" presStyleCnt="0"/>
      <dgm:spPr/>
    </dgm:pt>
    <dgm:pt modelId="{E91BBCCD-076D-1C4F-B74E-0C8A783F5350}" type="pres">
      <dgm:prSet presAssocID="{47F648E1-ADDE-43D7-AE86-CF4604064384}" presName="composite" presStyleCnt="0"/>
      <dgm:spPr/>
    </dgm:pt>
    <dgm:pt modelId="{EC208066-7DDB-DE44-A687-7CE2B5F90751}" type="pres">
      <dgm:prSet presAssocID="{47F648E1-ADDE-43D7-AE86-CF4604064384}" presName="background" presStyleLbl="node0" presStyleIdx="1" presStyleCnt="3"/>
      <dgm:spPr/>
    </dgm:pt>
    <dgm:pt modelId="{9276254D-28E4-DA47-87FA-D319AA0024D2}" type="pres">
      <dgm:prSet presAssocID="{47F648E1-ADDE-43D7-AE86-CF4604064384}" presName="text" presStyleLbl="fgAcc0" presStyleIdx="1" presStyleCnt="3">
        <dgm:presLayoutVars>
          <dgm:chPref val="3"/>
        </dgm:presLayoutVars>
      </dgm:prSet>
      <dgm:spPr/>
    </dgm:pt>
    <dgm:pt modelId="{FAEB6AFC-8FB0-8343-9764-690222CDFD3E}" type="pres">
      <dgm:prSet presAssocID="{47F648E1-ADDE-43D7-AE86-CF4604064384}" presName="hierChild2" presStyleCnt="0"/>
      <dgm:spPr/>
    </dgm:pt>
    <dgm:pt modelId="{C4A38D80-A6D6-AA46-9DA4-4EBDBA2E2877}" type="pres">
      <dgm:prSet presAssocID="{27F7E239-A052-414D-B4E7-F7973A58A1CF}" presName="hierRoot1" presStyleCnt="0"/>
      <dgm:spPr/>
    </dgm:pt>
    <dgm:pt modelId="{FF00C3ED-CCA3-3D41-8AD8-B363FE5A3596}" type="pres">
      <dgm:prSet presAssocID="{27F7E239-A052-414D-B4E7-F7973A58A1CF}" presName="composite" presStyleCnt="0"/>
      <dgm:spPr/>
    </dgm:pt>
    <dgm:pt modelId="{A04458BB-BA26-0B49-8301-F5D5F560FE94}" type="pres">
      <dgm:prSet presAssocID="{27F7E239-A052-414D-B4E7-F7973A58A1CF}" presName="background" presStyleLbl="node0" presStyleIdx="2" presStyleCnt="3"/>
      <dgm:spPr/>
    </dgm:pt>
    <dgm:pt modelId="{C41E25D2-26AE-DC43-B58C-E2AAF6BC4E40}" type="pres">
      <dgm:prSet presAssocID="{27F7E239-A052-414D-B4E7-F7973A58A1CF}" presName="text" presStyleLbl="fgAcc0" presStyleIdx="2" presStyleCnt="3">
        <dgm:presLayoutVars>
          <dgm:chPref val="3"/>
        </dgm:presLayoutVars>
      </dgm:prSet>
      <dgm:spPr/>
    </dgm:pt>
    <dgm:pt modelId="{9065A592-C2BD-3540-9346-19ECC0F051E9}" type="pres">
      <dgm:prSet presAssocID="{27F7E239-A052-414D-B4E7-F7973A58A1CF}" presName="hierChild2" presStyleCnt="0"/>
      <dgm:spPr/>
    </dgm:pt>
  </dgm:ptLst>
  <dgm:cxnLst>
    <dgm:cxn modelId="{DFF96518-176A-4E94-B4A3-DE21E8EE8E78}" srcId="{121B2024-1955-4CFB-89C6-436A911C9AB9}" destId="{47F648E1-ADDE-43D7-AE86-CF4604064384}" srcOrd="1" destOrd="0" parTransId="{35982F3C-4A61-455A-B847-12AD680F7ED7}" sibTransId="{AF1584E5-5CFE-434A-B683-666A46FF74C5}"/>
    <dgm:cxn modelId="{7D30A331-767E-4086-8083-192F2677B7E8}" srcId="{121B2024-1955-4CFB-89C6-436A911C9AB9}" destId="{27F7E239-A052-414D-B4E7-F7973A58A1CF}" srcOrd="2" destOrd="0" parTransId="{3096AF0E-5317-486D-B6AB-DDC634F96E86}" sibTransId="{BEAF2526-CCA7-4BF8-A4DE-956F3E98E9C4}"/>
    <dgm:cxn modelId="{18147639-6AE9-C043-9E27-B1C54F016C46}" type="presOf" srcId="{E8188AFC-9B7A-4D8C-90C0-E26B20ABD993}" destId="{FEAC7C9C-FCFC-FD46-8EF3-A3993112C966}" srcOrd="0" destOrd="0" presId="urn:microsoft.com/office/officeart/2005/8/layout/hierarchy1"/>
    <dgm:cxn modelId="{2CDAEE4B-AC74-422B-ABCE-02D1A58E7908}" srcId="{121B2024-1955-4CFB-89C6-436A911C9AB9}" destId="{E8188AFC-9B7A-4D8C-90C0-E26B20ABD993}" srcOrd="0" destOrd="0" parTransId="{D36E63AC-B58D-4A0C-8DF7-9D2B8DE07350}" sibTransId="{A09BC880-3974-456D-A0BB-EF9D8824FBE3}"/>
    <dgm:cxn modelId="{60E0C679-329D-6D47-8397-4CD02B040555}" type="presOf" srcId="{47F648E1-ADDE-43D7-AE86-CF4604064384}" destId="{9276254D-28E4-DA47-87FA-D319AA0024D2}" srcOrd="0" destOrd="0" presId="urn:microsoft.com/office/officeart/2005/8/layout/hierarchy1"/>
    <dgm:cxn modelId="{796DAF9A-37BC-694A-B4C0-35533D8B21B5}" type="presOf" srcId="{121B2024-1955-4CFB-89C6-436A911C9AB9}" destId="{01760FB4-45EE-CC43-AD23-CA736403D7F1}" srcOrd="0" destOrd="0" presId="urn:microsoft.com/office/officeart/2005/8/layout/hierarchy1"/>
    <dgm:cxn modelId="{2A3F64B0-1085-1342-83E2-018080B4C722}" type="presOf" srcId="{27F7E239-A052-414D-B4E7-F7973A58A1CF}" destId="{C41E25D2-26AE-DC43-B58C-E2AAF6BC4E40}" srcOrd="0" destOrd="0" presId="urn:microsoft.com/office/officeart/2005/8/layout/hierarchy1"/>
    <dgm:cxn modelId="{A1C113EB-B56D-9742-8DBE-1737F3BD9F0F}" type="presParOf" srcId="{01760FB4-45EE-CC43-AD23-CA736403D7F1}" destId="{F30DFB67-4AC5-0041-BDA8-658A14575509}" srcOrd="0" destOrd="0" presId="urn:microsoft.com/office/officeart/2005/8/layout/hierarchy1"/>
    <dgm:cxn modelId="{F72B2142-49B6-CF4A-98B2-501BE12C24DA}" type="presParOf" srcId="{F30DFB67-4AC5-0041-BDA8-658A14575509}" destId="{D74DC6AC-C864-7444-9DE5-2D1B57AFA2BD}" srcOrd="0" destOrd="0" presId="urn:microsoft.com/office/officeart/2005/8/layout/hierarchy1"/>
    <dgm:cxn modelId="{FE0D1273-814C-EF4A-A0F9-3E4F080F0129}" type="presParOf" srcId="{D74DC6AC-C864-7444-9DE5-2D1B57AFA2BD}" destId="{9F1C2821-65B0-6F4C-9413-3EA41C5FF33E}" srcOrd="0" destOrd="0" presId="urn:microsoft.com/office/officeart/2005/8/layout/hierarchy1"/>
    <dgm:cxn modelId="{06E9E1E1-61C7-C241-802C-8C0580784245}" type="presParOf" srcId="{D74DC6AC-C864-7444-9DE5-2D1B57AFA2BD}" destId="{FEAC7C9C-FCFC-FD46-8EF3-A3993112C966}" srcOrd="1" destOrd="0" presId="urn:microsoft.com/office/officeart/2005/8/layout/hierarchy1"/>
    <dgm:cxn modelId="{AE4BB6A4-7653-DB4A-8494-4DFF0C37C807}" type="presParOf" srcId="{F30DFB67-4AC5-0041-BDA8-658A14575509}" destId="{8C6C32D6-9B41-A44F-A8BB-74B1E608A231}" srcOrd="1" destOrd="0" presId="urn:microsoft.com/office/officeart/2005/8/layout/hierarchy1"/>
    <dgm:cxn modelId="{0A234EEB-241F-5844-A5C2-D52A7CEA836D}" type="presParOf" srcId="{01760FB4-45EE-CC43-AD23-CA736403D7F1}" destId="{4BA23668-E729-4440-B8A6-EF215D959CEA}" srcOrd="1" destOrd="0" presId="urn:microsoft.com/office/officeart/2005/8/layout/hierarchy1"/>
    <dgm:cxn modelId="{032B4AFA-2A62-0749-AD73-36AEC6543F2B}" type="presParOf" srcId="{4BA23668-E729-4440-B8A6-EF215D959CEA}" destId="{E91BBCCD-076D-1C4F-B74E-0C8A783F5350}" srcOrd="0" destOrd="0" presId="urn:microsoft.com/office/officeart/2005/8/layout/hierarchy1"/>
    <dgm:cxn modelId="{C2005AB7-A948-A745-A8CC-FE5824DB2948}" type="presParOf" srcId="{E91BBCCD-076D-1C4F-B74E-0C8A783F5350}" destId="{EC208066-7DDB-DE44-A687-7CE2B5F90751}" srcOrd="0" destOrd="0" presId="urn:microsoft.com/office/officeart/2005/8/layout/hierarchy1"/>
    <dgm:cxn modelId="{EB25B834-D23E-6246-AC97-4BDB463B46B6}" type="presParOf" srcId="{E91BBCCD-076D-1C4F-B74E-0C8A783F5350}" destId="{9276254D-28E4-DA47-87FA-D319AA0024D2}" srcOrd="1" destOrd="0" presId="urn:microsoft.com/office/officeart/2005/8/layout/hierarchy1"/>
    <dgm:cxn modelId="{395758C2-8D97-424D-ABCF-73C9EA94CBAF}" type="presParOf" srcId="{4BA23668-E729-4440-B8A6-EF215D959CEA}" destId="{FAEB6AFC-8FB0-8343-9764-690222CDFD3E}" srcOrd="1" destOrd="0" presId="urn:microsoft.com/office/officeart/2005/8/layout/hierarchy1"/>
    <dgm:cxn modelId="{90717341-F2C7-0540-83B2-DA3E2B80A308}" type="presParOf" srcId="{01760FB4-45EE-CC43-AD23-CA736403D7F1}" destId="{C4A38D80-A6D6-AA46-9DA4-4EBDBA2E2877}" srcOrd="2" destOrd="0" presId="urn:microsoft.com/office/officeart/2005/8/layout/hierarchy1"/>
    <dgm:cxn modelId="{FC595911-DBDA-D24C-9380-F5965E2BAD33}" type="presParOf" srcId="{C4A38D80-A6D6-AA46-9DA4-4EBDBA2E2877}" destId="{FF00C3ED-CCA3-3D41-8AD8-B363FE5A3596}" srcOrd="0" destOrd="0" presId="urn:microsoft.com/office/officeart/2005/8/layout/hierarchy1"/>
    <dgm:cxn modelId="{B462C509-F64D-8A4C-BC0B-124B1926D4D4}" type="presParOf" srcId="{FF00C3ED-CCA3-3D41-8AD8-B363FE5A3596}" destId="{A04458BB-BA26-0B49-8301-F5D5F560FE94}" srcOrd="0" destOrd="0" presId="urn:microsoft.com/office/officeart/2005/8/layout/hierarchy1"/>
    <dgm:cxn modelId="{B99AB668-6B48-6247-968B-C91BB0335C57}" type="presParOf" srcId="{FF00C3ED-CCA3-3D41-8AD8-B363FE5A3596}" destId="{C41E25D2-26AE-DC43-B58C-E2AAF6BC4E40}" srcOrd="1" destOrd="0" presId="urn:microsoft.com/office/officeart/2005/8/layout/hierarchy1"/>
    <dgm:cxn modelId="{F2895F3C-2C99-8E4D-8984-D7D03D8D37B8}" type="presParOf" srcId="{C4A38D80-A6D6-AA46-9DA4-4EBDBA2E2877}" destId="{9065A592-C2BD-3540-9346-19ECC0F051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186BD8-0CBD-4811-BA1A-8A80922DB2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50E520-3A3A-4C78-AFD2-370765DE12C3}">
      <dgm:prSet/>
      <dgm:spPr/>
      <dgm:t>
        <a:bodyPr/>
        <a:lstStyle/>
        <a:p>
          <a:r>
            <a:rPr lang="en-US"/>
            <a:t>5% multa semanal por retraso.</a:t>
          </a:r>
        </a:p>
      </dgm:t>
    </dgm:pt>
    <dgm:pt modelId="{7A9F74EC-8A80-4860-B5F6-AB00585732F6}" type="parTrans" cxnId="{DBD5173B-2156-4367-B3A4-D576617E9D9A}">
      <dgm:prSet/>
      <dgm:spPr/>
      <dgm:t>
        <a:bodyPr/>
        <a:lstStyle/>
        <a:p>
          <a:endParaRPr lang="en-US"/>
        </a:p>
      </dgm:t>
    </dgm:pt>
    <dgm:pt modelId="{07007CDC-EDA3-4545-9B94-EE39A160C4BA}" type="sibTrans" cxnId="{DBD5173B-2156-4367-B3A4-D576617E9D9A}">
      <dgm:prSet/>
      <dgm:spPr/>
      <dgm:t>
        <a:bodyPr/>
        <a:lstStyle/>
        <a:p>
          <a:endParaRPr lang="en-US"/>
        </a:p>
      </dgm:t>
    </dgm:pt>
    <dgm:pt modelId="{3976C809-4651-4109-BE79-5EF28BE43CFD}">
      <dgm:prSet/>
      <dgm:spPr/>
      <dgm:t>
        <a:bodyPr/>
        <a:lstStyle/>
        <a:p>
          <a:r>
            <a:rPr lang="en-US"/>
            <a:t>• 10% descuento si no se cumplen KPIs.</a:t>
          </a:r>
        </a:p>
      </dgm:t>
    </dgm:pt>
    <dgm:pt modelId="{23F4F078-22CB-4C8D-8B3C-6D2DB397F898}" type="parTrans" cxnId="{2A7D7F99-FBC4-4125-98D8-E39F7355D6B9}">
      <dgm:prSet/>
      <dgm:spPr/>
      <dgm:t>
        <a:bodyPr/>
        <a:lstStyle/>
        <a:p>
          <a:endParaRPr lang="en-US"/>
        </a:p>
      </dgm:t>
    </dgm:pt>
    <dgm:pt modelId="{B81C905B-0176-4D7C-BBCB-9CD80FBFA77B}" type="sibTrans" cxnId="{2A7D7F99-FBC4-4125-98D8-E39F7355D6B9}">
      <dgm:prSet/>
      <dgm:spPr/>
      <dgm:t>
        <a:bodyPr/>
        <a:lstStyle/>
        <a:p>
          <a:endParaRPr lang="en-US"/>
        </a:p>
      </dgm:t>
    </dgm:pt>
    <dgm:pt modelId="{88093DA4-0E81-4215-BB6C-54972091B5F7}">
      <dgm:prSet/>
      <dgm:spPr/>
      <dgm:t>
        <a:bodyPr/>
        <a:lstStyle/>
        <a:p>
          <a:r>
            <a:rPr lang="en-US"/>
            <a:t>• Cancelación si no hay avance del 80% en 30 días.</a:t>
          </a:r>
        </a:p>
      </dgm:t>
    </dgm:pt>
    <dgm:pt modelId="{FC8F3AF3-6FB8-4E9A-8AC2-8A2B887F2F2A}" type="parTrans" cxnId="{BEC5A204-6772-4EA0-8E4D-CF3CC364A17F}">
      <dgm:prSet/>
      <dgm:spPr/>
      <dgm:t>
        <a:bodyPr/>
        <a:lstStyle/>
        <a:p>
          <a:endParaRPr lang="en-US"/>
        </a:p>
      </dgm:t>
    </dgm:pt>
    <dgm:pt modelId="{B7B91838-2C35-498B-A1E9-6C1CC3AE29DB}" type="sibTrans" cxnId="{BEC5A204-6772-4EA0-8E4D-CF3CC364A17F}">
      <dgm:prSet/>
      <dgm:spPr/>
      <dgm:t>
        <a:bodyPr/>
        <a:lstStyle/>
        <a:p>
          <a:endParaRPr lang="en-US"/>
        </a:p>
      </dgm:t>
    </dgm:pt>
    <dgm:pt modelId="{19EB7357-5F92-4D6A-A1C3-B73F6A115780}">
      <dgm:prSet/>
      <dgm:spPr/>
      <dgm:t>
        <a:bodyPr/>
        <a:lstStyle/>
        <a:p>
          <a:r>
            <a:rPr lang="en-US"/>
            <a:t>• Compatibilidad eléctrica, normas ISO e IEC.</a:t>
          </a:r>
        </a:p>
      </dgm:t>
    </dgm:pt>
    <dgm:pt modelId="{401DC4AA-B59D-401B-94D1-F4BDD93698F8}" type="parTrans" cxnId="{0CFCD3D6-E873-480A-A343-8F282980FD7E}">
      <dgm:prSet/>
      <dgm:spPr/>
      <dgm:t>
        <a:bodyPr/>
        <a:lstStyle/>
        <a:p>
          <a:endParaRPr lang="en-US"/>
        </a:p>
      </dgm:t>
    </dgm:pt>
    <dgm:pt modelId="{AFDFB65F-2AB9-46D9-A7E1-977F6E5A05E0}" type="sibTrans" cxnId="{0CFCD3D6-E873-480A-A343-8F282980FD7E}">
      <dgm:prSet/>
      <dgm:spPr/>
      <dgm:t>
        <a:bodyPr/>
        <a:lstStyle/>
        <a:p>
          <a:endParaRPr lang="en-US"/>
        </a:p>
      </dgm:t>
    </dgm:pt>
    <dgm:pt modelId="{F9363732-8410-A547-9011-3BC5271E591C}" type="pres">
      <dgm:prSet presAssocID="{B5186BD8-0CBD-4811-BA1A-8A80922DB23C}" presName="linear" presStyleCnt="0">
        <dgm:presLayoutVars>
          <dgm:animLvl val="lvl"/>
          <dgm:resizeHandles val="exact"/>
        </dgm:presLayoutVars>
      </dgm:prSet>
      <dgm:spPr/>
    </dgm:pt>
    <dgm:pt modelId="{B6312614-3F5D-0641-9E31-58AE4F54A06B}" type="pres">
      <dgm:prSet presAssocID="{0950E520-3A3A-4C78-AFD2-370765DE12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56AE15-D49F-F143-86E5-FCA6A0A59BF8}" type="pres">
      <dgm:prSet presAssocID="{07007CDC-EDA3-4545-9B94-EE39A160C4BA}" presName="spacer" presStyleCnt="0"/>
      <dgm:spPr/>
    </dgm:pt>
    <dgm:pt modelId="{0504EFCA-8DED-3341-9066-D4B62270DED3}" type="pres">
      <dgm:prSet presAssocID="{3976C809-4651-4109-BE79-5EF28BE43C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4A267C-8BD9-A543-B027-EEB662E28FE1}" type="pres">
      <dgm:prSet presAssocID="{B81C905B-0176-4D7C-BBCB-9CD80FBFA77B}" presName="spacer" presStyleCnt="0"/>
      <dgm:spPr/>
    </dgm:pt>
    <dgm:pt modelId="{8D8A8380-8B04-2449-BF6D-69E2A2D94CB4}" type="pres">
      <dgm:prSet presAssocID="{88093DA4-0E81-4215-BB6C-54972091B5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608742-3587-D04E-B4D8-5EBC04FB2A0B}" type="pres">
      <dgm:prSet presAssocID="{B7B91838-2C35-498B-A1E9-6C1CC3AE29DB}" presName="spacer" presStyleCnt="0"/>
      <dgm:spPr/>
    </dgm:pt>
    <dgm:pt modelId="{93C6D297-D862-DF4A-828A-CEE916E8583B}" type="pres">
      <dgm:prSet presAssocID="{19EB7357-5F92-4D6A-A1C3-B73F6A1157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C5A204-6772-4EA0-8E4D-CF3CC364A17F}" srcId="{B5186BD8-0CBD-4811-BA1A-8A80922DB23C}" destId="{88093DA4-0E81-4215-BB6C-54972091B5F7}" srcOrd="2" destOrd="0" parTransId="{FC8F3AF3-6FB8-4E9A-8AC2-8A2B887F2F2A}" sibTransId="{B7B91838-2C35-498B-A1E9-6C1CC3AE29DB}"/>
    <dgm:cxn modelId="{DBD5173B-2156-4367-B3A4-D576617E9D9A}" srcId="{B5186BD8-0CBD-4811-BA1A-8A80922DB23C}" destId="{0950E520-3A3A-4C78-AFD2-370765DE12C3}" srcOrd="0" destOrd="0" parTransId="{7A9F74EC-8A80-4860-B5F6-AB00585732F6}" sibTransId="{07007CDC-EDA3-4545-9B94-EE39A160C4BA}"/>
    <dgm:cxn modelId="{C8CC3848-F553-DB46-BEE7-DC4DFC2B253F}" type="presOf" srcId="{0950E520-3A3A-4C78-AFD2-370765DE12C3}" destId="{B6312614-3F5D-0641-9E31-58AE4F54A06B}" srcOrd="0" destOrd="0" presId="urn:microsoft.com/office/officeart/2005/8/layout/vList2"/>
    <dgm:cxn modelId="{17FEB583-E5FE-564B-A7FB-7EB6470DF4F1}" type="presOf" srcId="{88093DA4-0E81-4215-BB6C-54972091B5F7}" destId="{8D8A8380-8B04-2449-BF6D-69E2A2D94CB4}" srcOrd="0" destOrd="0" presId="urn:microsoft.com/office/officeart/2005/8/layout/vList2"/>
    <dgm:cxn modelId="{D55D308C-243A-0142-88F5-84AB86A97EB2}" type="presOf" srcId="{B5186BD8-0CBD-4811-BA1A-8A80922DB23C}" destId="{F9363732-8410-A547-9011-3BC5271E591C}" srcOrd="0" destOrd="0" presId="urn:microsoft.com/office/officeart/2005/8/layout/vList2"/>
    <dgm:cxn modelId="{2A7D7F99-FBC4-4125-98D8-E39F7355D6B9}" srcId="{B5186BD8-0CBD-4811-BA1A-8A80922DB23C}" destId="{3976C809-4651-4109-BE79-5EF28BE43CFD}" srcOrd="1" destOrd="0" parTransId="{23F4F078-22CB-4C8D-8B3C-6D2DB397F898}" sibTransId="{B81C905B-0176-4D7C-BBCB-9CD80FBFA77B}"/>
    <dgm:cxn modelId="{04A6DDA1-3E6A-134E-B10F-3AA079ADC79E}" type="presOf" srcId="{3976C809-4651-4109-BE79-5EF28BE43CFD}" destId="{0504EFCA-8DED-3341-9066-D4B62270DED3}" srcOrd="0" destOrd="0" presId="urn:microsoft.com/office/officeart/2005/8/layout/vList2"/>
    <dgm:cxn modelId="{CD92D7C7-0F92-EA48-97DE-669359AA16D9}" type="presOf" srcId="{19EB7357-5F92-4D6A-A1C3-B73F6A115780}" destId="{93C6D297-D862-DF4A-828A-CEE916E8583B}" srcOrd="0" destOrd="0" presId="urn:microsoft.com/office/officeart/2005/8/layout/vList2"/>
    <dgm:cxn modelId="{0CFCD3D6-E873-480A-A343-8F282980FD7E}" srcId="{B5186BD8-0CBD-4811-BA1A-8A80922DB23C}" destId="{19EB7357-5F92-4D6A-A1C3-B73F6A115780}" srcOrd="3" destOrd="0" parTransId="{401DC4AA-B59D-401B-94D1-F4BDD93698F8}" sibTransId="{AFDFB65F-2AB9-46D9-A7E1-977F6E5A05E0}"/>
    <dgm:cxn modelId="{90852FE2-6C76-494F-99AE-795F8BA07C59}" type="presParOf" srcId="{F9363732-8410-A547-9011-3BC5271E591C}" destId="{B6312614-3F5D-0641-9E31-58AE4F54A06B}" srcOrd="0" destOrd="0" presId="urn:microsoft.com/office/officeart/2005/8/layout/vList2"/>
    <dgm:cxn modelId="{C17A4441-B16D-234C-8F80-708C28CCA359}" type="presParOf" srcId="{F9363732-8410-A547-9011-3BC5271E591C}" destId="{4656AE15-D49F-F143-86E5-FCA6A0A59BF8}" srcOrd="1" destOrd="0" presId="urn:microsoft.com/office/officeart/2005/8/layout/vList2"/>
    <dgm:cxn modelId="{5A4B2DBD-C5D6-AA46-87AC-EDE324C36E43}" type="presParOf" srcId="{F9363732-8410-A547-9011-3BC5271E591C}" destId="{0504EFCA-8DED-3341-9066-D4B62270DED3}" srcOrd="2" destOrd="0" presId="urn:microsoft.com/office/officeart/2005/8/layout/vList2"/>
    <dgm:cxn modelId="{1E9D23E2-DE06-CE4E-B1D0-15E67E1C121C}" type="presParOf" srcId="{F9363732-8410-A547-9011-3BC5271E591C}" destId="{4A4A267C-8BD9-A543-B027-EEB662E28FE1}" srcOrd="3" destOrd="0" presId="urn:microsoft.com/office/officeart/2005/8/layout/vList2"/>
    <dgm:cxn modelId="{71A7D148-2E88-CB44-8860-0727E917B15C}" type="presParOf" srcId="{F9363732-8410-A547-9011-3BC5271E591C}" destId="{8D8A8380-8B04-2449-BF6D-69E2A2D94CB4}" srcOrd="4" destOrd="0" presId="urn:microsoft.com/office/officeart/2005/8/layout/vList2"/>
    <dgm:cxn modelId="{C4324F66-FAA2-DA4F-88D2-14F4CAC9F1B7}" type="presParOf" srcId="{F9363732-8410-A547-9011-3BC5271E591C}" destId="{FD608742-3587-D04E-B4D8-5EBC04FB2A0B}" srcOrd="5" destOrd="0" presId="urn:microsoft.com/office/officeart/2005/8/layout/vList2"/>
    <dgm:cxn modelId="{732CA2AE-35ED-4A45-860F-7CA08D4C9F67}" type="presParOf" srcId="{F9363732-8410-A547-9011-3BC5271E591C}" destId="{93C6D297-D862-DF4A-828A-CEE916E8583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FA7F1DD-9603-4453-80F0-D5EA283682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1ABAC08-2054-4A2A-8FE2-5F17906A27D3}">
      <dgm:prSet/>
      <dgm:spPr/>
      <dgm:t>
        <a:bodyPr/>
        <a:lstStyle/>
        <a:p>
          <a:pPr>
            <a:defRPr cap="all"/>
          </a:pPr>
          <a:r>
            <a:rPr lang="en-US"/>
            <a:t>Red inalámbrica industrial (2,400 m²).</a:t>
          </a:r>
        </a:p>
      </dgm:t>
    </dgm:pt>
    <dgm:pt modelId="{6D694D2B-8CA9-46D9-A8A3-ABC343915860}" type="parTrans" cxnId="{FF5F0629-5DC4-45A5-8DE6-450D9A37D7BF}">
      <dgm:prSet/>
      <dgm:spPr/>
      <dgm:t>
        <a:bodyPr/>
        <a:lstStyle/>
        <a:p>
          <a:endParaRPr lang="en-US"/>
        </a:p>
      </dgm:t>
    </dgm:pt>
    <dgm:pt modelId="{E9E2BA2E-C2DF-4DD9-AAD0-EB4F2D72119A}" type="sibTrans" cxnId="{FF5F0629-5DC4-45A5-8DE6-450D9A37D7BF}">
      <dgm:prSet/>
      <dgm:spPr/>
      <dgm:t>
        <a:bodyPr/>
        <a:lstStyle/>
        <a:p>
          <a:endParaRPr lang="en-US"/>
        </a:p>
      </dgm:t>
    </dgm:pt>
    <dgm:pt modelId="{CBC7CA2D-DC1D-4E6B-9EC7-289EF3F03F4F}">
      <dgm:prSet/>
      <dgm:spPr/>
      <dgm:t>
        <a:bodyPr/>
        <a:lstStyle/>
        <a:p>
          <a:pPr>
            <a:defRPr cap="all"/>
          </a:pPr>
          <a:r>
            <a:rPr lang="en-US"/>
            <a:t>• Protocolos OPC-UA o MQTT.</a:t>
          </a:r>
        </a:p>
      </dgm:t>
    </dgm:pt>
    <dgm:pt modelId="{94E99C0A-9B31-4683-804A-74AFF6CC53F7}" type="parTrans" cxnId="{56846BEF-E379-402E-9729-69D502DCE5C9}">
      <dgm:prSet/>
      <dgm:spPr/>
      <dgm:t>
        <a:bodyPr/>
        <a:lstStyle/>
        <a:p>
          <a:endParaRPr lang="en-US"/>
        </a:p>
      </dgm:t>
    </dgm:pt>
    <dgm:pt modelId="{3C3BEDE4-7793-47B4-B895-F5AD0B89FAC9}" type="sibTrans" cxnId="{56846BEF-E379-402E-9729-69D502DCE5C9}">
      <dgm:prSet/>
      <dgm:spPr/>
      <dgm:t>
        <a:bodyPr/>
        <a:lstStyle/>
        <a:p>
          <a:endParaRPr lang="en-US"/>
        </a:p>
      </dgm:t>
    </dgm:pt>
    <dgm:pt modelId="{F65774C7-09E5-472E-8F74-C90ED983A7BD}">
      <dgm:prSet/>
      <dgm:spPr/>
      <dgm:t>
        <a:bodyPr/>
        <a:lstStyle/>
        <a:p>
          <a:pPr>
            <a:defRPr cap="all"/>
          </a:pPr>
          <a:r>
            <a:rPr lang="en-US"/>
            <a:t>• Acceso web y móvil, API documentada.</a:t>
          </a:r>
        </a:p>
      </dgm:t>
    </dgm:pt>
    <dgm:pt modelId="{AEB9CDC9-498A-4C95-87C7-BDF6EF0C9590}" type="parTrans" cxnId="{720AC93C-09E2-41D7-8314-CC51FD81B4FD}">
      <dgm:prSet/>
      <dgm:spPr/>
      <dgm:t>
        <a:bodyPr/>
        <a:lstStyle/>
        <a:p>
          <a:endParaRPr lang="en-US"/>
        </a:p>
      </dgm:t>
    </dgm:pt>
    <dgm:pt modelId="{8186CE5B-AFEA-4C0F-9D09-9117AF79EA3C}" type="sibTrans" cxnId="{720AC93C-09E2-41D7-8314-CC51FD81B4FD}">
      <dgm:prSet/>
      <dgm:spPr/>
      <dgm:t>
        <a:bodyPr/>
        <a:lstStyle/>
        <a:p>
          <a:endParaRPr lang="en-US"/>
        </a:p>
      </dgm:t>
    </dgm:pt>
    <dgm:pt modelId="{2B55ACA2-F932-4F10-B097-C714D5A54236}">
      <dgm:prSet/>
      <dgm:spPr/>
      <dgm:t>
        <a:bodyPr/>
        <a:lstStyle/>
        <a:p>
          <a:pPr>
            <a:defRPr cap="all"/>
          </a:pPr>
          <a:r>
            <a:rPr lang="en-US"/>
            <a:t>• Sensores IP65, HMI industrial.</a:t>
          </a:r>
        </a:p>
      </dgm:t>
    </dgm:pt>
    <dgm:pt modelId="{F45B9A4E-C1D5-4C49-BD35-8F790741623E}" type="parTrans" cxnId="{49588B04-F2CE-4A94-9C8E-11208F876A1C}">
      <dgm:prSet/>
      <dgm:spPr/>
      <dgm:t>
        <a:bodyPr/>
        <a:lstStyle/>
        <a:p>
          <a:endParaRPr lang="en-US"/>
        </a:p>
      </dgm:t>
    </dgm:pt>
    <dgm:pt modelId="{CB1AFADC-25BF-492B-99B2-28CDF85E4E82}" type="sibTrans" cxnId="{49588B04-F2CE-4A94-9C8E-11208F876A1C}">
      <dgm:prSet/>
      <dgm:spPr/>
      <dgm:t>
        <a:bodyPr/>
        <a:lstStyle/>
        <a:p>
          <a:endParaRPr lang="en-US"/>
        </a:p>
      </dgm:t>
    </dgm:pt>
    <dgm:pt modelId="{B4733BED-C8CD-48E4-A61C-55A39A699857}" type="pres">
      <dgm:prSet presAssocID="{6FA7F1DD-9603-4453-80F0-D5EA28368237}" presName="root" presStyleCnt="0">
        <dgm:presLayoutVars>
          <dgm:dir/>
          <dgm:resizeHandles val="exact"/>
        </dgm:presLayoutVars>
      </dgm:prSet>
      <dgm:spPr/>
    </dgm:pt>
    <dgm:pt modelId="{C456EB28-940E-4672-AA71-471F91B1F753}" type="pres">
      <dgm:prSet presAssocID="{B1ABAC08-2054-4A2A-8FE2-5F17906A27D3}" presName="compNode" presStyleCnt="0"/>
      <dgm:spPr/>
    </dgm:pt>
    <dgm:pt modelId="{3CF5267E-E2B3-451D-A053-3ABF300D2EDF}" type="pres">
      <dgm:prSet presAssocID="{B1ABAC08-2054-4A2A-8FE2-5F17906A27D3}" presName="iconBgRect" presStyleLbl="bgShp" presStyleIdx="0" presStyleCnt="4"/>
      <dgm:spPr/>
    </dgm:pt>
    <dgm:pt modelId="{AA6F303B-42EF-43DC-9386-C3B3959808B1}" type="pres">
      <dgm:prSet presAssocID="{B1ABAC08-2054-4A2A-8FE2-5F17906A27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1CE1B191-529B-4F09-9DA8-311F68D86BD7}" type="pres">
      <dgm:prSet presAssocID="{B1ABAC08-2054-4A2A-8FE2-5F17906A27D3}" presName="spaceRect" presStyleCnt="0"/>
      <dgm:spPr/>
    </dgm:pt>
    <dgm:pt modelId="{2066D3C8-77C7-4CB8-8EAB-15AFDE0E6157}" type="pres">
      <dgm:prSet presAssocID="{B1ABAC08-2054-4A2A-8FE2-5F17906A27D3}" presName="textRect" presStyleLbl="revTx" presStyleIdx="0" presStyleCnt="4">
        <dgm:presLayoutVars>
          <dgm:chMax val="1"/>
          <dgm:chPref val="1"/>
        </dgm:presLayoutVars>
      </dgm:prSet>
      <dgm:spPr/>
    </dgm:pt>
    <dgm:pt modelId="{24E809EE-660F-441F-A586-0C0E2D082047}" type="pres">
      <dgm:prSet presAssocID="{E9E2BA2E-C2DF-4DD9-AAD0-EB4F2D72119A}" presName="sibTrans" presStyleCnt="0"/>
      <dgm:spPr/>
    </dgm:pt>
    <dgm:pt modelId="{C653A08F-36B6-44F4-B9BA-49806EF1ECFB}" type="pres">
      <dgm:prSet presAssocID="{CBC7CA2D-DC1D-4E6B-9EC7-289EF3F03F4F}" presName="compNode" presStyleCnt="0"/>
      <dgm:spPr/>
    </dgm:pt>
    <dgm:pt modelId="{DBA7B507-5B7E-4835-ADD6-0921C2E285DD}" type="pres">
      <dgm:prSet presAssocID="{CBC7CA2D-DC1D-4E6B-9EC7-289EF3F03F4F}" presName="iconBgRect" presStyleLbl="bgShp" presStyleIdx="1" presStyleCnt="4"/>
      <dgm:spPr/>
    </dgm:pt>
    <dgm:pt modelId="{00D51826-A9E1-4FD2-85DF-F4B7860D36FA}" type="pres">
      <dgm:prSet presAssocID="{CBC7CA2D-DC1D-4E6B-9EC7-289EF3F03F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30D5BC8-DA23-42BC-AE1F-F77F4C4A4930}" type="pres">
      <dgm:prSet presAssocID="{CBC7CA2D-DC1D-4E6B-9EC7-289EF3F03F4F}" presName="spaceRect" presStyleCnt="0"/>
      <dgm:spPr/>
    </dgm:pt>
    <dgm:pt modelId="{C1A173B0-9A6A-4AE0-94AC-01268D75DFC6}" type="pres">
      <dgm:prSet presAssocID="{CBC7CA2D-DC1D-4E6B-9EC7-289EF3F03F4F}" presName="textRect" presStyleLbl="revTx" presStyleIdx="1" presStyleCnt="4">
        <dgm:presLayoutVars>
          <dgm:chMax val="1"/>
          <dgm:chPref val="1"/>
        </dgm:presLayoutVars>
      </dgm:prSet>
      <dgm:spPr/>
    </dgm:pt>
    <dgm:pt modelId="{57552598-20CF-4737-BE21-E1939AF31E2F}" type="pres">
      <dgm:prSet presAssocID="{3C3BEDE4-7793-47B4-B895-F5AD0B89FAC9}" presName="sibTrans" presStyleCnt="0"/>
      <dgm:spPr/>
    </dgm:pt>
    <dgm:pt modelId="{7CE233F4-2B99-420C-A14E-BD0596110F8A}" type="pres">
      <dgm:prSet presAssocID="{F65774C7-09E5-472E-8F74-C90ED983A7BD}" presName="compNode" presStyleCnt="0"/>
      <dgm:spPr/>
    </dgm:pt>
    <dgm:pt modelId="{62289250-BD97-4B54-9708-A73EB6F3F9D4}" type="pres">
      <dgm:prSet presAssocID="{F65774C7-09E5-472E-8F74-C90ED983A7BD}" presName="iconBgRect" presStyleLbl="bgShp" presStyleIdx="2" presStyleCnt="4"/>
      <dgm:spPr/>
    </dgm:pt>
    <dgm:pt modelId="{1D8EC670-D6F7-4C00-A8D4-B92498FB88E9}" type="pres">
      <dgm:prSet presAssocID="{F65774C7-09E5-472E-8F74-C90ED983A7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DD06294-C902-487B-811D-841909DDBB06}" type="pres">
      <dgm:prSet presAssocID="{F65774C7-09E5-472E-8F74-C90ED983A7BD}" presName="spaceRect" presStyleCnt="0"/>
      <dgm:spPr/>
    </dgm:pt>
    <dgm:pt modelId="{75906E3C-7727-45BC-BCB0-C7AA6E1211F1}" type="pres">
      <dgm:prSet presAssocID="{F65774C7-09E5-472E-8F74-C90ED983A7BD}" presName="textRect" presStyleLbl="revTx" presStyleIdx="2" presStyleCnt="4">
        <dgm:presLayoutVars>
          <dgm:chMax val="1"/>
          <dgm:chPref val="1"/>
        </dgm:presLayoutVars>
      </dgm:prSet>
      <dgm:spPr/>
    </dgm:pt>
    <dgm:pt modelId="{9CA1A6BF-7F05-42B1-9208-60FDA3104010}" type="pres">
      <dgm:prSet presAssocID="{8186CE5B-AFEA-4C0F-9D09-9117AF79EA3C}" presName="sibTrans" presStyleCnt="0"/>
      <dgm:spPr/>
    </dgm:pt>
    <dgm:pt modelId="{4DCB85BA-C7F4-4F0B-9BA7-C67EC9F26595}" type="pres">
      <dgm:prSet presAssocID="{2B55ACA2-F932-4F10-B097-C714D5A54236}" presName="compNode" presStyleCnt="0"/>
      <dgm:spPr/>
    </dgm:pt>
    <dgm:pt modelId="{0D6410FE-77F7-49F0-AE12-A6E66A76080D}" type="pres">
      <dgm:prSet presAssocID="{2B55ACA2-F932-4F10-B097-C714D5A54236}" presName="iconBgRect" presStyleLbl="bgShp" presStyleIdx="3" presStyleCnt="4"/>
      <dgm:spPr/>
    </dgm:pt>
    <dgm:pt modelId="{28BBC30D-5985-4FDD-8912-99D84A0D9AD7}" type="pres">
      <dgm:prSet presAssocID="{2B55ACA2-F932-4F10-B097-C714D5A542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ADAEDA4-EFB5-424A-9D76-1781B24A51BC}" type="pres">
      <dgm:prSet presAssocID="{2B55ACA2-F932-4F10-B097-C714D5A54236}" presName="spaceRect" presStyleCnt="0"/>
      <dgm:spPr/>
    </dgm:pt>
    <dgm:pt modelId="{2EE1DDA7-CFDD-45F5-82DD-6CDC834DB25C}" type="pres">
      <dgm:prSet presAssocID="{2B55ACA2-F932-4F10-B097-C714D5A542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588B04-F2CE-4A94-9C8E-11208F876A1C}" srcId="{6FA7F1DD-9603-4453-80F0-D5EA28368237}" destId="{2B55ACA2-F932-4F10-B097-C714D5A54236}" srcOrd="3" destOrd="0" parTransId="{F45B9A4E-C1D5-4C49-BD35-8F790741623E}" sibTransId="{CB1AFADC-25BF-492B-99B2-28CDF85E4E82}"/>
    <dgm:cxn modelId="{334B4124-BCC9-45C3-A717-D2497EF7A266}" type="presOf" srcId="{6FA7F1DD-9603-4453-80F0-D5EA28368237}" destId="{B4733BED-C8CD-48E4-A61C-55A39A699857}" srcOrd="0" destOrd="0" presId="urn:microsoft.com/office/officeart/2018/5/layout/IconCircleLabelList"/>
    <dgm:cxn modelId="{FF5F0629-5DC4-45A5-8DE6-450D9A37D7BF}" srcId="{6FA7F1DD-9603-4453-80F0-D5EA28368237}" destId="{B1ABAC08-2054-4A2A-8FE2-5F17906A27D3}" srcOrd="0" destOrd="0" parTransId="{6D694D2B-8CA9-46D9-A8A3-ABC343915860}" sibTransId="{E9E2BA2E-C2DF-4DD9-AAD0-EB4F2D72119A}"/>
    <dgm:cxn modelId="{720AC93C-09E2-41D7-8314-CC51FD81B4FD}" srcId="{6FA7F1DD-9603-4453-80F0-D5EA28368237}" destId="{F65774C7-09E5-472E-8F74-C90ED983A7BD}" srcOrd="2" destOrd="0" parTransId="{AEB9CDC9-498A-4C95-87C7-BDF6EF0C9590}" sibTransId="{8186CE5B-AFEA-4C0F-9D09-9117AF79EA3C}"/>
    <dgm:cxn modelId="{D4E5923F-105C-4BD8-A511-6EEE4F94A81A}" type="presOf" srcId="{B1ABAC08-2054-4A2A-8FE2-5F17906A27D3}" destId="{2066D3C8-77C7-4CB8-8EAB-15AFDE0E6157}" srcOrd="0" destOrd="0" presId="urn:microsoft.com/office/officeart/2018/5/layout/IconCircleLabelList"/>
    <dgm:cxn modelId="{FBB60F56-DDDC-438F-9954-79D913005193}" type="presOf" srcId="{2B55ACA2-F932-4F10-B097-C714D5A54236}" destId="{2EE1DDA7-CFDD-45F5-82DD-6CDC834DB25C}" srcOrd="0" destOrd="0" presId="urn:microsoft.com/office/officeart/2018/5/layout/IconCircleLabelList"/>
    <dgm:cxn modelId="{9045E07B-5738-4ED6-9A8E-71241171B0B4}" type="presOf" srcId="{CBC7CA2D-DC1D-4E6B-9EC7-289EF3F03F4F}" destId="{C1A173B0-9A6A-4AE0-94AC-01268D75DFC6}" srcOrd="0" destOrd="0" presId="urn:microsoft.com/office/officeart/2018/5/layout/IconCircleLabelList"/>
    <dgm:cxn modelId="{82FBA1BD-5301-4339-9E48-BA50A30863AA}" type="presOf" srcId="{F65774C7-09E5-472E-8F74-C90ED983A7BD}" destId="{75906E3C-7727-45BC-BCB0-C7AA6E1211F1}" srcOrd="0" destOrd="0" presId="urn:microsoft.com/office/officeart/2018/5/layout/IconCircleLabelList"/>
    <dgm:cxn modelId="{56846BEF-E379-402E-9729-69D502DCE5C9}" srcId="{6FA7F1DD-9603-4453-80F0-D5EA28368237}" destId="{CBC7CA2D-DC1D-4E6B-9EC7-289EF3F03F4F}" srcOrd="1" destOrd="0" parTransId="{94E99C0A-9B31-4683-804A-74AFF6CC53F7}" sibTransId="{3C3BEDE4-7793-47B4-B895-F5AD0B89FAC9}"/>
    <dgm:cxn modelId="{187E0D18-1227-4B82-A157-D9B15C2EAF36}" type="presParOf" srcId="{B4733BED-C8CD-48E4-A61C-55A39A699857}" destId="{C456EB28-940E-4672-AA71-471F91B1F753}" srcOrd="0" destOrd="0" presId="urn:microsoft.com/office/officeart/2018/5/layout/IconCircleLabelList"/>
    <dgm:cxn modelId="{D4C0EBB0-8869-45AF-B4E1-B118775A9E3F}" type="presParOf" srcId="{C456EB28-940E-4672-AA71-471F91B1F753}" destId="{3CF5267E-E2B3-451D-A053-3ABF300D2EDF}" srcOrd="0" destOrd="0" presId="urn:microsoft.com/office/officeart/2018/5/layout/IconCircleLabelList"/>
    <dgm:cxn modelId="{27C44B23-5DFE-473A-AADF-3F25D52273D9}" type="presParOf" srcId="{C456EB28-940E-4672-AA71-471F91B1F753}" destId="{AA6F303B-42EF-43DC-9386-C3B3959808B1}" srcOrd="1" destOrd="0" presId="urn:microsoft.com/office/officeart/2018/5/layout/IconCircleLabelList"/>
    <dgm:cxn modelId="{EF13C278-76BD-4522-879E-D40F1719697D}" type="presParOf" srcId="{C456EB28-940E-4672-AA71-471F91B1F753}" destId="{1CE1B191-529B-4F09-9DA8-311F68D86BD7}" srcOrd="2" destOrd="0" presId="urn:microsoft.com/office/officeart/2018/5/layout/IconCircleLabelList"/>
    <dgm:cxn modelId="{79D13C9D-6D22-4DE3-B0D0-07C661107533}" type="presParOf" srcId="{C456EB28-940E-4672-AA71-471F91B1F753}" destId="{2066D3C8-77C7-4CB8-8EAB-15AFDE0E6157}" srcOrd="3" destOrd="0" presId="urn:microsoft.com/office/officeart/2018/5/layout/IconCircleLabelList"/>
    <dgm:cxn modelId="{679D97C4-ABD2-4A0E-8CD8-8C37B8CCC179}" type="presParOf" srcId="{B4733BED-C8CD-48E4-A61C-55A39A699857}" destId="{24E809EE-660F-441F-A586-0C0E2D082047}" srcOrd="1" destOrd="0" presId="urn:microsoft.com/office/officeart/2018/5/layout/IconCircleLabelList"/>
    <dgm:cxn modelId="{C106349E-AE40-49C1-A6B1-8F5896BCD6A1}" type="presParOf" srcId="{B4733BED-C8CD-48E4-A61C-55A39A699857}" destId="{C653A08F-36B6-44F4-B9BA-49806EF1ECFB}" srcOrd="2" destOrd="0" presId="urn:microsoft.com/office/officeart/2018/5/layout/IconCircleLabelList"/>
    <dgm:cxn modelId="{7956D667-7E75-45A7-BE66-80E4F8CB27A6}" type="presParOf" srcId="{C653A08F-36B6-44F4-B9BA-49806EF1ECFB}" destId="{DBA7B507-5B7E-4835-ADD6-0921C2E285DD}" srcOrd="0" destOrd="0" presId="urn:microsoft.com/office/officeart/2018/5/layout/IconCircleLabelList"/>
    <dgm:cxn modelId="{67B460EB-D356-465E-81CB-246EC543DDCC}" type="presParOf" srcId="{C653A08F-36B6-44F4-B9BA-49806EF1ECFB}" destId="{00D51826-A9E1-4FD2-85DF-F4B7860D36FA}" srcOrd="1" destOrd="0" presId="urn:microsoft.com/office/officeart/2018/5/layout/IconCircleLabelList"/>
    <dgm:cxn modelId="{02D91579-2A48-427E-B7E1-D3AC3D2F4206}" type="presParOf" srcId="{C653A08F-36B6-44F4-B9BA-49806EF1ECFB}" destId="{F30D5BC8-DA23-42BC-AE1F-F77F4C4A4930}" srcOrd="2" destOrd="0" presId="urn:microsoft.com/office/officeart/2018/5/layout/IconCircleLabelList"/>
    <dgm:cxn modelId="{A068ADC7-27D1-4B65-A368-02C35F4FC41E}" type="presParOf" srcId="{C653A08F-36B6-44F4-B9BA-49806EF1ECFB}" destId="{C1A173B0-9A6A-4AE0-94AC-01268D75DFC6}" srcOrd="3" destOrd="0" presId="urn:microsoft.com/office/officeart/2018/5/layout/IconCircleLabelList"/>
    <dgm:cxn modelId="{9CCFE73C-1FBB-406E-ADA2-4E6BC93A1D03}" type="presParOf" srcId="{B4733BED-C8CD-48E4-A61C-55A39A699857}" destId="{57552598-20CF-4737-BE21-E1939AF31E2F}" srcOrd="3" destOrd="0" presId="urn:microsoft.com/office/officeart/2018/5/layout/IconCircleLabelList"/>
    <dgm:cxn modelId="{8868C9B2-32D7-40C0-9357-FECC6005AE67}" type="presParOf" srcId="{B4733BED-C8CD-48E4-A61C-55A39A699857}" destId="{7CE233F4-2B99-420C-A14E-BD0596110F8A}" srcOrd="4" destOrd="0" presId="urn:microsoft.com/office/officeart/2018/5/layout/IconCircleLabelList"/>
    <dgm:cxn modelId="{9A1BB7B3-7950-437A-8E4D-1CF19A4CE0ED}" type="presParOf" srcId="{7CE233F4-2B99-420C-A14E-BD0596110F8A}" destId="{62289250-BD97-4B54-9708-A73EB6F3F9D4}" srcOrd="0" destOrd="0" presId="urn:microsoft.com/office/officeart/2018/5/layout/IconCircleLabelList"/>
    <dgm:cxn modelId="{587BFCD5-4639-4B28-B43E-F284BEAB5BC9}" type="presParOf" srcId="{7CE233F4-2B99-420C-A14E-BD0596110F8A}" destId="{1D8EC670-D6F7-4C00-A8D4-B92498FB88E9}" srcOrd="1" destOrd="0" presId="urn:microsoft.com/office/officeart/2018/5/layout/IconCircleLabelList"/>
    <dgm:cxn modelId="{3BC1862F-6FB9-4DC9-8B94-12A3C377D0F6}" type="presParOf" srcId="{7CE233F4-2B99-420C-A14E-BD0596110F8A}" destId="{5DD06294-C902-487B-811D-841909DDBB06}" srcOrd="2" destOrd="0" presId="urn:microsoft.com/office/officeart/2018/5/layout/IconCircleLabelList"/>
    <dgm:cxn modelId="{F2596C0A-77EE-4455-B883-D44405F8B742}" type="presParOf" srcId="{7CE233F4-2B99-420C-A14E-BD0596110F8A}" destId="{75906E3C-7727-45BC-BCB0-C7AA6E1211F1}" srcOrd="3" destOrd="0" presId="urn:microsoft.com/office/officeart/2018/5/layout/IconCircleLabelList"/>
    <dgm:cxn modelId="{5DED58EC-CCD1-48B8-999A-A94D9F295318}" type="presParOf" srcId="{B4733BED-C8CD-48E4-A61C-55A39A699857}" destId="{9CA1A6BF-7F05-42B1-9208-60FDA3104010}" srcOrd="5" destOrd="0" presId="urn:microsoft.com/office/officeart/2018/5/layout/IconCircleLabelList"/>
    <dgm:cxn modelId="{4B49725C-3A18-4C5E-BB71-8462A30D34DC}" type="presParOf" srcId="{B4733BED-C8CD-48E4-A61C-55A39A699857}" destId="{4DCB85BA-C7F4-4F0B-9BA7-C67EC9F26595}" srcOrd="6" destOrd="0" presId="urn:microsoft.com/office/officeart/2018/5/layout/IconCircleLabelList"/>
    <dgm:cxn modelId="{6CD7E655-3B1D-455E-8F0A-E6F89B7E0859}" type="presParOf" srcId="{4DCB85BA-C7F4-4F0B-9BA7-C67EC9F26595}" destId="{0D6410FE-77F7-49F0-AE12-A6E66A76080D}" srcOrd="0" destOrd="0" presId="urn:microsoft.com/office/officeart/2018/5/layout/IconCircleLabelList"/>
    <dgm:cxn modelId="{4E0C4301-BDF7-49AF-8970-965D4BEF07F9}" type="presParOf" srcId="{4DCB85BA-C7F4-4F0B-9BA7-C67EC9F26595}" destId="{28BBC30D-5985-4FDD-8912-99D84A0D9AD7}" srcOrd="1" destOrd="0" presId="urn:microsoft.com/office/officeart/2018/5/layout/IconCircleLabelList"/>
    <dgm:cxn modelId="{2CB6A94E-CEC9-4A04-AEAE-18E94FFC5269}" type="presParOf" srcId="{4DCB85BA-C7F4-4F0B-9BA7-C67EC9F26595}" destId="{1ADAEDA4-EFB5-424A-9D76-1781B24A51BC}" srcOrd="2" destOrd="0" presId="urn:microsoft.com/office/officeart/2018/5/layout/IconCircleLabelList"/>
    <dgm:cxn modelId="{8909E879-F018-4FBB-9A05-5221B3BA8DDC}" type="presParOf" srcId="{4DCB85BA-C7F4-4F0B-9BA7-C67EC9F26595}" destId="{2EE1DDA7-CFDD-45F5-82DD-6CDC834DB2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DE2F4C-964F-4EB6-931A-2CCE9893227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11F82A-35C5-4AFC-9A81-5BA62A30547A}">
      <dgm:prSet/>
      <dgm:spPr/>
      <dgm:t>
        <a:bodyPr/>
        <a:lstStyle/>
        <a:p>
          <a:r>
            <a:rPr lang="en-US"/>
            <a:t>Encriptación, autenticación y auditoría de usuarios.</a:t>
          </a:r>
        </a:p>
      </dgm:t>
    </dgm:pt>
    <dgm:pt modelId="{EDAD0EB7-BF16-4C65-B565-EC44721ABA0E}" type="parTrans" cxnId="{CC314824-CD6E-4E5C-8CC8-1115FC4D3276}">
      <dgm:prSet/>
      <dgm:spPr/>
      <dgm:t>
        <a:bodyPr/>
        <a:lstStyle/>
        <a:p>
          <a:endParaRPr lang="en-US"/>
        </a:p>
      </dgm:t>
    </dgm:pt>
    <dgm:pt modelId="{2A9DA624-2EFF-43DC-813C-0918A629C396}" type="sibTrans" cxnId="{CC314824-CD6E-4E5C-8CC8-1115FC4D3276}">
      <dgm:prSet/>
      <dgm:spPr/>
      <dgm:t>
        <a:bodyPr/>
        <a:lstStyle/>
        <a:p>
          <a:endParaRPr lang="en-US"/>
        </a:p>
      </dgm:t>
    </dgm:pt>
    <dgm:pt modelId="{6225FE76-50E8-4D1B-9366-4BD7208D1166}">
      <dgm:prSet/>
      <dgm:spPr/>
      <dgm:t>
        <a:bodyPr/>
        <a:lstStyle/>
        <a:p>
          <a:r>
            <a:rPr lang="en-US"/>
            <a:t>• Aislamiento de red OT vs IT.</a:t>
          </a:r>
        </a:p>
      </dgm:t>
    </dgm:pt>
    <dgm:pt modelId="{0E3019B7-016E-4416-A2DD-B86F6DCE66F1}" type="parTrans" cxnId="{D8F6BD5D-D783-4BF4-8919-B66E2C432F7A}">
      <dgm:prSet/>
      <dgm:spPr/>
      <dgm:t>
        <a:bodyPr/>
        <a:lstStyle/>
        <a:p>
          <a:endParaRPr lang="en-US"/>
        </a:p>
      </dgm:t>
    </dgm:pt>
    <dgm:pt modelId="{0B5253EC-D55C-461D-A290-457E417187DD}" type="sibTrans" cxnId="{D8F6BD5D-D783-4BF4-8919-B66E2C432F7A}">
      <dgm:prSet/>
      <dgm:spPr/>
      <dgm:t>
        <a:bodyPr/>
        <a:lstStyle/>
        <a:p>
          <a:endParaRPr lang="en-US"/>
        </a:p>
      </dgm:t>
    </dgm:pt>
    <dgm:pt modelId="{C09CFCC4-B4CC-4714-9FDD-503F372AB7AD}">
      <dgm:prSet/>
      <dgm:spPr/>
      <dgm:t>
        <a:bodyPr/>
        <a:lstStyle/>
        <a:p>
          <a:r>
            <a:rPr lang="en-US"/>
            <a:t>• Indicadores de éxito: reducción de errores y tiempos, adopción &gt;90%.</a:t>
          </a:r>
        </a:p>
      </dgm:t>
    </dgm:pt>
    <dgm:pt modelId="{82A59059-3DFD-4356-8778-79AC5B6CC4D0}" type="parTrans" cxnId="{633C5A8E-C166-4F9B-B2D8-3FF6F7BFADC5}">
      <dgm:prSet/>
      <dgm:spPr/>
      <dgm:t>
        <a:bodyPr/>
        <a:lstStyle/>
        <a:p>
          <a:endParaRPr lang="en-US"/>
        </a:p>
      </dgm:t>
    </dgm:pt>
    <dgm:pt modelId="{F2AC6967-5CC3-4E12-87F5-CE9ADE56EF6A}" type="sibTrans" cxnId="{633C5A8E-C166-4F9B-B2D8-3FF6F7BFADC5}">
      <dgm:prSet/>
      <dgm:spPr/>
      <dgm:t>
        <a:bodyPr/>
        <a:lstStyle/>
        <a:p>
          <a:endParaRPr lang="en-US"/>
        </a:p>
      </dgm:t>
    </dgm:pt>
    <dgm:pt modelId="{F7B2F4BA-E273-7F44-B80E-95E820436EB9}" type="pres">
      <dgm:prSet presAssocID="{99DE2F4C-964F-4EB6-931A-2CCE989322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CD5279-B123-AA4E-8A62-C45677986179}" type="pres">
      <dgm:prSet presAssocID="{5711F82A-35C5-4AFC-9A81-5BA62A30547A}" presName="hierRoot1" presStyleCnt="0"/>
      <dgm:spPr/>
    </dgm:pt>
    <dgm:pt modelId="{021260E4-3964-FF49-906B-5BEF4BF768A9}" type="pres">
      <dgm:prSet presAssocID="{5711F82A-35C5-4AFC-9A81-5BA62A30547A}" presName="composite" presStyleCnt="0"/>
      <dgm:spPr/>
    </dgm:pt>
    <dgm:pt modelId="{2131F35E-ECE2-0643-8684-07522134D9EB}" type="pres">
      <dgm:prSet presAssocID="{5711F82A-35C5-4AFC-9A81-5BA62A30547A}" presName="background" presStyleLbl="node0" presStyleIdx="0" presStyleCnt="3"/>
      <dgm:spPr/>
    </dgm:pt>
    <dgm:pt modelId="{4046D8F7-0893-6B42-99B8-D3A20EF2EDEE}" type="pres">
      <dgm:prSet presAssocID="{5711F82A-35C5-4AFC-9A81-5BA62A30547A}" presName="text" presStyleLbl="fgAcc0" presStyleIdx="0" presStyleCnt="3">
        <dgm:presLayoutVars>
          <dgm:chPref val="3"/>
        </dgm:presLayoutVars>
      </dgm:prSet>
      <dgm:spPr/>
    </dgm:pt>
    <dgm:pt modelId="{8B8DCD6C-D133-F541-8DC3-52403FADF961}" type="pres">
      <dgm:prSet presAssocID="{5711F82A-35C5-4AFC-9A81-5BA62A30547A}" presName="hierChild2" presStyleCnt="0"/>
      <dgm:spPr/>
    </dgm:pt>
    <dgm:pt modelId="{B3E9BDA0-5D1B-1641-8EF6-FACE37D03165}" type="pres">
      <dgm:prSet presAssocID="{6225FE76-50E8-4D1B-9366-4BD7208D1166}" presName="hierRoot1" presStyleCnt="0"/>
      <dgm:spPr/>
    </dgm:pt>
    <dgm:pt modelId="{50595D4C-929A-8D48-96F9-16FED79548ED}" type="pres">
      <dgm:prSet presAssocID="{6225FE76-50E8-4D1B-9366-4BD7208D1166}" presName="composite" presStyleCnt="0"/>
      <dgm:spPr/>
    </dgm:pt>
    <dgm:pt modelId="{363AC0E6-BA89-B249-A848-285ABEA16399}" type="pres">
      <dgm:prSet presAssocID="{6225FE76-50E8-4D1B-9366-4BD7208D1166}" presName="background" presStyleLbl="node0" presStyleIdx="1" presStyleCnt="3"/>
      <dgm:spPr/>
    </dgm:pt>
    <dgm:pt modelId="{8770367D-A0AB-B74D-8FEE-97DA64D32BE1}" type="pres">
      <dgm:prSet presAssocID="{6225FE76-50E8-4D1B-9366-4BD7208D1166}" presName="text" presStyleLbl="fgAcc0" presStyleIdx="1" presStyleCnt="3">
        <dgm:presLayoutVars>
          <dgm:chPref val="3"/>
        </dgm:presLayoutVars>
      </dgm:prSet>
      <dgm:spPr/>
    </dgm:pt>
    <dgm:pt modelId="{0400C53F-B10D-634C-920D-25FA90C2C6D9}" type="pres">
      <dgm:prSet presAssocID="{6225FE76-50E8-4D1B-9366-4BD7208D1166}" presName="hierChild2" presStyleCnt="0"/>
      <dgm:spPr/>
    </dgm:pt>
    <dgm:pt modelId="{85A00B23-C794-C04A-B411-4A58C43F0D8A}" type="pres">
      <dgm:prSet presAssocID="{C09CFCC4-B4CC-4714-9FDD-503F372AB7AD}" presName="hierRoot1" presStyleCnt="0"/>
      <dgm:spPr/>
    </dgm:pt>
    <dgm:pt modelId="{C1454C4C-D27D-1944-A3BF-FCF222976611}" type="pres">
      <dgm:prSet presAssocID="{C09CFCC4-B4CC-4714-9FDD-503F372AB7AD}" presName="composite" presStyleCnt="0"/>
      <dgm:spPr/>
    </dgm:pt>
    <dgm:pt modelId="{A230310C-B89B-1A4E-8C04-4DA0E3185794}" type="pres">
      <dgm:prSet presAssocID="{C09CFCC4-B4CC-4714-9FDD-503F372AB7AD}" presName="background" presStyleLbl="node0" presStyleIdx="2" presStyleCnt="3"/>
      <dgm:spPr/>
    </dgm:pt>
    <dgm:pt modelId="{4323CF44-64A1-7A43-8DDC-FC98D62876CD}" type="pres">
      <dgm:prSet presAssocID="{C09CFCC4-B4CC-4714-9FDD-503F372AB7AD}" presName="text" presStyleLbl="fgAcc0" presStyleIdx="2" presStyleCnt="3">
        <dgm:presLayoutVars>
          <dgm:chPref val="3"/>
        </dgm:presLayoutVars>
      </dgm:prSet>
      <dgm:spPr/>
    </dgm:pt>
    <dgm:pt modelId="{BFEBCB29-24F3-7C49-827B-1CF35B6B776A}" type="pres">
      <dgm:prSet presAssocID="{C09CFCC4-B4CC-4714-9FDD-503F372AB7AD}" presName="hierChild2" presStyleCnt="0"/>
      <dgm:spPr/>
    </dgm:pt>
  </dgm:ptLst>
  <dgm:cxnLst>
    <dgm:cxn modelId="{CC314824-CD6E-4E5C-8CC8-1115FC4D3276}" srcId="{99DE2F4C-964F-4EB6-931A-2CCE98932275}" destId="{5711F82A-35C5-4AFC-9A81-5BA62A30547A}" srcOrd="0" destOrd="0" parTransId="{EDAD0EB7-BF16-4C65-B565-EC44721ABA0E}" sibTransId="{2A9DA624-2EFF-43DC-813C-0918A629C396}"/>
    <dgm:cxn modelId="{6C483D39-C857-934F-BB93-19C429EAFCBE}" type="presOf" srcId="{6225FE76-50E8-4D1B-9366-4BD7208D1166}" destId="{8770367D-A0AB-B74D-8FEE-97DA64D32BE1}" srcOrd="0" destOrd="0" presId="urn:microsoft.com/office/officeart/2005/8/layout/hierarchy1"/>
    <dgm:cxn modelId="{1401EC39-689E-F142-9E6F-66D93DDC166E}" type="presOf" srcId="{5711F82A-35C5-4AFC-9A81-5BA62A30547A}" destId="{4046D8F7-0893-6B42-99B8-D3A20EF2EDEE}" srcOrd="0" destOrd="0" presId="urn:microsoft.com/office/officeart/2005/8/layout/hierarchy1"/>
    <dgm:cxn modelId="{D8F6BD5D-D783-4BF4-8919-B66E2C432F7A}" srcId="{99DE2F4C-964F-4EB6-931A-2CCE98932275}" destId="{6225FE76-50E8-4D1B-9366-4BD7208D1166}" srcOrd="1" destOrd="0" parTransId="{0E3019B7-016E-4416-A2DD-B86F6DCE66F1}" sibTransId="{0B5253EC-D55C-461D-A290-457E417187DD}"/>
    <dgm:cxn modelId="{45413971-B2F0-144A-9DE7-D76BEB8C78BD}" type="presOf" srcId="{C09CFCC4-B4CC-4714-9FDD-503F372AB7AD}" destId="{4323CF44-64A1-7A43-8DDC-FC98D62876CD}" srcOrd="0" destOrd="0" presId="urn:microsoft.com/office/officeart/2005/8/layout/hierarchy1"/>
    <dgm:cxn modelId="{633C5A8E-C166-4F9B-B2D8-3FF6F7BFADC5}" srcId="{99DE2F4C-964F-4EB6-931A-2CCE98932275}" destId="{C09CFCC4-B4CC-4714-9FDD-503F372AB7AD}" srcOrd="2" destOrd="0" parTransId="{82A59059-3DFD-4356-8778-79AC5B6CC4D0}" sibTransId="{F2AC6967-5CC3-4E12-87F5-CE9ADE56EF6A}"/>
    <dgm:cxn modelId="{E8787BB8-51E5-AC42-8E3B-D3502598F3DC}" type="presOf" srcId="{99DE2F4C-964F-4EB6-931A-2CCE98932275}" destId="{F7B2F4BA-E273-7F44-B80E-95E820436EB9}" srcOrd="0" destOrd="0" presId="urn:microsoft.com/office/officeart/2005/8/layout/hierarchy1"/>
    <dgm:cxn modelId="{1E5D82A7-FAB8-7342-B0F2-8FB7F559760B}" type="presParOf" srcId="{F7B2F4BA-E273-7F44-B80E-95E820436EB9}" destId="{05CD5279-B123-AA4E-8A62-C45677986179}" srcOrd="0" destOrd="0" presId="urn:microsoft.com/office/officeart/2005/8/layout/hierarchy1"/>
    <dgm:cxn modelId="{EC7B761D-72D6-1B4D-BFEC-70E8317EBCB6}" type="presParOf" srcId="{05CD5279-B123-AA4E-8A62-C45677986179}" destId="{021260E4-3964-FF49-906B-5BEF4BF768A9}" srcOrd="0" destOrd="0" presId="urn:microsoft.com/office/officeart/2005/8/layout/hierarchy1"/>
    <dgm:cxn modelId="{467F371A-DC57-424E-8801-8F85FFE1BB2F}" type="presParOf" srcId="{021260E4-3964-FF49-906B-5BEF4BF768A9}" destId="{2131F35E-ECE2-0643-8684-07522134D9EB}" srcOrd="0" destOrd="0" presId="urn:microsoft.com/office/officeart/2005/8/layout/hierarchy1"/>
    <dgm:cxn modelId="{8232F274-0B42-8144-A107-0420947F1017}" type="presParOf" srcId="{021260E4-3964-FF49-906B-5BEF4BF768A9}" destId="{4046D8F7-0893-6B42-99B8-D3A20EF2EDEE}" srcOrd="1" destOrd="0" presId="urn:microsoft.com/office/officeart/2005/8/layout/hierarchy1"/>
    <dgm:cxn modelId="{E6BDFF45-7AC0-8043-93AC-B60788AA4803}" type="presParOf" srcId="{05CD5279-B123-AA4E-8A62-C45677986179}" destId="{8B8DCD6C-D133-F541-8DC3-52403FADF961}" srcOrd="1" destOrd="0" presId="urn:microsoft.com/office/officeart/2005/8/layout/hierarchy1"/>
    <dgm:cxn modelId="{97193F84-3929-6C48-B892-7420C3B83088}" type="presParOf" srcId="{F7B2F4BA-E273-7F44-B80E-95E820436EB9}" destId="{B3E9BDA0-5D1B-1641-8EF6-FACE37D03165}" srcOrd="1" destOrd="0" presId="urn:microsoft.com/office/officeart/2005/8/layout/hierarchy1"/>
    <dgm:cxn modelId="{96FB8513-DAFE-7E43-AF71-6B36A23B81D0}" type="presParOf" srcId="{B3E9BDA0-5D1B-1641-8EF6-FACE37D03165}" destId="{50595D4C-929A-8D48-96F9-16FED79548ED}" srcOrd="0" destOrd="0" presId="urn:microsoft.com/office/officeart/2005/8/layout/hierarchy1"/>
    <dgm:cxn modelId="{7AD0BBDE-E910-F243-91B5-05037A3A9D71}" type="presParOf" srcId="{50595D4C-929A-8D48-96F9-16FED79548ED}" destId="{363AC0E6-BA89-B249-A848-285ABEA16399}" srcOrd="0" destOrd="0" presId="urn:microsoft.com/office/officeart/2005/8/layout/hierarchy1"/>
    <dgm:cxn modelId="{DE2680CA-3A99-344F-BCA2-81B2291FD549}" type="presParOf" srcId="{50595D4C-929A-8D48-96F9-16FED79548ED}" destId="{8770367D-A0AB-B74D-8FEE-97DA64D32BE1}" srcOrd="1" destOrd="0" presId="urn:microsoft.com/office/officeart/2005/8/layout/hierarchy1"/>
    <dgm:cxn modelId="{FF97FAD1-0471-1242-9482-3FC738F2CF90}" type="presParOf" srcId="{B3E9BDA0-5D1B-1641-8EF6-FACE37D03165}" destId="{0400C53F-B10D-634C-920D-25FA90C2C6D9}" srcOrd="1" destOrd="0" presId="urn:microsoft.com/office/officeart/2005/8/layout/hierarchy1"/>
    <dgm:cxn modelId="{E942417E-E087-814C-8B8C-46919FAFAF56}" type="presParOf" srcId="{F7B2F4BA-E273-7F44-B80E-95E820436EB9}" destId="{85A00B23-C794-C04A-B411-4A58C43F0D8A}" srcOrd="2" destOrd="0" presId="urn:microsoft.com/office/officeart/2005/8/layout/hierarchy1"/>
    <dgm:cxn modelId="{B5D5CFC9-C4A6-764C-8C62-B1455072702C}" type="presParOf" srcId="{85A00B23-C794-C04A-B411-4A58C43F0D8A}" destId="{C1454C4C-D27D-1944-A3BF-FCF222976611}" srcOrd="0" destOrd="0" presId="urn:microsoft.com/office/officeart/2005/8/layout/hierarchy1"/>
    <dgm:cxn modelId="{AB984DCC-868F-0D44-AE9B-7307D64BB05B}" type="presParOf" srcId="{C1454C4C-D27D-1944-A3BF-FCF222976611}" destId="{A230310C-B89B-1A4E-8C04-4DA0E3185794}" srcOrd="0" destOrd="0" presId="urn:microsoft.com/office/officeart/2005/8/layout/hierarchy1"/>
    <dgm:cxn modelId="{8C53C16A-33D2-AB4B-953B-764D2A9B940D}" type="presParOf" srcId="{C1454C4C-D27D-1944-A3BF-FCF222976611}" destId="{4323CF44-64A1-7A43-8DDC-FC98D62876CD}" srcOrd="1" destOrd="0" presId="urn:microsoft.com/office/officeart/2005/8/layout/hierarchy1"/>
    <dgm:cxn modelId="{359FA31C-666F-A145-8BEA-4C4B64C3962C}" type="presParOf" srcId="{85A00B23-C794-C04A-B411-4A58C43F0D8A}" destId="{BFEBCB29-24F3-7C49-827B-1CF35B6B77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7CD7D8A-7E71-4BAA-9976-9CCBD2010FC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A6E99E-A1A3-472A-B12B-D7DD14816450}">
      <dgm:prSet/>
      <dgm:spPr/>
      <dgm:t>
        <a:bodyPr/>
        <a:lstStyle/>
        <a:p>
          <a:r>
            <a:rPr lang="en-US"/>
            <a:t>Buscamos garantizar una solución robusta y funcional.</a:t>
          </a:r>
        </a:p>
      </dgm:t>
    </dgm:pt>
    <dgm:pt modelId="{6E6814D9-75E8-4F81-B122-C9961548C9EF}" type="parTrans" cxnId="{082BD98B-F3AA-427D-8B5E-9DDEFB8CA557}">
      <dgm:prSet/>
      <dgm:spPr/>
      <dgm:t>
        <a:bodyPr/>
        <a:lstStyle/>
        <a:p>
          <a:endParaRPr lang="en-US"/>
        </a:p>
      </dgm:t>
    </dgm:pt>
    <dgm:pt modelId="{6F821027-79A3-4E9E-92F6-AEF2DB911EAF}" type="sibTrans" cxnId="{082BD98B-F3AA-427D-8B5E-9DDEFB8CA557}">
      <dgm:prSet/>
      <dgm:spPr/>
      <dgm:t>
        <a:bodyPr/>
        <a:lstStyle/>
        <a:p>
          <a:endParaRPr lang="en-US"/>
        </a:p>
      </dgm:t>
    </dgm:pt>
    <dgm:pt modelId="{49B301A2-EDDA-4ACC-96DC-39182AEA6AFC}">
      <dgm:prSet/>
      <dgm:spPr/>
      <dgm:t>
        <a:bodyPr/>
        <a:lstStyle/>
        <a:p>
          <a:r>
            <a:rPr lang="en-US"/>
            <a:t>• Esperamos recibir propuestas alineadas a estos términos.</a:t>
          </a:r>
        </a:p>
      </dgm:t>
    </dgm:pt>
    <dgm:pt modelId="{7F48E31F-E5E1-499F-8DC0-8DB380137C4D}" type="parTrans" cxnId="{C0BF6213-E4DB-4901-8BDC-FAB2F0096E06}">
      <dgm:prSet/>
      <dgm:spPr/>
      <dgm:t>
        <a:bodyPr/>
        <a:lstStyle/>
        <a:p>
          <a:endParaRPr lang="en-US"/>
        </a:p>
      </dgm:t>
    </dgm:pt>
    <dgm:pt modelId="{88016DD5-8A76-4A40-8811-B4F89C817BC5}" type="sibTrans" cxnId="{C0BF6213-E4DB-4901-8BDC-FAB2F0096E06}">
      <dgm:prSet/>
      <dgm:spPr/>
      <dgm:t>
        <a:bodyPr/>
        <a:lstStyle/>
        <a:p>
          <a:endParaRPr lang="en-US"/>
        </a:p>
      </dgm:t>
    </dgm:pt>
    <dgm:pt modelId="{30E60CAE-9FFF-414D-A037-C7945630B486}">
      <dgm:prSet/>
      <dgm:spPr/>
      <dgm:t>
        <a:bodyPr/>
        <a:lstStyle/>
        <a:p>
          <a:r>
            <a:rPr lang="en-US"/>
            <a:t>• Gracias por su atención. Quedamos atentos a dudas.</a:t>
          </a:r>
        </a:p>
      </dgm:t>
    </dgm:pt>
    <dgm:pt modelId="{8FFA61C4-FE83-452A-888A-1387F87A8E70}" type="parTrans" cxnId="{3021A876-CE6E-4688-95AB-A00B7A8FF898}">
      <dgm:prSet/>
      <dgm:spPr/>
      <dgm:t>
        <a:bodyPr/>
        <a:lstStyle/>
        <a:p>
          <a:endParaRPr lang="en-US"/>
        </a:p>
      </dgm:t>
    </dgm:pt>
    <dgm:pt modelId="{873903E2-39BB-48C8-A35B-DF39C010390B}" type="sibTrans" cxnId="{3021A876-CE6E-4688-95AB-A00B7A8FF898}">
      <dgm:prSet/>
      <dgm:spPr/>
      <dgm:t>
        <a:bodyPr/>
        <a:lstStyle/>
        <a:p>
          <a:endParaRPr lang="en-US"/>
        </a:p>
      </dgm:t>
    </dgm:pt>
    <dgm:pt modelId="{822DB848-7CD9-5B43-A248-82593B473E01}" type="pres">
      <dgm:prSet presAssocID="{E7CD7D8A-7E71-4BAA-9976-9CCBD2010F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1AED42-59A4-D742-8B95-55A9588A1994}" type="pres">
      <dgm:prSet presAssocID="{21A6E99E-A1A3-472A-B12B-D7DD14816450}" presName="hierRoot1" presStyleCnt="0"/>
      <dgm:spPr/>
    </dgm:pt>
    <dgm:pt modelId="{27252C9B-ED54-5642-AEB0-A242D032364D}" type="pres">
      <dgm:prSet presAssocID="{21A6E99E-A1A3-472A-B12B-D7DD14816450}" presName="composite" presStyleCnt="0"/>
      <dgm:spPr/>
    </dgm:pt>
    <dgm:pt modelId="{E638A066-25DF-E243-97BA-C1D9D91FCC34}" type="pres">
      <dgm:prSet presAssocID="{21A6E99E-A1A3-472A-B12B-D7DD14816450}" presName="background" presStyleLbl="node0" presStyleIdx="0" presStyleCnt="3"/>
      <dgm:spPr/>
    </dgm:pt>
    <dgm:pt modelId="{75AD5583-0D9B-024E-9A0C-D5BA0FC9C745}" type="pres">
      <dgm:prSet presAssocID="{21A6E99E-A1A3-472A-B12B-D7DD14816450}" presName="text" presStyleLbl="fgAcc0" presStyleIdx="0" presStyleCnt="3">
        <dgm:presLayoutVars>
          <dgm:chPref val="3"/>
        </dgm:presLayoutVars>
      </dgm:prSet>
      <dgm:spPr/>
    </dgm:pt>
    <dgm:pt modelId="{9F4EB49C-C4ED-1246-B1B3-FBA109F9DA4A}" type="pres">
      <dgm:prSet presAssocID="{21A6E99E-A1A3-472A-B12B-D7DD14816450}" presName="hierChild2" presStyleCnt="0"/>
      <dgm:spPr/>
    </dgm:pt>
    <dgm:pt modelId="{1143AAD2-1D7B-C242-A7C0-A92CA5E95D09}" type="pres">
      <dgm:prSet presAssocID="{49B301A2-EDDA-4ACC-96DC-39182AEA6AFC}" presName="hierRoot1" presStyleCnt="0"/>
      <dgm:spPr/>
    </dgm:pt>
    <dgm:pt modelId="{C9022964-04FD-A249-B42A-4B3CD7F63275}" type="pres">
      <dgm:prSet presAssocID="{49B301A2-EDDA-4ACC-96DC-39182AEA6AFC}" presName="composite" presStyleCnt="0"/>
      <dgm:spPr/>
    </dgm:pt>
    <dgm:pt modelId="{97B43E87-2A8C-3C48-81FF-2BC7725E3BDF}" type="pres">
      <dgm:prSet presAssocID="{49B301A2-EDDA-4ACC-96DC-39182AEA6AFC}" presName="background" presStyleLbl="node0" presStyleIdx="1" presStyleCnt="3"/>
      <dgm:spPr/>
    </dgm:pt>
    <dgm:pt modelId="{ECB03E73-4608-7641-A93A-827901606638}" type="pres">
      <dgm:prSet presAssocID="{49B301A2-EDDA-4ACC-96DC-39182AEA6AFC}" presName="text" presStyleLbl="fgAcc0" presStyleIdx="1" presStyleCnt="3">
        <dgm:presLayoutVars>
          <dgm:chPref val="3"/>
        </dgm:presLayoutVars>
      </dgm:prSet>
      <dgm:spPr/>
    </dgm:pt>
    <dgm:pt modelId="{2C59526F-E6C5-8D40-AD40-BD35F867E3B6}" type="pres">
      <dgm:prSet presAssocID="{49B301A2-EDDA-4ACC-96DC-39182AEA6AFC}" presName="hierChild2" presStyleCnt="0"/>
      <dgm:spPr/>
    </dgm:pt>
    <dgm:pt modelId="{9AA51FC3-7113-DD44-A5DB-DE6AFB98A947}" type="pres">
      <dgm:prSet presAssocID="{30E60CAE-9FFF-414D-A037-C7945630B486}" presName="hierRoot1" presStyleCnt="0"/>
      <dgm:spPr/>
    </dgm:pt>
    <dgm:pt modelId="{134E46D6-4FA0-2749-B887-A6358AA38321}" type="pres">
      <dgm:prSet presAssocID="{30E60CAE-9FFF-414D-A037-C7945630B486}" presName="composite" presStyleCnt="0"/>
      <dgm:spPr/>
    </dgm:pt>
    <dgm:pt modelId="{EE92B745-C76F-E34A-BE43-861F25E8EBFC}" type="pres">
      <dgm:prSet presAssocID="{30E60CAE-9FFF-414D-A037-C7945630B486}" presName="background" presStyleLbl="node0" presStyleIdx="2" presStyleCnt="3"/>
      <dgm:spPr/>
    </dgm:pt>
    <dgm:pt modelId="{E604A66C-5E86-3845-A47A-F937B0CBB292}" type="pres">
      <dgm:prSet presAssocID="{30E60CAE-9FFF-414D-A037-C7945630B486}" presName="text" presStyleLbl="fgAcc0" presStyleIdx="2" presStyleCnt="3">
        <dgm:presLayoutVars>
          <dgm:chPref val="3"/>
        </dgm:presLayoutVars>
      </dgm:prSet>
      <dgm:spPr/>
    </dgm:pt>
    <dgm:pt modelId="{2073AB26-6FC9-C84C-B37C-0D9D2F6148ED}" type="pres">
      <dgm:prSet presAssocID="{30E60CAE-9FFF-414D-A037-C7945630B486}" presName="hierChild2" presStyleCnt="0"/>
      <dgm:spPr/>
    </dgm:pt>
  </dgm:ptLst>
  <dgm:cxnLst>
    <dgm:cxn modelId="{9791E60E-6B15-374E-8A88-DE3A19D81004}" type="presOf" srcId="{E7CD7D8A-7E71-4BAA-9976-9CCBD2010FC3}" destId="{822DB848-7CD9-5B43-A248-82593B473E01}" srcOrd="0" destOrd="0" presId="urn:microsoft.com/office/officeart/2005/8/layout/hierarchy1"/>
    <dgm:cxn modelId="{C0BF6213-E4DB-4901-8BDC-FAB2F0096E06}" srcId="{E7CD7D8A-7E71-4BAA-9976-9CCBD2010FC3}" destId="{49B301A2-EDDA-4ACC-96DC-39182AEA6AFC}" srcOrd="1" destOrd="0" parTransId="{7F48E31F-E5E1-499F-8DC0-8DB380137C4D}" sibTransId="{88016DD5-8A76-4A40-8811-B4F89C817BC5}"/>
    <dgm:cxn modelId="{3021A876-CE6E-4688-95AB-A00B7A8FF898}" srcId="{E7CD7D8A-7E71-4BAA-9976-9CCBD2010FC3}" destId="{30E60CAE-9FFF-414D-A037-C7945630B486}" srcOrd="2" destOrd="0" parTransId="{8FFA61C4-FE83-452A-888A-1387F87A8E70}" sibTransId="{873903E2-39BB-48C8-A35B-DF39C010390B}"/>
    <dgm:cxn modelId="{082BD98B-F3AA-427D-8B5E-9DDEFB8CA557}" srcId="{E7CD7D8A-7E71-4BAA-9976-9CCBD2010FC3}" destId="{21A6E99E-A1A3-472A-B12B-D7DD14816450}" srcOrd="0" destOrd="0" parTransId="{6E6814D9-75E8-4F81-B122-C9961548C9EF}" sibTransId="{6F821027-79A3-4E9E-92F6-AEF2DB911EAF}"/>
    <dgm:cxn modelId="{07FEB8A6-2C20-0844-B406-935E13D952FF}" type="presOf" srcId="{49B301A2-EDDA-4ACC-96DC-39182AEA6AFC}" destId="{ECB03E73-4608-7641-A93A-827901606638}" srcOrd="0" destOrd="0" presId="urn:microsoft.com/office/officeart/2005/8/layout/hierarchy1"/>
    <dgm:cxn modelId="{2C4DB6E9-2F13-7D41-9093-3626D9AFCB36}" type="presOf" srcId="{30E60CAE-9FFF-414D-A037-C7945630B486}" destId="{E604A66C-5E86-3845-A47A-F937B0CBB292}" srcOrd="0" destOrd="0" presId="urn:microsoft.com/office/officeart/2005/8/layout/hierarchy1"/>
    <dgm:cxn modelId="{261583F5-E0E1-364E-987F-6338F098960E}" type="presOf" srcId="{21A6E99E-A1A3-472A-B12B-D7DD14816450}" destId="{75AD5583-0D9B-024E-9A0C-D5BA0FC9C745}" srcOrd="0" destOrd="0" presId="urn:microsoft.com/office/officeart/2005/8/layout/hierarchy1"/>
    <dgm:cxn modelId="{3E1F5748-9786-554D-937C-348731142658}" type="presParOf" srcId="{822DB848-7CD9-5B43-A248-82593B473E01}" destId="{1C1AED42-59A4-D742-8B95-55A9588A1994}" srcOrd="0" destOrd="0" presId="urn:microsoft.com/office/officeart/2005/8/layout/hierarchy1"/>
    <dgm:cxn modelId="{925D4D4E-02F9-1447-B8E3-4673EC906240}" type="presParOf" srcId="{1C1AED42-59A4-D742-8B95-55A9588A1994}" destId="{27252C9B-ED54-5642-AEB0-A242D032364D}" srcOrd="0" destOrd="0" presId="urn:microsoft.com/office/officeart/2005/8/layout/hierarchy1"/>
    <dgm:cxn modelId="{BBED183F-C634-2243-A426-CEBC18F0BE90}" type="presParOf" srcId="{27252C9B-ED54-5642-AEB0-A242D032364D}" destId="{E638A066-25DF-E243-97BA-C1D9D91FCC34}" srcOrd="0" destOrd="0" presId="urn:microsoft.com/office/officeart/2005/8/layout/hierarchy1"/>
    <dgm:cxn modelId="{2E48F3ED-FD14-4F46-AC09-B6D671650EA4}" type="presParOf" srcId="{27252C9B-ED54-5642-AEB0-A242D032364D}" destId="{75AD5583-0D9B-024E-9A0C-D5BA0FC9C745}" srcOrd="1" destOrd="0" presId="urn:microsoft.com/office/officeart/2005/8/layout/hierarchy1"/>
    <dgm:cxn modelId="{D1703733-D792-4647-8AFC-9291AB6334B4}" type="presParOf" srcId="{1C1AED42-59A4-D742-8B95-55A9588A1994}" destId="{9F4EB49C-C4ED-1246-B1B3-FBA109F9DA4A}" srcOrd="1" destOrd="0" presId="urn:microsoft.com/office/officeart/2005/8/layout/hierarchy1"/>
    <dgm:cxn modelId="{8E215E87-0717-1A4A-A11D-1992FCCA151B}" type="presParOf" srcId="{822DB848-7CD9-5B43-A248-82593B473E01}" destId="{1143AAD2-1D7B-C242-A7C0-A92CA5E95D09}" srcOrd="1" destOrd="0" presId="urn:microsoft.com/office/officeart/2005/8/layout/hierarchy1"/>
    <dgm:cxn modelId="{0F758746-A828-B34C-ADA8-62A450E94D59}" type="presParOf" srcId="{1143AAD2-1D7B-C242-A7C0-A92CA5E95D09}" destId="{C9022964-04FD-A249-B42A-4B3CD7F63275}" srcOrd="0" destOrd="0" presId="urn:microsoft.com/office/officeart/2005/8/layout/hierarchy1"/>
    <dgm:cxn modelId="{FE52620E-A93C-2642-9630-6E9FB758427D}" type="presParOf" srcId="{C9022964-04FD-A249-B42A-4B3CD7F63275}" destId="{97B43E87-2A8C-3C48-81FF-2BC7725E3BDF}" srcOrd="0" destOrd="0" presId="urn:microsoft.com/office/officeart/2005/8/layout/hierarchy1"/>
    <dgm:cxn modelId="{436FAC23-6013-A04D-B6A1-BEA745D98D47}" type="presParOf" srcId="{C9022964-04FD-A249-B42A-4B3CD7F63275}" destId="{ECB03E73-4608-7641-A93A-827901606638}" srcOrd="1" destOrd="0" presId="urn:microsoft.com/office/officeart/2005/8/layout/hierarchy1"/>
    <dgm:cxn modelId="{036DA467-BA52-8044-A44A-4F11BC68BA67}" type="presParOf" srcId="{1143AAD2-1D7B-C242-A7C0-A92CA5E95D09}" destId="{2C59526F-E6C5-8D40-AD40-BD35F867E3B6}" srcOrd="1" destOrd="0" presId="urn:microsoft.com/office/officeart/2005/8/layout/hierarchy1"/>
    <dgm:cxn modelId="{7DA3C1A1-EB22-A342-8D03-38C55F7C7DF3}" type="presParOf" srcId="{822DB848-7CD9-5B43-A248-82593B473E01}" destId="{9AA51FC3-7113-DD44-A5DB-DE6AFB98A947}" srcOrd="2" destOrd="0" presId="urn:microsoft.com/office/officeart/2005/8/layout/hierarchy1"/>
    <dgm:cxn modelId="{F67380EF-BA20-0D43-8395-DC1AB6DC0191}" type="presParOf" srcId="{9AA51FC3-7113-DD44-A5DB-DE6AFB98A947}" destId="{134E46D6-4FA0-2749-B887-A6358AA38321}" srcOrd="0" destOrd="0" presId="urn:microsoft.com/office/officeart/2005/8/layout/hierarchy1"/>
    <dgm:cxn modelId="{16A89D26-7FDF-1548-9338-6C084F621821}" type="presParOf" srcId="{134E46D6-4FA0-2749-B887-A6358AA38321}" destId="{EE92B745-C76F-E34A-BE43-861F25E8EBFC}" srcOrd="0" destOrd="0" presId="urn:microsoft.com/office/officeart/2005/8/layout/hierarchy1"/>
    <dgm:cxn modelId="{5BE8A4FD-5056-5244-A997-BFA0BDB02758}" type="presParOf" srcId="{134E46D6-4FA0-2749-B887-A6358AA38321}" destId="{E604A66C-5E86-3845-A47A-F937B0CBB292}" srcOrd="1" destOrd="0" presId="urn:microsoft.com/office/officeart/2005/8/layout/hierarchy1"/>
    <dgm:cxn modelId="{18E14234-5A58-1D4A-B2AC-F3D7F1691257}" type="presParOf" srcId="{9AA51FC3-7113-DD44-A5DB-DE6AFB98A947}" destId="{2073AB26-6FC9-C84C-B37C-0D9D2F6148E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72478-A657-408B-8656-15B8778BB4F1}">
      <dsp:nvSpPr>
        <dsp:cNvPr id="0" name=""/>
        <dsp:cNvSpPr/>
      </dsp:nvSpPr>
      <dsp:spPr>
        <a:xfrm>
          <a:off x="0" y="1732"/>
          <a:ext cx="7932419" cy="8783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072C8E-4AF5-4FD6-ABE5-E69A18F67F26}">
      <dsp:nvSpPr>
        <dsp:cNvPr id="0" name=""/>
        <dsp:cNvSpPr/>
      </dsp:nvSpPr>
      <dsp:spPr>
        <a:xfrm>
          <a:off x="265690" y="199354"/>
          <a:ext cx="483073" cy="4830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0CB80-5FAC-441C-9782-96D28395B063}">
      <dsp:nvSpPr>
        <dsp:cNvPr id="0" name=""/>
        <dsp:cNvSpPr/>
      </dsp:nvSpPr>
      <dsp:spPr>
        <a:xfrm>
          <a:off x="1014455" y="1732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Implementar un sistema de monitoreo automatizado.</a:t>
          </a:r>
        </a:p>
      </dsp:txBody>
      <dsp:txXfrm>
        <a:off x="1014455" y="1732"/>
        <a:ext cx="6917963" cy="878316"/>
      </dsp:txXfrm>
    </dsp:sp>
    <dsp:sp modelId="{A866AE73-EBFC-4CF0-A729-6D0056EF79C4}">
      <dsp:nvSpPr>
        <dsp:cNvPr id="0" name=""/>
        <dsp:cNvSpPr/>
      </dsp:nvSpPr>
      <dsp:spPr>
        <a:xfrm>
          <a:off x="0" y="1099628"/>
          <a:ext cx="7932419" cy="8783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D20C27-B922-426C-A7F8-68E01BCA09B8}">
      <dsp:nvSpPr>
        <dsp:cNvPr id="0" name=""/>
        <dsp:cNvSpPr/>
      </dsp:nvSpPr>
      <dsp:spPr>
        <a:xfrm>
          <a:off x="265690" y="1297249"/>
          <a:ext cx="483073" cy="4830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50779-1303-4F54-A4F6-C478493844AC}">
      <dsp:nvSpPr>
        <dsp:cNvPr id="0" name=""/>
        <dsp:cNvSpPr/>
      </dsp:nvSpPr>
      <dsp:spPr>
        <a:xfrm>
          <a:off x="1014455" y="1099628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Medición de horas de paro, producción y rechazos.</a:t>
          </a:r>
        </a:p>
      </dsp:txBody>
      <dsp:txXfrm>
        <a:off x="1014455" y="1099628"/>
        <a:ext cx="6917963" cy="878316"/>
      </dsp:txXfrm>
    </dsp:sp>
    <dsp:sp modelId="{13E6E973-B05B-4553-AAA0-D2D64E9CD9F5}">
      <dsp:nvSpPr>
        <dsp:cNvPr id="0" name=""/>
        <dsp:cNvSpPr/>
      </dsp:nvSpPr>
      <dsp:spPr>
        <a:xfrm>
          <a:off x="0" y="2197523"/>
          <a:ext cx="7932419" cy="8783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05D38-DE0B-480D-BFFA-0B3DFC8BA59D}">
      <dsp:nvSpPr>
        <dsp:cNvPr id="0" name=""/>
        <dsp:cNvSpPr/>
      </dsp:nvSpPr>
      <dsp:spPr>
        <a:xfrm>
          <a:off x="265690" y="2395144"/>
          <a:ext cx="483073" cy="4830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F958A-9B50-4D02-A1A9-D90A9A3FEC25}">
      <dsp:nvSpPr>
        <dsp:cNvPr id="0" name=""/>
        <dsp:cNvSpPr/>
      </dsp:nvSpPr>
      <dsp:spPr>
        <a:xfrm>
          <a:off x="1014455" y="2197523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Indicadores clave: OEE, MTTR, MTBF.</a:t>
          </a:r>
        </a:p>
      </dsp:txBody>
      <dsp:txXfrm>
        <a:off x="1014455" y="2197523"/>
        <a:ext cx="6917963" cy="878316"/>
      </dsp:txXfrm>
    </dsp:sp>
    <dsp:sp modelId="{ECEE2F13-E741-432D-931D-CD36B436A66A}">
      <dsp:nvSpPr>
        <dsp:cNvPr id="0" name=""/>
        <dsp:cNvSpPr/>
      </dsp:nvSpPr>
      <dsp:spPr>
        <a:xfrm>
          <a:off x="0" y="3295418"/>
          <a:ext cx="7932419" cy="8783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192E3-50CD-4838-B5FE-1E28D91FC45B}">
      <dsp:nvSpPr>
        <dsp:cNvPr id="0" name=""/>
        <dsp:cNvSpPr/>
      </dsp:nvSpPr>
      <dsp:spPr>
        <a:xfrm>
          <a:off x="265690" y="3493039"/>
          <a:ext cx="483073" cy="4830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C04E4-2556-44D3-B6F7-99DC53EF2F5C}">
      <dsp:nvSpPr>
        <dsp:cNvPr id="0" name=""/>
        <dsp:cNvSpPr/>
      </dsp:nvSpPr>
      <dsp:spPr>
        <a:xfrm>
          <a:off x="1014455" y="3295418"/>
          <a:ext cx="6917963" cy="878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955" tIns="92955" rIns="92955" bIns="929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Entrega llave en mano: hardware, software, instalación, capacitación.</a:t>
          </a:r>
        </a:p>
      </dsp:txBody>
      <dsp:txXfrm>
        <a:off x="1014455" y="3295418"/>
        <a:ext cx="6917963" cy="878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3D25A-C2EB-4989-9E2C-8324B5EB17FA}">
      <dsp:nvSpPr>
        <dsp:cNvPr id="0" name=""/>
        <dsp:cNvSpPr/>
      </dsp:nvSpPr>
      <dsp:spPr>
        <a:xfrm>
          <a:off x="419862" y="9192"/>
          <a:ext cx="1252718" cy="12527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3C5BB8-1F54-47BB-B2D1-9A6A08221D1F}">
      <dsp:nvSpPr>
        <dsp:cNvPr id="0" name=""/>
        <dsp:cNvSpPr/>
      </dsp:nvSpPr>
      <dsp:spPr>
        <a:xfrm>
          <a:off x="686834" y="276165"/>
          <a:ext cx="718773" cy="718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DB9C9-DE92-4E6B-B40F-20800833A2FD}">
      <dsp:nvSpPr>
        <dsp:cNvPr id="0" name=""/>
        <dsp:cNvSpPr/>
      </dsp:nvSpPr>
      <dsp:spPr>
        <a:xfrm>
          <a:off x="19402" y="1652102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Horas de paro clasificadas por causa.</a:t>
          </a:r>
        </a:p>
      </dsp:txBody>
      <dsp:txXfrm>
        <a:off x="19402" y="1652102"/>
        <a:ext cx="2053637" cy="720000"/>
      </dsp:txXfrm>
    </dsp:sp>
    <dsp:sp modelId="{C8475815-B6CC-4E27-8779-55A5C782C48C}">
      <dsp:nvSpPr>
        <dsp:cNvPr id="0" name=""/>
        <dsp:cNvSpPr/>
      </dsp:nvSpPr>
      <dsp:spPr>
        <a:xfrm>
          <a:off x="2832886" y="9192"/>
          <a:ext cx="1252718" cy="125271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AC375-7A82-4F51-88F4-66CABA0CE745}">
      <dsp:nvSpPr>
        <dsp:cNvPr id="0" name=""/>
        <dsp:cNvSpPr/>
      </dsp:nvSpPr>
      <dsp:spPr>
        <a:xfrm>
          <a:off x="3099858" y="276165"/>
          <a:ext cx="718773" cy="718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C1198-66BA-43AA-AAE2-5C2B316C6222}">
      <dsp:nvSpPr>
        <dsp:cNvPr id="0" name=""/>
        <dsp:cNvSpPr/>
      </dsp:nvSpPr>
      <dsp:spPr>
        <a:xfrm>
          <a:off x="2432426" y="1652102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Metros de film producido por hora.</a:t>
          </a:r>
        </a:p>
      </dsp:txBody>
      <dsp:txXfrm>
        <a:off x="2432426" y="1652102"/>
        <a:ext cx="2053637" cy="720000"/>
      </dsp:txXfrm>
    </dsp:sp>
    <dsp:sp modelId="{C3037394-C94B-4AC5-B881-2B1E61126E41}">
      <dsp:nvSpPr>
        <dsp:cNvPr id="0" name=""/>
        <dsp:cNvSpPr/>
      </dsp:nvSpPr>
      <dsp:spPr>
        <a:xfrm>
          <a:off x="419862" y="2885511"/>
          <a:ext cx="1252718" cy="12527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EC7FB-B8A6-4108-BD0C-BE70D02EE4F4}">
      <dsp:nvSpPr>
        <dsp:cNvPr id="0" name=""/>
        <dsp:cNvSpPr/>
      </dsp:nvSpPr>
      <dsp:spPr>
        <a:xfrm>
          <a:off x="686834" y="3152484"/>
          <a:ext cx="718773" cy="718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215A7-3D25-402B-99DD-A166CEC505ED}">
      <dsp:nvSpPr>
        <dsp:cNvPr id="0" name=""/>
        <dsp:cNvSpPr/>
      </dsp:nvSpPr>
      <dsp:spPr>
        <a:xfrm>
          <a:off x="19402" y="4528421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Rechazos por control de calidad.</a:t>
          </a:r>
        </a:p>
      </dsp:txBody>
      <dsp:txXfrm>
        <a:off x="19402" y="4528421"/>
        <a:ext cx="2053637" cy="720000"/>
      </dsp:txXfrm>
    </dsp:sp>
    <dsp:sp modelId="{05FEF34E-9BEE-49CA-A738-F4FC732DFE79}">
      <dsp:nvSpPr>
        <dsp:cNvPr id="0" name=""/>
        <dsp:cNvSpPr/>
      </dsp:nvSpPr>
      <dsp:spPr>
        <a:xfrm>
          <a:off x="2832886" y="2885511"/>
          <a:ext cx="1252718" cy="125271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EEDAF7-038C-4A02-B829-53B6BC13FF0D}">
      <dsp:nvSpPr>
        <dsp:cNvPr id="0" name=""/>
        <dsp:cNvSpPr/>
      </dsp:nvSpPr>
      <dsp:spPr>
        <a:xfrm>
          <a:off x="3099858" y="3152484"/>
          <a:ext cx="718773" cy="718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37B53-AE5F-4297-83D6-B7774F6F6873}">
      <dsp:nvSpPr>
        <dsp:cNvPr id="0" name=""/>
        <dsp:cNvSpPr/>
      </dsp:nvSpPr>
      <dsp:spPr>
        <a:xfrm>
          <a:off x="2432426" y="4528421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KPIs operativos y de mantenimiento.</a:t>
          </a:r>
        </a:p>
      </dsp:txBody>
      <dsp:txXfrm>
        <a:off x="2432426" y="4528421"/>
        <a:ext cx="20536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39B7D-480E-6948-A17E-9FCB1B9E3616}">
      <dsp:nvSpPr>
        <dsp:cNvPr id="0" name=""/>
        <dsp:cNvSpPr/>
      </dsp:nvSpPr>
      <dsp:spPr>
        <a:xfrm>
          <a:off x="0" y="182607"/>
          <a:ext cx="4505467" cy="1158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Sensores de corriente y encoders rotativos.</a:t>
          </a:r>
        </a:p>
      </dsp:txBody>
      <dsp:txXfrm>
        <a:off x="56543" y="239150"/>
        <a:ext cx="4392381" cy="1045213"/>
      </dsp:txXfrm>
    </dsp:sp>
    <dsp:sp modelId="{BE14B26E-551E-624D-954E-AC7FB35F04F5}">
      <dsp:nvSpPr>
        <dsp:cNvPr id="0" name=""/>
        <dsp:cNvSpPr/>
      </dsp:nvSpPr>
      <dsp:spPr>
        <a:xfrm>
          <a:off x="0" y="1427307"/>
          <a:ext cx="4505467" cy="1158299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Sistemas SCADA / MES.</a:t>
          </a:r>
        </a:p>
      </dsp:txBody>
      <dsp:txXfrm>
        <a:off x="56543" y="1483850"/>
        <a:ext cx="4392381" cy="1045213"/>
      </dsp:txXfrm>
    </dsp:sp>
    <dsp:sp modelId="{BA15D685-4B66-094A-9897-D6E5E9A067F1}">
      <dsp:nvSpPr>
        <dsp:cNvPr id="0" name=""/>
        <dsp:cNvSpPr/>
      </dsp:nvSpPr>
      <dsp:spPr>
        <a:xfrm>
          <a:off x="0" y="2672007"/>
          <a:ext cx="4505467" cy="1158299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Visión artificial o registros digitales.</a:t>
          </a:r>
        </a:p>
      </dsp:txBody>
      <dsp:txXfrm>
        <a:off x="56543" y="2728550"/>
        <a:ext cx="4392381" cy="1045213"/>
      </dsp:txXfrm>
    </dsp:sp>
    <dsp:sp modelId="{44C2E50F-EA42-9541-A87E-1871734F49BF}">
      <dsp:nvSpPr>
        <dsp:cNvPr id="0" name=""/>
        <dsp:cNvSpPr/>
      </dsp:nvSpPr>
      <dsp:spPr>
        <a:xfrm>
          <a:off x="0" y="3916707"/>
          <a:ext cx="4505467" cy="1158299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Dashboards en Power BI, Grafana o Tableau.</a:t>
          </a:r>
        </a:p>
      </dsp:txBody>
      <dsp:txXfrm>
        <a:off x="56543" y="3973250"/>
        <a:ext cx="4392381" cy="1045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D6DF5-81AC-452F-A23B-921ACA830990}">
      <dsp:nvSpPr>
        <dsp:cNvPr id="0" name=""/>
        <dsp:cNvSpPr/>
      </dsp:nvSpPr>
      <dsp:spPr>
        <a:xfrm>
          <a:off x="584153" y="412508"/>
          <a:ext cx="924136" cy="92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8138A-1CEF-4A2E-8DA9-1C73F29788FF}">
      <dsp:nvSpPr>
        <dsp:cNvPr id="0" name=""/>
        <dsp:cNvSpPr/>
      </dsp:nvSpPr>
      <dsp:spPr>
        <a:xfrm>
          <a:off x="19402" y="1652102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Experiencia en proyectos similares.</a:t>
          </a:r>
        </a:p>
      </dsp:txBody>
      <dsp:txXfrm>
        <a:off x="19402" y="1652102"/>
        <a:ext cx="2053637" cy="720000"/>
      </dsp:txXfrm>
    </dsp:sp>
    <dsp:sp modelId="{23D29A14-DA67-4EE0-8700-48E337A48ED8}">
      <dsp:nvSpPr>
        <dsp:cNvPr id="0" name=""/>
        <dsp:cNvSpPr/>
      </dsp:nvSpPr>
      <dsp:spPr>
        <a:xfrm>
          <a:off x="2997177" y="412508"/>
          <a:ext cx="924136" cy="92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21EA4-556C-4557-AC37-773FCE13DD79}">
      <dsp:nvSpPr>
        <dsp:cNvPr id="0" name=""/>
        <dsp:cNvSpPr/>
      </dsp:nvSpPr>
      <dsp:spPr>
        <a:xfrm>
          <a:off x="2432426" y="1652102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Personal calificado en IT e instalaciones industriales.</a:t>
          </a:r>
        </a:p>
      </dsp:txBody>
      <dsp:txXfrm>
        <a:off x="2432426" y="1652102"/>
        <a:ext cx="2053637" cy="720000"/>
      </dsp:txXfrm>
    </dsp:sp>
    <dsp:sp modelId="{CF313807-23B3-4665-9578-77A702AE134B}">
      <dsp:nvSpPr>
        <dsp:cNvPr id="0" name=""/>
        <dsp:cNvSpPr/>
      </dsp:nvSpPr>
      <dsp:spPr>
        <a:xfrm>
          <a:off x="1790665" y="2885511"/>
          <a:ext cx="924136" cy="92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DAD48-5ED7-47C9-8E89-4E0F9F1E75A7}">
      <dsp:nvSpPr>
        <dsp:cNvPr id="0" name=""/>
        <dsp:cNvSpPr/>
      </dsp:nvSpPr>
      <dsp:spPr>
        <a:xfrm>
          <a:off x="1225914" y="4125105"/>
          <a:ext cx="2053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Capacidad para integrar hardware con software.</a:t>
          </a:r>
        </a:p>
      </dsp:txBody>
      <dsp:txXfrm>
        <a:off x="1225914" y="4125105"/>
        <a:ext cx="2053637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C2821-65B0-6F4C-9413-3EA41C5FF33E}">
      <dsp:nvSpPr>
        <dsp:cNvPr id="0" name=""/>
        <dsp:cNvSpPr/>
      </dsp:nvSpPr>
      <dsp:spPr>
        <a:xfrm>
          <a:off x="0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EAC7C9C-FCFC-FD46-8EF3-A3993112C966}">
      <dsp:nvSpPr>
        <dsp:cNvPr id="0" name=""/>
        <dsp:cNvSpPr/>
      </dsp:nvSpPr>
      <dsp:spPr>
        <a:xfrm>
          <a:off x="247888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Entregas por fases: instalación, pruebas, validación.</a:t>
          </a:r>
        </a:p>
      </dsp:txBody>
      <dsp:txXfrm>
        <a:off x="289381" y="1538633"/>
        <a:ext cx="2148006" cy="1333694"/>
      </dsp:txXfrm>
    </dsp:sp>
    <dsp:sp modelId="{EC208066-7DDB-DE44-A687-7CE2B5F90751}">
      <dsp:nvSpPr>
        <dsp:cNvPr id="0" name=""/>
        <dsp:cNvSpPr/>
      </dsp:nvSpPr>
      <dsp:spPr>
        <a:xfrm>
          <a:off x="2726769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76254D-28E4-DA47-87FA-D319AA0024D2}">
      <dsp:nvSpPr>
        <dsp:cNvPr id="0" name=""/>
        <dsp:cNvSpPr/>
      </dsp:nvSpPr>
      <dsp:spPr>
        <a:xfrm>
          <a:off x="2974657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Estados financieros auditados.</a:t>
          </a:r>
        </a:p>
      </dsp:txBody>
      <dsp:txXfrm>
        <a:off x="3016150" y="1538633"/>
        <a:ext cx="2148006" cy="1333694"/>
      </dsp:txXfrm>
    </dsp:sp>
    <dsp:sp modelId="{A04458BB-BA26-0B49-8301-F5D5F560FE94}">
      <dsp:nvSpPr>
        <dsp:cNvPr id="0" name=""/>
        <dsp:cNvSpPr/>
      </dsp:nvSpPr>
      <dsp:spPr>
        <a:xfrm>
          <a:off x="5453538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1E25D2-26AE-DC43-B58C-E2AAF6BC4E40}">
      <dsp:nvSpPr>
        <dsp:cNvPr id="0" name=""/>
        <dsp:cNvSpPr/>
      </dsp:nvSpPr>
      <dsp:spPr>
        <a:xfrm>
          <a:off x="5701426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Máximo 30% de anticipo.</a:t>
          </a:r>
        </a:p>
      </dsp:txBody>
      <dsp:txXfrm>
        <a:off x="5742919" y="1538633"/>
        <a:ext cx="2148006" cy="1333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312614-3F5D-0641-9E31-58AE4F54A06B}">
      <dsp:nvSpPr>
        <dsp:cNvPr id="0" name=""/>
        <dsp:cNvSpPr/>
      </dsp:nvSpPr>
      <dsp:spPr>
        <a:xfrm>
          <a:off x="0" y="605448"/>
          <a:ext cx="4366325" cy="965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5% multa semanal por retraso.</a:t>
          </a:r>
        </a:p>
      </dsp:txBody>
      <dsp:txXfrm>
        <a:off x="47120" y="652568"/>
        <a:ext cx="4272085" cy="871010"/>
      </dsp:txXfrm>
    </dsp:sp>
    <dsp:sp modelId="{0504EFCA-8DED-3341-9066-D4B62270DED3}">
      <dsp:nvSpPr>
        <dsp:cNvPr id="0" name=""/>
        <dsp:cNvSpPr/>
      </dsp:nvSpPr>
      <dsp:spPr>
        <a:xfrm>
          <a:off x="0" y="1642698"/>
          <a:ext cx="4366325" cy="965250"/>
        </a:xfrm>
        <a:prstGeom prst="roundRect">
          <a:avLst/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10% descuento si no se cumplen KPIs.</a:t>
          </a:r>
        </a:p>
      </dsp:txBody>
      <dsp:txXfrm>
        <a:off x="47120" y="1689818"/>
        <a:ext cx="4272085" cy="871010"/>
      </dsp:txXfrm>
    </dsp:sp>
    <dsp:sp modelId="{8D8A8380-8B04-2449-BF6D-69E2A2D94CB4}">
      <dsp:nvSpPr>
        <dsp:cNvPr id="0" name=""/>
        <dsp:cNvSpPr/>
      </dsp:nvSpPr>
      <dsp:spPr>
        <a:xfrm>
          <a:off x="0" y="2679948"/>
          <a:ext cx="4366325" cy="965250"/>
        </a:xfrm>
        <a:prstGeom prst="roundRect">
          <a:avLst/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Cancelación si no hay avance del 80% en 30 días.</a:t>
          </a:r>
        </a:p>
      </dsp:txBody>
      <dsp:txXfrm>
        <a:off x="47120" y="2727068"/>
        <a:ext cx="4272085" cy="871010"/>
      </dsp:txXfrm>
    </dsp:sp>
    <dsp:sp modelId="{93C6D297-D862-DF4A-828A-CEE916E8583B}">
      <dsp:nvSpPr>
        <dsp:cNvPr id="0" name=""/>
        <dsp:cNvSpPr/>
      </dsp:nvSpPr>
      <dsp:spPr>
        <a:xfrm>
          <a:off x="0" y="3717199"/>
          <a:ext cx="4366325" cy="965250"/>
        </a:xfrm>
        <a:prstGeom prst="roundRect">
          <a:avLst/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Compatibilidad eléctrica, normas ISO e IEC.</a:t>
          </a:r>
        </a:p>
      </dsp:txBody>
      <dsp:txXfrm>
        <a:off x="47120" y="3764319"/>
        <a:ext cx="4272085" cy="8710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5267E-E2B3-451D-A053-3ABF300D2EDF}">
      <dsp:nvSpPr>
        <dsp:cNvPr id="0" name=""/>
        <dsp:cNvSpPr/>
      </dsp:nvSpPr>
      <dsp:spPr>
        <a:xfrm>
          <a:off x="342834" y="1036210"/>
          <a:ext cx="1069048" cy="10690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F303B-42EF-43DC-9386-C3B3959808B1}">
      <dsp:nvSpPr>
        <dsp:cNvPr id="0" name=""/>
        <dsp:cNvSpPr/>
      </dsp:nvSpPr>
      <dsp:spPr>
        <a:xfrm>
          <a:off x="570665" y="1264040"/>
          <a:ext cx="613388" cy="61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6D3C8-77C7-4CB8-8EAB-15AFDE0E6157}">
      <dsp:nvSpPr>
        <dsp:cNvPr id="0" name=""/>
        <dsp:cNvSpPr/>
      </dsp:nvSpPr>
      <dsp:spPr>
        <a:xfrm>
          <a:off x="1089" y="2438241"/>
          <a:ext cx="1752539" cy="70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Red inalámbrica industrial (2,400 m²).</a:t>
          </a:r>
        </a:p>
      </dsp:txBody>
      <dsp:txXfrm>
        <a:off x="1089" y="2438241"/>
        <a:ext cx="1752539" cy="701015"/>
      </dsp:txXfrm>
    </dsp:sp>
    <dsp:sp modelId="{DBA7B507-5B7E-4835-ADD6-0921C2E285DD}">
      <dsp:nvSpPr>
        <dsp:cNvPr id="0" name=""/>
        <dsp:cNvSpPr/>
      </dsp:nvSpPr>
      <dsp:spPr>
        <a:xfrm>
          <a:off x="2402068" y="1036210"/>
          <a:ext cx="1069048" cy="10690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51826-A9E1-4FD2-85DF-F4B7860D36FA}">
      <dsp:nvSpPr>
        <dsp:cNvPr id="0" name=""/>
        <dsp:cNvSpPr/>
      </dsp:nvSpPr>
      <dsp:spPr>
        <a:xfrm>
          <a:off x="2629898" y="1264040"/>
          <a:ext cx="613388" cy="61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173B0-9A6A-4AE0-94AC-01268D75DFC6}">
      <dsp:nvSpPr>
        <dsp:cNvPr id="0" name=""/>
        <dsp:cNvSpPr/>
      </dsp:nvSpPr>
      <dsp:spPr>
        <a:xfrm>
          <a:off x="2060323" y="2438241"/>
          <a:ext cx="1752539" cy="70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Protocolos OPC-UA o MQTT.</a:t>
          </a:r>
        </a:p>
      </dsp:txBody>
      <dsp:txXfrm>
        <a:off x="2060323" y="2438241"/>
        <a:ext cx="1752539" cy="701015"/>
      </dsp:txXfrm>
    </dsp:sp>
    <dsp:sp modelId="{62289250-BD97-4B54-9708-A73EB6F3F9D4}">
      <dsp:nvSpPr>
        <dsp:cNvPr id="0" name=""/>
        <dsp:cNvSpPr/>
      </dsp:nvSpPr>
      <dsp:spPr>
        <a:xfrm>
          <a:off x="4461301" y="1036210"/>
          <a:ext cx="1069048" cy="10690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EC670-D6F7-4C00-A8D4-B92498FB88E9}">
      <dsp:nvSpPr>
        <dsp:cNvPr id="0" name=""/>
        <dsp:cNvSpPr/>
      </dsp:nvSpPr>
      <dsp:spPr>
        <a:xfrm>
          <a:off x="4689131" y="1264040"/>
          <a:ext cx="613388" cy="61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06E3C-7727-45BC-BCB0-C7AA6E1211F1}">
      <dsp:nvSpPr>
        <dsp:cNvPr id="0" name=""/>
        <dsp:cNvSpPr/>
      </dsp:nvSpPr>
      <dsp:spPr>
        <a:xfrm>
          <a:off x="4119556" y="2438241"/>
          <a:ext cx="1752539" cy="70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Acceso web y móvil, API documentada.</a:t>
          </a:r>
        </a:p>
      </dsp:txBody>
      <dsp:txXfrm>
        <a:off x="4119556" y="2438241"/>
        <a:ext cx="1752539" cy="701015"/>
      </dsp:txXfrm>
    </dsp:sp>
    <dsp:sp modelId="{0D6410FE-77F7-49F0-AE12-A6E66A76080D}">
      <dsp:nvSpPr>
        <dsp:cNvPr id="0" name=""/>
        <dsp:cNvSpPr/>
      </dsp:nvSpPr>
      <dsp:spPr>
        <a:xfrm>
          <a:off x="6520535" y="1036210"/>
          <a:ext cx="1069048" cy="10690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C30D-5985-4FDD-8912-99D84A0D9AD7}">
      <dsp:nvSpPr>
        <dsp:cNvPr id="0" name=""/>
        <dsp:cNvSpPr/>
      </dsp:nvSpPr>
      <dsp:spPr>
        <a:xfrm>
          <a:off x="6748365" y="1264040"/>
          <a:ext cx="613388" cy="61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1DDA7-CFDD-45F5-82DD-6CDC834DB25C}">
      <dsp:nvSpPr>
        <dsp:cNvPr id="0" name=""/>
        <dsp:cNvSpPr/>
      </dsp:nvSpPr>
      <dsp:spPr>
        <a:xfrm>
          <a:off x="6178790" y="2438241"/>
          <a:ext cx="1752539" cy="70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Sensores IP65, HMI industrial.</a:t>
          </a:r>
        </a:p>
      </dsp:txBody>
      <dsp:txXfrm>
        <a:off x="6178790" y="2438241"/>
        <a:ext cx="1752539" cy="7010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1F35E-ECE2-0643-8684-07522134D9EB}">
      <dsp:nvSpPr>
        <dsp:cNvPr id="0" name=""/>
        <dsp:cNvSpPr/>
      </dsp:nvSpPr>
      <dsp:spPr>
        <a:xfrm>
          <a:off x="0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46D8F7-0893-6B42-99B8-D3A20EF2EDEE}">
      <dsp:nvSpPr>
        <dsp:cNvPr id="0" name=""/>
        <dsp:cNvSpPr/>
      </dsp:nvSpPr>
      <dsp:spPr>
        <a:xfrm>
          <a:off x="247888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Encriptación, autenticación y auditoría de usuarios.</a:t>
          </a:r>
        </a:p>
      </dsp:txBody>
      <dsp:txXfrm>
        <a:off x="289381" y="1538633"/>
        <a:ext cx="2148006" cy="1333694"/>
      </dsp:txXfrm>
    </dsp:sp>
    <dsp:sp modelId="{363AC0E6-BA89-B249-A848-285ABEA16399}">
      <dsp:nvSpPr>
        <dsp:cNvPr id="0" name=""/>
        <dsp:cNvSpPr/>
      </dsp:nvSpPr>
      <dsp:spPr>
        <a:xfrm>
          <a:off x="2726769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70367D-A0AB-B74D-8FEE-97DA64D32BE1}">
      <dsp:nvSpPr>
        <dsp:cNvPr id="0" name=""/>
        <dsp:cNvSpPr/>
      </dsp:nvSpPr>
      <dsp:spPr>
        <a:xfrm>
          <a:off x="2974657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Aislamiento de red OT vs IT.</a:t>
          </a:r>
        </a:p>
      </dsp:txBody>
      <dsp:txXfrm>
        <a:off x="3016150" y="1538633"/>
        <a:ext cx="2148006" cy="1333694"/>
      </dsp:txXfrm>
    </dsp:sp>
    <dsp:sp modelId="{A230310C-B89B-1A4E-8C04-4DA0E3185794}">
      <dsp:nvSpPr>
        <dsp:cNvPr id="0" name=""/>
        <dsp:cNvSpPr/>
      </dsp:nvSpPr>
      <dsp:spPr>
        <a:xfrm>
          <a:off x="5453538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323CF44-64A1-7A43-8DDC-FC98D62876CD}">
      <dsp:nvSpPr>
        <dsp:cNvPr id="0" name=""/>
        <dsp:cNvSpPr/>
      </dsp:nvSpPr>
      <dsp:spPr>
        <a:xfrm>
          <a:off x="5701426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Indicadores de éxito: reducción de errores y tiempos, adopción &gt;90%.</a:t>
          </a:r>
        </a:p>
      </dsp:txBody>
      <dsp:txXfrm>
        <a:off x="5742919" y="1538633"/>
        <a:ext cx="2148006" cy="13336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8A066-25DF-E243-97BA-C1D9D91FCC34}">
      <dsp:nvSpPr>
        <dsp:cNvPr id="0" name=""/>
        <dsp:cNvSpPr/>
      </dsp:nvSpPr>
      <dsp:spPr>
        <a:xfrm>
          <a:off x="0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AD5583-0D9B-024E-9A0C-D5BA0FC9C745}">
      <dsp:nvSpPr>
        <dsp:cNvPr id="0" name=""/>
        <dsp:cNvSpPr/>
      </dsp:nvSpPr>
      <dsp:spPr>
        <a:xfrm>
          <a:off x="247888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Buscamos garantizar una solución robusta y funcional.</a:t>
          </a:r>
        </a:p>
      </dsp:txBody>
      <dsp:txXfrm>
        <a:off x="289381" y="1538633"/>
        <a:ext cx="2148006" cy="1333694"/>
      </dsp:txXfrm>
    </dsp:sp>
    <dsp:sp modelId="{97B43E87-2A8C-3C48-81FF-2BC7725E3BDF}">
      <dsp:nvSpPr>
        <dsp:cNvPr id="0" name=""/>
        <dsp:cNvSpPr/>
      </dsp:nvSpPr>
      <dsp:spPr>
        <a:xfrm>
          <a:off x="2726769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CB03E73-4608-7641-A93A-827901606638}">
      <dsp:nvSpPr>
        <dsp:cNvPr id="0" name=""/>
        <dsp:cNvSpPr/>
      </dsp:nvSpPr>
      <dsp:spPr>
        <a:xfrm>
          <a:off x="2974657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Esperamos recibir propuestas alineadas a estos términos.</a:t>
          </a:r>
        </a:p>
      </dsp:txBody>
      <dsp:txXfrm>
        <a:off x="3016150" y="1538633"/>
        <a:ext cx="2148006" cy="1333694"/>
      </dsp:txXfrm>
    </dsp:sp>
    <dsp:sp modelId="{EE92B745-C76F-E34A-BE43-861F25E8EBFC}">
      <dsp:nvSpPr>
        <dsp:cNvPr id="0" name=""/>
        <dsp:cNvSpPr/>
      </dsp:nvSpPr>
      <dsp:spPr>
        <a:xfrm>
          <a:off x="5453538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04A66C-5E86-3845-A47A-F937B0CBB292}">
      <dsp:nvSpPr>
        <dsp:cNvPr id="0" name=""/>
        <dsp:cNvSpPr/>
      </dsp:nvSpPr>
      <dsp:spPr>
        <a:xfrm>
          <a:off x="5701426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Gracias por su atención. Quedamos atentos a dudas.</a:t>
          </a:r>
        </a:p>
      </dsp:txBody>
      <dsp:txXfrm>
        <a:off x="5742919" y="1538633"/>
        <a:ext cx="2148006" cy="1333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51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8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0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0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7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5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4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6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3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3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FACE84-7774-4365-AC1F-ACC4570BD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41BA200-5D41-4654-ACFD-2FB1BB64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DC38EB78-113A-4B6E-849F-8EA5F94A4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0EA35CE7-0CEF-4190-8ABE-E385D229C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F69ABD3-4493-4A97-AE21-BCE4737E7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36742CCA-B7CE-4885-A5F7-7B490A826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1EC6AAE-B704-46F6-8AEC-B4E74BD0B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5759412-8E35-4A0C-8763-245482012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48AF5F3-56F6-45F4-ABDF-15AC88668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C10A619-C049-4090-BC32-E6B0EF6D1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94A5BEFD-2CAD-4608-A38C-241CCD042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4E14C157-B445-4D53-85D5-1557AFC1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C601D16-9F12-4EB3-8E09-91B4759D9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4D88DAF-4118-4CC2-891A-9EDC51EB3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F7B0382-D7E9-4165-89EC-583657FFC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106ACA3-92C7-4977-8DC2-2F1B1AB1F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FBC6A6EE-A294-4890-AEBD-31F5BB50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474E8787-0D9C-495E-A087-E2D4D55A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3B328BD9-E88B-44A7-B72E-2750A5868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EBCDCA5-5CC7-4F18-88A7-53B15F2A1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24999F28-35E8-464E-BF85-26D6302EF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 vintage weighing scales">
            <a:extLst>
              <a:ext uri="{FF2B5EF4-FFF2-40B4-BE49-F238E27FC236}">
                <a16:creationId xmlns:a16="http://schemas.microsoft.com/office/drawing/2014/main" id="{1A2EFC2D-DD94-6BE7-F3CC-7209ECD581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90" r="25998"/>
          <a:stretch/>
        </p:blipFill>
        <p:spPr>
          <a:xfrm>
            <a:off x="20" y="227"/>
            <a:ext cx="3045501" cy="6858000"/>
          </a:xfrm>
          <a:prstGeom prst="rect">
            <a:avLst/>
          </a:prstGeom>
          <a:ln w="9525">
            <a:noFill/>
          </a:ln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66FC85F-3E70-47BA-8472-4AADA1C53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53193" y="1186483"/>
            <a:ext cx="4882466" cy="4477933"/>
            <a:chOff x="807084" y="1186483"/>
            <a:chExt cx="6509954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2E148A9-3A08-4D3A-A7C3-16C6FA7FE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846" y="1186483"/>
              <a:ext cx="6508430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Isosceles Triangle 39">
              <a:extLst>
                <a:ext uri="{FF2B5EF4-FFF2-40B4-BE49-F238E27FC236}">
                  <a16:creationId xmlns:a16="http://schemas.microsoft.com/office/drawing/2014/main" id="{C8E82BB1-B38C-4E8E-B9BC-2E10952F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858445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4E1A40-37FC-4989-960D-8A0C7E566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6509954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19441" y="2075504"/>
            <a:ext cx="4752923" cy="1748729"/>
          </a:xfrm>
        </p:spPr>
        <p:txBody>
          <a:bodyPr>
            <a:normAutofit/>
          </a:bodyPr>
          <a:lstStyle/>
          <a:p>
            <a:r>
              <a:t>Caso 5 - Subasta Inversa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9442" y="3906266"/>
            <a:ext cx="4752923" cy="1322587"/>
          </a:xfrm>
        </p:spPr>
        <p:txBody>
          <a:bodyPr>
            <a:normAutofit/>
          </a:bodyPr>
          <a:lstStyle/>
          <a:p>
            <a:r>
              <a:t>Grupo 3: Gerencia de Planta e IT</a:t>
            </a:r>
          </a:p>
          <a:p>
            <a:r>
              <a:t>Facultad de Ingeniería - 23 de abril de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6. Arquitectura Tecnológica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B7F66-C3BF-F024-450E-9108E84C5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504429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7. Ciberseguridad y Éxito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3DD0FE-7940-98A6-7A2C-154DAC3D4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295835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Conclusión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21D7E4-57D1-03C3-CD64-3EC9497EB9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8136376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Objetivo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7F8B3B-04F4-9A68-FB35-B91ED6B82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970914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¿Qué se va a medir?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FA7C32-858C-0A74-5892-C21CF4EC4E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894866"/>
              </p:ext>
            </p:extLst>
          </p:nvPr>
        </p:nvGraphicFramePr>
        <p:xfrm>
          <a:off x="603504" y="798444"/>
          <a:ext cx="4505467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Tecnología sugerida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034504-A26F-4A3F-F3E5-4A0BB6A8A1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68923"/>
              </p:ext>
            </p:extLst>
          </p:nvPr>
        </p:nvGraphicFramePr>
        <p:xfrm>
          <a:off x="603504" y="798444"/>
          <a:ext cx="4505467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E43D436-9D76-4479-B202-282AA3363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5FDDF-28FB-4871-BAF5-BC352B706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-2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B7D8589-9CA0-4BA7-B315-7BA600BCB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0C97FEA-5238-47DE-9956-42F382C26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C4A9B43-E0C5-483B-B15C-4022ECA49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5BF8B62-C636-43AF-894B-0457A9F2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69F993C-7340-4413-87F8-A28166860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EB881D7-3E2B-4490-BB0A-16E777AD9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2CE5935-55CA-4EB9-9A3D-100B75145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CC6D6F8B-79F9-4F06-8A2D-7BABF0529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EF715FE-2D51-4CC6-AD82-306DA627C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0E354CF-EF82-4609-8F48-2EFB01C27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FB9D2ACB-DE65-4053-BB6A-2DD575E12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275F112D-24B3-48F4-B2DB-FAB9E57C7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224785A-F9F5-4670-880A-D7C6FBAB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767A8E2-1B21-4162-ACFD-4B70C1403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60829BA-C3E3-4388-B253-321C7F999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F195E9B-F7B2-48EE-ADF4-0FCA5767B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D0E493A-B71F-4BD3-B6BC-84DC52C14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C82D4841-AB36-409F-AD31-FF0FE10B4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025D47F-C545-4969-97D8-A41AE0B2E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CB1A3BE3-B4BA-4266-A08A-DC26E7CA6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CC5D0E10-479B-45F0-9A6D-F38F3240A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0819" y="2349925"/>
            <a:ext cx="2624234" cy="2456442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1. Requisitos técnicos del proveedor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DE7AEA-8D5F-82A0-83B7-43C0B27CE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58862"/>
              </p:ext>
            </p:extLst>
          </p:nvPr>
        </p:nvGraphicFramePr>
        <p:xfrm>
          <a:off x="603504" y="798444"/>
          <a:ext cx="4505467" cy="5257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tx1"/>
                </a:solidFill>
              </a:rPr>
              <a:t>2. Entregas y Financiamiento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DADA19-43BC-CC4C-504F-A4F8F00F8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714704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es-GT" sz="2900">
                <a:solidFill>
                  <a:schemeClr val="accent1"/>
                </a:solidFill>
              </a:rPr>
              <a:t>3. Seguros y Servicio Postventa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r>
              <a:rPr lang="es-GT" sz="1400"/>
              <a:t>Responsabilidad civil, fallos del sistema y daños a maquinaria.</a:t>
            </a:r>
          </a:p>
          <a:p>
            <a:r>
              <a:rPr lang="es-GT" sz="1400"/>
              <a:t>• Soporte técnico 24/7 por 12 meses.</a:t>
            </a:r>
          </a:p>
          <a:p>
            <a:r>
              <a:rPr lang="es-GT" sz="1400"/>
              <a:t>• Capacitación completa al personal.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GT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s-GT">
                <a:solidFill>
                  <a:schemeClr val="tx1"/>
                </a:solidFill>
              </a:rPr>
              <a:t>4. Tiempos y Pagos</a:t>
            </a:r>
          </a:p>
        </p:txBody>
      </p:sp>
      <p:pic>
        <p:nvPicPr>
          <p:cNvPr id="5" name="Picture 4" descr="Calendar">
            <a:extLst>
              <a:ext uri="{FF2B5EF4-FFF2-40B4-BE49-F238E27FC236}">
                <a16:creationId xmlns:a16="http://schemas.microsoft.com/office/drawing/2014/main" id="{69A89025-3DB1-BD7A-A09B-8A60C0DB7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99" b="1945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r>
              <a:t>Entrega máxima en 60 días calendario.</a:t>
            </a:r>
          </a:p>
          <a:p>
            <a:r>
              <a:t>• Pagos: 30% contrato, 40% instalación, 30% validación final.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rPr lang="es-GT" sz="3000"/>
              <a:t>5. Penalizaciones y Otros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47D68-CE24-0166-6F26-155C0C4942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504148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</TotalTime>
  <Words>391</Words>
  <Application>Microsoft Macintosh PowerPoint</Application>
  <PresentationFormat>Presentación en pantalla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Calibri Light</vt:lpstr>
      <vt:lpstr>Rockwell</vt:lpstr>
      <vt:lpstr>Wingdings</vt:lpstr>
      <vt:lpstr>Atlas</vt:lpstr>
      <vt:lpstr>Caso 5 - Subasta Inversa</vt:lpstr>
      <vt:lpstr>Objetivo del Proyecto</vt:lpstr>
      <vt:lpstr>¿Qué se va a medir?</vt:lpstr>
      <vt:lpstr>Tecnología sugerida</vt:lpstr>
      <vt:lpstr>1. Requisitos técnicos del proveedor</vt:lpstr>
      <vt:lpstr>2. Entregas y Financiamiento</vt:lpstr>
      <vt:lpstr>3. Seguros y Servicio Postventa</vt:lpstr>
      <vt:lpstr>4. Tiempos y Pagos</vt:lpstr>
      <vt:lpstr>5. Penalizaciones y Otros</vt:lpstr>
      <vt:lpstr>6. Arquitectura Tecnológica</vt:lpstr>
      <vt:lpstr>7. Ciberseguridad y Éxito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GUILLERMO JOSE BENDANA ENRIQUEZ</cp:lastModifiedBy>
  <cp:revision>2</cp:revision>
  <dcterms:created xsi:type="dcterms:W3CDTF">2013-01-27T09:14:16Z</dcterms:created>
  <dcterms:modified xsi:type="dcterms:W3CDTF">2025-04-23T22:31:42Z</dcterms:modified>
  <cp:category/>
</cp:coreProperties>
</file>