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8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27.png"/><Relationship Id="rId12" Type="http://schemas.openxmlformats.org/officeDocument/2006/relationships/image" Target="../media/image42.sv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11" Type="http://schemas.openxmlformats.org/officeDocument/2006/relationships/image" Target="../media/image41.png"/><Relationship Id="rId5" Type="http://schemas.openxmlformats.org/officeDocument/2006/relationships/image" Target="../media/image37.png"/><Relationship Id="rId10" Type="http://schemas.openxmlformats.org/officeDocument/2006/relationships/image" Target="../media/image40.svg"/><Relationship Id="rId4" Type="http://schemas.openxmlformats.org/officeDocument/2006/relationships/image" Target="../media/image36.svg"/><Relationship Id="rId9" Type="http://schemas.openxmlformats.org/officeDocument/2006/relationships/image" Target="../media/image39.png"/><Relationship Id="rId14" Type="http://schemas.openxmlformats.org/officeDocument/2006/relationships/image" Target="../media/image4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10" Type="http://schemas.openxmlformats.org/officeDocument/2006/relationships/image" Target="../media/image68.svg"/><Relationship Id="rId4" Type="http://schemas.openxmlformats.org/officeDocument/2006/relationships/image" Target="../media/image62.svg"/><Relationship Id="rId9" Type="http://schemas.openxmlformats.org/officeDocument/2006/relationships/image" Target="../media/image67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sv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svg"/><Relationship Id="rId1" Type="http://schemas.openxmlformats.org/officeDocument/2006/relationships/image" Target="../media/image78.png"/><Relationship Id="rId6" Type="http://schemas.openxmlformats.org/officeDocument/2006/relationships/image" Target="../media/image83.svg"/><Relationship Id="rId5" Type="http://schemas.openxmlformats.org/officeDocument/2006/relationships/image" Target="../media/image82.png"/><Relationship Id="rId4" Type="http://schemas.openxmlformats.org/officeDocument/2006/relationships/image" Target="../media/image8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27.png"/><Relationship Id="rId12" Type="http://schemas.openxmlformats.org/officeDocument/2006/relationships/image" Target="../media/image42.sv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11" Type="http://schemas.openxmlformats.org/officeDocument/2006/relationships/image" Target="../media/image41.png"/><Relationship Id="rId5" Type="http://schemas.openxmlformats.org/officeDocument/2006/relationships/image" Target="../media/image37.png"/><Relationship Id="rId10" Type="http://schemas.openxmlformats.org/officeDocument/2006/relationships/image" Target="../media/image40.svg"/><Relationship Id="rId4" Type="http://schemas.openxmlformats.org/officeDocument/2006/relationships/image" Target="../media/image36.svg"/><Relationship Id="rId9" Type="http://schemas.openxmlformats.org/officeDocument/2006/relationships/image" Target="../media/image39.png"/><Relationship Id="rId14" Type="http://schemas.openxmlformats.org/officeDocument/2006/relationships/image" Target="../media/image4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10" Type="http://schemas.openxmlformats.org/officeDocument/2006/relationships/image" Target="../media/image68.svg"/><Relationship Id="rId4" Type="http://schemas.openxmlformats.org/officeDocument/2006/relationships/image" Target="../media/image62.svg"/><Relationship Id="rId9" Type="http://schemas.openxmlformats.org/officeDocument/2006/relationships/image" Target="../media/image67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sv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svg"/><Relationship Id="rId1" Type="http://schemas.openxmlformats.org/officeDocument/2006/relationships/image" Target="../media/image78.png"/><Relationship Id="rId6" Type="http://schemas.openxmlformats.org/officeDocument/2006/relationships/image" Target="../media/image83.svg"/><Relationship Id="rId5" Type="http://schemas.openxmlformats.org/officeDocument/2006/relationships/image" Target="../media/image82.png"/><Relationship Id="rId4" Type="http://schemas.openxmlformats.org/officeDocument/2006/relationships/image" Target="../media/image8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F4E9C3-C1A5-4E19-9E47-A9744C03EC7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E8749A84-A091-429B-A5F4-D0BB372C5742}">
      <dgm:prSet/>
      <dgm:spPr/>
      <dgm:t>
        <a:bodyPr/>
        <a:lstStyle/>
        <a:p>
          <a:pPr>
            <a:defRPr b="1"/>
          </a:pPr>
          <a:r>
            <a:rPr lang="es-GT" b="0" i="0"/>
            <a:t>Estáticas:</a:t>
          </a:r>
          <a:endParaRPr lang="en-US"/>
        </a:p>
      </dgm:t>
    </dgm:pt>
    <dgm:pt modelId="{0468EF59-D35E-4802-8A73-07E00C64AD42}" type="parTrans" cxnId="{B2C1B5DE-B91E-474E-9242-4689CE3D84F7}">
      <dgm:prSet/>
      <dgm:spPr/>
      <dgm:t>
        <a:bodyPr/>
        <a:lstStyle/>
        <a:p>
          <a:endParaRPr lang="en-US"/>
        </a:p>
      </dgm:t>
    </dgm:pt>
    <dgm:pt modelId="{F3AAB05D-A2FB-4A78-B049-C046C07C32D6}" type="sibTrans" cxnId="{B2C1B5DE-B91E-474E-9242-4689CE3D84F7}">
      <dgm:prSet/>
      <dgm:spPr/>
      <dgm:t>
        <a:bodyPr/>
        <a:lstStyle/>
        <a:p>
          <a:endParaRPr lang="en-US"/>
        </a:p>
      </dgm:t>
    </dgm:pt>
    <dgm:pt modelId="{334EA247-1C95-4A9B-8CB9-67B76FA1C2C5}">
      <dgm:prSet/>
      <dgm:spPr/>
      <dgm:t>
        <a:bodyPr/>
        <a:lstStyle/>
        <a:p>
          <a:r>
            <a:rPr lang="es-GT" b="0" i="0"/>
            <a:t>Son aquellas que tienen un alto “compromiso” con la producción o extracción de materias primas específicas</a:t>
          </a:r>
          <a:endParaRPr lang="en-US"/>
        </a:p>
      </dgm:t>
    </dgm:pt>
    <dgm:pt modelId="{FF695E2E-E5DF-47AC-A17C-B25115102E4A}" type="parTrans" cxnId="{4C10BC1A-0B0C-4CE1-9F62-7D387EA53224}">
      <dgm:prSet/>
      <dgm:spPr/>
      <dgm:t>
        <a:bodyPr/>
        <a:lstStyle/>
        <a:p>
          <a:endParaRPr lang="en-US"/>
        </a:p>
      </dgm:t>
    </dgm:pt>
    <dgm:pt modelId="{C8B9EED8-E6EA-4963-9854-10762A97CC72}" type="sibTrans" cxnId="{4C10BC1A-0B0C-4CE1-9F62-7D387EA53224}">
      <dgm:prSet/>
      <dgm:spPr/>
      <dgm:t>
        <a:bodyPr/>
        <a:lstStyle/>
        <a:p>
          <a:endParaRPr lang="en-US"/>
        </a:p>
      </dgm:t>
    </dgm:pt>
    <dgm:pt modelId="{4E4F05A9-A536-4E3F-BAFD-CDE7AD16B317}">
      <dgm:prSet/>
      <dgm:spPr/>
      <dgm:t>
        <a:bodyPr/>
        <a:lstStyle/>
        <a:p>
          <a:r>
            <a:rPr lang="es-GT" b="0" i="0"/>
            <a:t>Altas inversiones de activos fijos</a:t>
          </a:r>
          <a:endParaRPr lang="en-US"/>
        </a:p>
      </dgm:t>
    </dgm:pt>
    <dgm:pt modelId="{914C7D3C-8CF7-4A83-82C3-20054919A491}" type="parTrans" cxnId="{5FF95E86-4841-40C3-ABC6-7492E135988A}">
      <dgm:prSet/>
      <dgm:spPr/>
      <dgm:t>
        <a:bodyPr/>
        <a:lstStyle/>
        <a:p>
          <a:endParaRPr lang="en-US"/>
        </a:p>
      </dgm:t>
    </dgm:pt>
    <dgm:pt modelId="{AFC99681-AC98-4705-914A-A363E9DC1943}" type="sibTrans" cxnId="{5FF95E86-4841-40C3-ABC6-7492E135988A}">
      <dgm:prSet/>
      <dgm:spPr/>
      <dgm:t>
        <a:bodyPr/>
        <a:lstStyle/>
        <a:p>
          <a:endParaRPr lang="en-US"/>
        </a:p>
      </dgm:t>
    </dgm:pt>
    <dgm:pt modelId="{47CBC2D8-EDE3-43B9-8581-226D66DA99F1}">
      <dgm:prSet/>
      <dgm:spPr/>
      <dgm:t>
        <a:bodyPr/>
        <a:lstStyle/>
        <a:p>
          <a:r>
            <a:rPr lang="es-GT" b="0" i="0"/>
            <a:t>Fuentes de materiales en zonas específicas</a:t>
          </a:r>
          <a:endParaRPr lang="en-US"/>
        </a:p>
      </dgm:t>
    </dgm:pt>
    <dgm:pt modelId="{80D6C470-4988-4002-8091-27A6EFDD14B4}" type="parTrans" cxnId="{8BBB0DBF-AE05-479E-9563-03A7928FC930}">
      <dgm:prSet/>
      <dgm:spPr/>
      <dgm:t>
        <a:bodyPr/>
        <a:lstStyle/>
        <a:p>
          <a:endParaRPr lang="en-US"/>
        </a:p>
      </dgm:t>
    </dgm:pt>
    <dgm:pt modelId="{6CDB70D0-8680-4833-B63B-983A4EFFE301}" type="sibTrans" cxnId="{8BBB0DBF-AE05-479E-9563-03A7928FC930}">
      <dgm:prSet/>
      <dgm:spPr/>
      <dgm:t>
        <a:bodyPr/>
        <a:lstStyle/>
        <a:p>
          <a:endParaRPr lang="en-US"/>
        </a:p>
      </dgm:t>
    </dgm:pt>
    <dgm:pt modelId="{D06B45DE-7266-4CD8-8AFB-B03E72D5EBA2}">
      <dgm:prSet/>
      <dgm:spPr/>
      <dgm:t>
        <a:bodyPr/>
        <a:lstStyle/>
        <a:p>
          <a:r>
            <a:rPr lang="es-GT" b="0" i="0"/>
            <a:t>Es muy difícil que se re ubique la fuente</a:t>
          </a:r>
          <a:endParaRPr lang="en-US"/>
        </a:p>
      </dgm:t>
    </dgm:pt>
    <dgm:pt modelId="{AD1DBF20-F9F8-4B23-B272-BCB3B044329F}" type="parTrans" cxnId="{A8AF5079-C0E5-4DE8-A41C-CCC57BB40A98}">
      <dgm:prSet/>
      <dgm:spPr/>
      <dgm:t>
        <a:bodyPr/>
        <a:lstStyle/>
        <a:p>
          <a:endParaRPr lang="en-US"/>
        </a:p>
      </dgm:t>
    </dgm:pt>
    <dgm:pt modelId="{B1D2EF37-1472-4926-B28C-BD85F4344221}" type="sibTrans" cxnId="{A8AF5079-C0E5-4DE8-A41C-CCC57BB40A98}">
      <dgm:prSet/>
      <dgm:spPr/>
      <dgm:t>
        <a:bodyPr/>
        <a:lstStyle/>
        <a:p>
          <a:endParaRPr lang="en-US"/>
        </a:p>
      </dgm:t>
    </dgm:pt>
    <dgm:pt modelId="{791A8999-C27A-4794-AE8A-2E1A49559682}">
      <dgm:prSet/>
      <dgm:spPr/>
      <dgm:t>
        <a:bodyPr/>
        <a:lstStyle/>
        <a:p>
          <a:pPr>
            <a:defRPr b="1"/>
          </a:pPr>
          <a:r>
            <a:rPr lang="es-GT" b="0" i="0"/>
            <a:t>Dinámicas:</a:t>
          </a:r>
          <a:endParaRPr lang="en-US"/>
        </a:p>
      </dgm:t>
    </dgm:pt>
    <dgm:pt modelId="{79290B05-DF94-4DF9-B4E0-B118B9D595D5}" type="parTrans" cxnId="{CF194576-D754-4E83-8FD0-53E41850B410}">
      <dgm:prSet/>
      <dgm:spPr/>
      <dgm:t>
        <a:bodyPr/>
        <a:lstStyle/>
        <a:p>
          <a:endParaRPr lang="en-US"/>
        </a:p>
      </dgm:t>
    </dgm:pt>
    <dgm:pt modelId="{5F034ADF-08D8-4977-AA89-FFAF4123EBCC}" type="sibTrans" cxnId="{CF194576-D754-4E83-8FD0-53E41850B410}">
      <dgm:prSet/>
      <dgm:spPr/>
      <dgm:t>
        <a:bodyPr/>
        <a:lstStyle/>
        <a:p>
          <a:endParaRPr lang="en-US"/>
        </a:p>
      </dgm:t>
    </dgm:pt>
    <dgm:pt modelId="{F8341455-F584-47CE-83E8-A030B8B34750}">
      <dgm:prSet/>
      <dgm:spPr/>
      <dgm:t>
        <a:bodyPr/>
        <a:lstStyle/>
        <a:p>
          <a:r>
            <a:rPr lang="es-GT" b="0" i="0"/>
            <a:t>Fuentes que son totalmente dependientes de la ubicación de la planta y no hay dificultad que se muevan hacia la nueva instalación</a:t>
          </a:r>
          <a:endParaRPr lang="en-US"/>
        </a:p>
      </dgm:t>
    </dgm:pt>
    <dgm:pt modelId="{C0A76CB4-57EC-4AE6-9907-E05A1D94ED93}" type="parTrans" cxnId="{6B936E9C-5DDE-41A8-98F3-A355E2F7DDD7}">
      <dgm:prSet/>
      <dgm:spPr/>
      <dgm:t>
        <a:bodyPr/>
        <a:lstStyle/>
        <a:p>
          <a:endParaRPr lang="en-US"/>
        </a:p>
      </dgm:t>
    </dgm:pt>
    <dgm:pt modelId="{66489778-D69F-41CA-B3F0-C28FE8A22C48}" type="sibTrans" cxnId="{6B936E9C-5DDE-41A8-98F3-A355E2F7DDD7}">
      <dgm:prSet/>
      <dgm:spPr/>
      <dgm:t>
        <a:bodyPr/>
        <a:lstStyle/>
        <a:p>
          <a:endParaRPr lang="en-US"/>
        </a:p>
      </dgm:t>
    </dgm:pt>
    <dgm:pt modelId="{364F6573-C140-4D2B-8FB9-FFE2E6C81C4D}" type="pres">
      <dgm:prSet presAssocID="{E7F4E9C3-C1A5-4E19-9E47-A9744C03EC7B}" presName="root" presStyleCnt="0">
        <dgm:presLayoutVars>
          <dgm:dir/>
          <dgm:resizeHandles val="exact"/>
        </dgm:presLayoutVars>
      </dgm:prSet>
      <dgm:spPr/>
    </dgm:pt>
    <dgm:pt modelId="{766B6CFA-06CE-4D63-A42C-07D5036209A0}" type="pres">
      <dgm:prSet presAssocID="{E8749A84-A091-429B-A5F4-D0BB372C5742}" presName="compNode" presStyleCnt="0"/>
      <dgm:spPr/>
    </dgm:pt>
    <dgm:pt modelId="{7DA9293E-3408-4D87-90B3-1508BE5A033B}" type="pres">
      <dgm:prSet presAssocID="{E8749A84-A091-429B-A5F4-D0BB372C574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entífico"/>
        </a:ext>
      </dgm:extLst>
    </dgm:pt>
    <dgm:pt modelId="{FD5DB951-723B-4326-BD3A-B128CB179C4A}" type="pres">
      <dgm:prSet presAssocID="{E8749A84-A091-429B-A5F4-D0BB372C5742}" presName="iconSpace" presStyleCnt="0"/>
      <dgm:spPr/>
    </dgm:pt>
    <dgm:pt modelId="{DB31575E-B0D0-48CE-AD5D-E5308E3F2B24}" type="pres">
      <dgm:prSet presAssocID="{E8749A84-A091-429B-A5F4-D0BB372C5742}" presName="parTx" presStyleLbl="revTx" presStyleIdx="0" presStyleCnt="4">
        <dgm:presLayoutVars>
          <dgm:chMax val="0"/>
          <dgm:chPref val="0"/>
        </dgm:presLayoutVars>
      </dgm:prSet>
      <dgm:spPr/>
    </dgm:pt>
    <dgm:pt modelId="{C9FAD8B8-604F-4751-B80D-283C61BC73D9}" type="pres">
      <dgm:prSet presAssocID="{E8749A84-A091-429B-A5F4-D0BB372C5742}" presName="txSpace" presStyleCnt="0"/>
      <dgm:spPr/>
    </dgm:pt>
    <dgm:pt modelId="{F09CA976-C36C-4DBF-9E63-A5FE0FBE5312}" type="pres">
      <dgm:prSet presAssocID="{E8749A84-A091-429B-A5F4-D0BB372C5742}" presName="desTx" presStyleLbl="revTx" presStyleIdx="1" presStyleCnt="4">
        <dgm:presLayoutVars/>
      </dgm:prSet>
      <dgm:spPr/>
    </dgm:pt>
    <dgm:pt modelId="{864F1FDD-7056-4B26-B505-25F22336E1B1}" type="pres">
      <dgm:prSet presAssocID="{F3AAB05D-A2FB-4A78-B049-C046C07C32D6}" presName="sibTrans" presStyleCnt="0"/>
      <dgm:spPr/>
    </dgm:pt>
    <dgm:pt modelId="{FAE6D0A4-B563-4E73-A097-AA0B0A76DC72}" type="pres">
      <dgm:prSet presAssocID="{791A8999-C27A-4794-AE8A-2E1A49559682}" presName="compNode" presStyleCnt="0"/>
      <dgm:spPr/>
    </dgm:pt>
    <dgm:pt modelId="{6F05A929-28B2-44FD-BB23-513DC11E99AC}" type="pres">
      <dgm:prSet presAssocID="{791A8999-C27A-4794-AE8A-2E1A4955968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09FE671C-B886-4FCA-919F-D29C583A81CA}" type="pres">
      <dgm:prSet presAssocID="{791A8999-C27A-4794-AE8A-2E1A49559682}" presName="iconSpace" presStyleCnt="0"/>
      <dgm:spPr/>
    </dgm:pt>
    <dgm:pt modelId="{AA8D6A50-5173-4467-866F-10D53C289AEA}" type="pres">
      <dgm:prSet presAssocID="{791A8999-C27A-4794-AE8A-2E1A49559682}" presName="parTx" presStyleLbl="revTx" presStyleIdx="2" presStyleCnt="4">
        <dgm:presLayoutVars>
          <dgm:chMax val="0"/>
          <dgm:chPref val="0"/>
        </dgm:presLayoutVars>
      </dgm:prSet>
      <dgm:spPr/>
    </dgm:pt>
    <dgm:pt modelId="{F26843A8-4C66-4C86-B66D-B29BF78D7984}" type="pres">
      <dgm:prSet presAssocID="{791A8999-C27A-4794-AE8A-2E1A49559682}" presName="txSpace" presStyleCnt="0"/>
      <dgm:spPr/>
    </dgm:pt>
    <dgm:pt modelId="{D2730CE0-AD70-4BCB-88F2-E38B047580F9}" type="pres">
      <dgm:prSet presAssocID="{791A8999-C27A-4794-AE8A-2E1A49559682}" presName="desTx" presStyleLbl="revTx" presStyleIdx="3" presStyleCnt="4">
        <dgm:presLayoutVars/>
      </dgm:prSet>
      <dgm:spPr/>
    </dgm:pt>
  </dgm:ptLst>
  <dgm:cxnLst>
    <dgm:cxn modelId="{2B7E670B-E652-4D9B-924D-CE2C5F4F00DB}" type="presOf" srcId="{F8341455-F584-47CE-83E8-A030B8B34750}" destId="{D2730CE0-AD70-4BCB-88F2-E38B047580F9}" srcOrd="0" destOrd="0" presId="urn:microsoft.com/office/officeart/2018/2/layout/IconLabelDescriptionList"/>
    <dgm:cxn modelId="{4C10BC1A-0B0C-4CE1-9F62-7D387EA53224}" srcId="{E8749A84-A091-429B-A5F4-D0BB372C5742}" destId="{334EA247-1C95-4A9B-8CB9-67B76FA1C2C5}" srcOrd="0" destOrd="0" parTransId="{FF695E2E-E5DF-47AC-A17C-B25115102E4A}" sibTransId="{C8B9EED8-E6EA-4963-9854-10762A97CC72}"/>
    <dgm:cxn modelId="{9AD79740-19AD-4571-ACE7-9EF118A1ECC7}" type="presOf" srcId="{791A8999-C27A-4794-AE8A-2E1A49559682}" destId="{AA8D6A50-5173-4467-866F-10D53C289AEA}" srcOrd="0" destOrd="0" presId="urn:microsoft.com/office/officeart/2018/2/layout/IconLabelDescriptionList"/>
    <dgm:cxn modelId="{1AD6C766-369A-446A-A787-877BDD56431A}" type="presOf" srcId="{E7F4E9C3-C1A5-4E19-9E47-A9744C03EC7B}" destId="{364F6573-C140-4D2B-8FB9-FFE2E6C81C4D}" srcOrd="0" destOrd="0" presId="urn:microsoft.com/office/officeart/2018/2/layout/IconLabelDescriptionList"/>
    <dgm:cxn modelId="{2A1EAE72-88C5-4747-900C-5EAA3DB18A1C}" type="presOf" srcId="{47CBC2D8-EDE3-43B9-8581-226D66DA99F1}" destId="{F09CA976-C36C-4DBF-9E63-A5FE0FBE5312}" srcOrd="0" destOrd="2" presId="urn:microsoft.com/office/officeart/2018/2/layout/IconLabelDescriptionList"/>
    <dgm:cxn modelId="{786E3253-E1FB-4081-A3B3-F67D043AE88A}" type="presOf" srcId="{4E4F05A9-A536-4E3F-BAFD-CDE7AD16B317}" destId="{F09CA976-C36C-4DBF-9E63-A5FE0FBE5312}" srcOrd="0" destOrd="1" presId="urn:microsoft.com/office/officeart/2018/2/layout/IconLabelDescriptionList"/>
    <dgm:cxn modelId="{CF194576-D754-4E83-8FD0-53E41850B410}" srcId="{E7F4E9C3-C1A5-4E19-9E47-A9744C03EC7B}" destId="{791A8999-C27A-4794-AE8A-2E1A49559682}" srcOrd="1" destOrd="0" parTransId="{79290B05-DF94-4DF9-B4E0-B118B9D595D5}" sibTransId="{5F034ADF-08D8-4977-AA89-FFAF4123EBCC}"/>
    <dgm:cxn modelId="{A8AF5079-C0E5-4DE8-A41C-CCC57BB40A98}" srcId="{334EA247-1C95-4A9B-8CB9-67B76FA1C2C5}" destId="{D06B45DE-7266-4CD8-8AFB-B03E72D5EBA2}" srcOrd="2" destOrd="0" parTransId="{AD1DBF20-F9F8-4B23-B272-BCB3B044329F}" sibTransId="{B1D2EF37-1472-4926-B28C-BD85F4344221}"/>
    <dgm:cxn modelId="{B488BF5A-7E65-40BB-9C35-C9C316092AD4}" type="presOf" srcId="{D06B45DE-7266-4CD8-8AFB-B03E72D5EBA2}" destId="{F09CA976-C36C-4DBF-9E63-A5FE0FBE5312}" srcOrd="0" destOrd="3" presId="urn:microsoft.com/office/officeart/2018/2/layout/IconLabelDescriptionList"/>
    <dgm:cxn modelId="{47D4FF85-5F9C-408E-A870-A6CFB066522A}" type="presOf" srcId="{334EA247-1C95-4A9B-8CB9-67B76FA1C2C5}" destId="{F09CA976-C36C-4DBF-9E63-A5FE0FBE5312}" srcOrd="0" destOrd="0" presId="urn:microsoft.com/office/officeart/2018/2/layout/IconLabelDescriptionList"/>
    <dgm:cxn modelId="{5FF95E86-4841-40C3-ABC6-7492E135988A}" srcId="{334EA247-1C95-4A9B-8CB9-67B76FA1C2C5}" destId="{4E4F05A9-A536-4E3F-BAFD-CDE7AD16B317}" srcOrd="0" destOrd="0" parTransId="{914C7D3C-8CF7-4A83-82C3-20054919A491}" sibTransId="{AFC99681-AC98-4705-914A-A363E9DC1943}"/>
    <dgm:cxn modelId="{6B936E9C-5DDE-41A8-98F3-A355E2F7DDD7}" srcId="{791A8999-C27A-4794-AE8A-2E1A49559682}" destId="{F8341455-F584-47CE-83E8-A030B8B34750}" srcOrd="0" destOrd="0" parTransId="{C0A76CB4-57EC-4AE6-9907-E05A1D94ED93}" sibTransId="{66489778-D69F-41CA-B3F0-C28FE8A22C48}"/>
    <dgm:cxn modelId="{8BBB0DBF-AE05-479E-9563-03A7928FC930}" srcId="{334EA247-1C95-4A9B-8CB9-67B76FA1C2C5}" destId="{47CBC2D8-EDE3-43B9-8581-226D66DA99F1}" srcOrd="1" destOrd="0" parTransId="{80D6C470-4988-4002-8091-27A6EFDD14B4}" sibTransId="{6CDB70D0-8680-4833-B63B-983A4EFFE301}"/>
    <dgm:cxn modelId="{F81C73C2-3E10-4AC4-8C4B-D41DEA19CBCE}" type="presOf" srcId="{E8749A84-A091-429B-A5F4-D0BB372C5742}" destId="{DB31575E-B0D0-48CE-AD5D-E5308E3F2B24}" srcOrd="0" destOrd="0" presId="urn:microsoft.com/office/officeart/2018/2/layout/IconLabelDescriptionList"/>
    <dgm:cxn modelId="{B2C1B5DE-B91E-474E-9242-4689CE3D84F7}" srcId="{E7F4E9C3-C1A5-4E19-9E47-A9744C03EC7B}" destId="{E8749A84-A091-429B-A5F4-D0BB372C5742}" srcOrd="0" destOrd="0" parTransId="{0468EF59-D35E-4802-8A73-07E00C64AD42}" sibTransId="{F3AAB05D-A2FB-4A78-B049-C046C07C32D6}"/>
    <dgm:cxn modelId="{F90B3B17-E3D9-4F4A-936C-09AE9491A8E4}" type="presParOf" srcId="{364F6573-C140-4D2B-8FB9-FFE2E6C81C4D}" destId="{766B6CFA-06CE-4D63-A42C-07D5036209A0}" srcOrd="0" destOrd="0" presId="urn:microsoft.com/office/officeart/2018/2/layout/IconLabelDescriptionList"/>
    <dgm:cxn modelId="{9979A78C-6858-424F-9742-9AEFBC9F95E3}" type="presParOf" srcId="{766B6CFA-06CE-4D63-A42C-07D5036209A0}" destId="{7DA9293E-3408-4D87-90B3-1508BE5A033B}" srcOrd="0" destOrd="0" presId="urn:microsoft.com/office/officeart/2018/2/layout/IconLabelDescriptionList"/>
    <dgm:cxn modelId="{8568CADD-624F-4A47-8C35-4E4D9B8E3106}" type="presParOf" srcId="{766B6CFA-06CE-4D63-A42C-07D5036209A0}" destId="{FD5DB951-723B-4326-BD3A-B128CB179C4A}" srcOrd="1" destOrd="0" presId="urn:microsoft.com/office/officeart/2018/2/layout/IconLabelDescriptionList"/>
    <dgm:cxn modelId="{AAE35475-71B3-4ED4-9D0C-D57616610FAA}" type="presParOf" srcId="{766B6CFA-06CE-4D63-A42C-07D5036209A0}" destId="{DB31575E-B0D0-48CE-AD5D-E5308E3F2B24}" srcOrd="2" destOrd="0" presId="urn:microsoft.com/office/officeart/2018/2/layout/IconLabelDescriptionList"/>
    <dgm:cxn modelId="{BD3368E8-2DB7-4E30-ADD3-9BCF844DA632}" type="presParOf" srcId="{766B6CFA-06CE-4D63-A42C-07D5036209A0}" destId="{C9FAD8B8-604F-4751-B80D-283C61BC73D9}" srcOrd="3" destOrd="0" presId="urn:microsoft.com/office/officeart/2018/2/layout/IconLabelDescriptionList"/>
    <dgm:cxn modelId="{57017BD4-5199-44E3-B2E5-B47DF0356373}" type="presParOf" srcId="{766B6CFA-06CE-4D63-A42C-07D5036209A0}" destId="{F09CA976-C36C-4DBF-9E63-A5FE0FBE5312}" srcOrd="4" destOrd="0" presId="urn:microsoft.com/office/officeart/2018/2/layout/IconLabelDescriptionList"/>
    <dgm:cxn modelId="{4A1FEDB6-A5BD-41CE-BFA1-12BA1938206E}" type="presParOf" srcId="{364F6573-C140-4D2B-8FB9-FFE2E6C81C4D}" destId="{864F1FDD-7056-4B26-B505-25F22336E1B1}" srcOrd="1" destOrd="0" presId="urn:microsoft.com/office/officeart/2018/2/layout/IconLabelDescriptionList"/>
    <dgm:cxn modelId="{853E0AD9-B828-44EB-A271-6BE5D82B997B}" type="presParOf" srcId="{364F6573-C140-4D2B-8FB9-FFE2E6C81C4D}" destId="{FAE6D0A4-B563-4E73-A097-AA0B0A76DC72}" srcOrd="2" destOrd="0" presId="urn:microsoft.com/office/officeart/2018/2/layout/IconLabelDescriptionList"/>
    <dgm:cxn modelId="{27B5CDB5-F0F9-4A86-B0F2-DAEF0642677A}" type="presParOf" srcId="{FAE6D0A4-B563-4E73-A097-AA0B0A76DC72}" destId="{6F05A929-28B2-44FD-BB23-513DC11E99AC}" srcOrd="0" destOrd="0" presId="urn:microsoft.com/office/officeart/2018/2/layout/IconLabelDescriptionList"/>
    <dgm:cxn modelId="{9A7C20BE-AA0A-4280-91C7-CF3EAFCB583A}" type="presParOf" srcId="{FAE6D0A4-B563-4E73-A097-AA0B0A76DC72}" destId="{09FE671C-B886-4FCA-919F-D29C583A81CA}" srcOrd="1" destOrd="0" presId="urn:microsoft.com/office/officeart/2018/2/layout/IconLabelDescriptionList"/>
    <dgm:cxn modelId="{CFA6D893-CA59-4886-A6D4-3821CF35A9EF}" type="presParOf" srcId="{FAE6D0A4-B563-4E73-A097-AA0B0A76DC72}" destId="{AA8D6A50-5173-4467-866F-10D53C289AEA}" srcOrd="2" destOrd="0" presId="urn:microsoft.com/office/officeart/2018/2/layout/IconLabelDescriptionList"/>
    <dgm:cxn modelId="{0C6AEEDC-68C9-419E-9D59-1CB5A343C9EC}" type="presParOf" srcId="{FAE6D0A4-B563-4E73-A097-AA0B0A76DC72}" destId="{F26843A8-4C66-4C86-B66D-B29BF78D7984}" srcOrd="3" destOrd="0" presId="urn:microsoft.com/office/officeart/2018/2/layout/IconLabelDescriptionList"/>
    <dgm:cxn modelId="{8B1EC79C-1572-4168-A775-174934911556}" type="presParOf" srcId="{FAE6D0A4-B563-4E73-A097-AA0B0A76DC72}" destId="{D2730CE0-AD70-4BCB-88F2-E38B047580F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08FC0-FE34-48F6-B4B4-0042A1B3E4A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1C978B6-549E-4F99-8CAB-B6D53FC6350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GT" dirty="0"/>
            <a:t>Ventajas y desventajas</a:t>
          </a:r>
          <a:endParaRPr lang="en-US" dirty="0"/>
        </a:p>
      </dgm:t>
    </dgm:pt>
    <dgm:pt modelId="{6484EFCC-BF25-4725-AD80-4358BE22324C}" type="parTrans" cxnId="{05AB5DD2-68D2-420E-A01D-54DA541B2286}">
      <dgm:prSet/>
      <dgm:spPr/>
      <dgm:t>
        <a:bodyPr/>
        <a:lstStyle/>
        <a:p>
          <a:endParaRPr lang="en-US"/>
        </a:p>
      </dgm:t>
    </dgm:pt>
    <dgm:pt modelId="{4F5365A2-E409-4E06-811E-2061C9FD0408}" type="sibTrans" cxnId="{05AB5DD2-68D2-420E-A01D-54DA541B2286}">
      <dgm:prSet/>
      <dgm:spPr/>
      <dgm:t>
        <a:bodyPr/>
        <a:lstStyle/>
        <a:p>
          <a:endParaRPr lang="en-US"/>
        </a:p>
      </dgm:t>
    </dgm:pt>
    <dgm:pt modelId="{C44F9411-1BD4-4CF0-91E6-72FE552535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GT" sz="1800" dirty="0"/>
            <a:t>Precio de venta </a:t>
          </a:r>
          <a:endParaRPr lang="en-US" sz="1800" dirty="0"/>
        </a:p>
      </dgm:t>
    </dgm:pt>
    <dgm:pt modelId="{4D701F21-35F5-4B70-8AE3-D23D76B14B24}" type="parTrans" cxnId="{28A1A49D-26EC-4E9C-BB8A-8ED6A779A566}">
      <dgm:prSet/>
      <dgm:spPr/>
      <dgm:t>
        <a:bodyPr/>
        <a:lstStyle/>
        <a:p>
          <a:endParaRPr lang="en-US"/>
        </a:p>
      </dgm:t>
    </dgm:pt>
    <dgm:pt modelId="{303EDE75-407E-418C-BEA0-D9CC4ACC4E58}" type="sibTrans" cxnId="{28A1A49D-26EC-4E9C-BB8A-8ED6A779A566}">
      <dgm:prSet/>
      <dgm:spPr/>
      <dgm:t>
        <a:bodyPr/>
        <a:lstStyle/>
        <a:p>
          <a:endParaRPr lang="en-US"/>
        </a:p>
      </dgm:t>
    </dgm:pt>
    <dgm:pt modelId="{0D714532-4977-439F-B668-E4AFFE9AE71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GT" sz="1800" dirty="0"/>
            <a:t>Tarifas de transporte</a:t>
          </a:r>
          <a:endParaRPr lang="en-US" sz="1800" dirty="0"/>
        </a:p>
      </dgm:t>
    </dgm:pt>
    <dgm:pt modelId="{1145D93F-2970-43B1-A87C-EAB96AB65800}" type="parTrans" cxnId="{F1E91B10-DFB8-45EC-86E0-D0CF61DBB04C}">
      <dgm:prSet/>
      <dgm:spPr/>
      <dgm:t>
        <a:bodyPr/>
        <a:lstStyle/>
        <a:p>
          <a:endParaRPr lang="en-US"/>
        </a:p>
      </dgm:t>
    </dgm:pt>
    <dgm:pt modelId="{FA71D348-18B5-48E0-AFB3-16BC739EBC01}" type="sibTrans" cxnId="{F1E91B10-DFB8-45EC-86E0-D0CF61DBB04C}">
      <dgm:prSet/>
      <dgm:spPr/>
      <dgm:t>
        <a:bodyPr/>
        <a:lstStyle/>
        <a:p>
          <a:endParaRPr lang="en-US"/>
        </a:p>
      </dgm:t>
    </dgm:pt>
    <dgm:pt modelId="{F084E35B-E7C1-4A7F-ABBC-78305C5BF0D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GT" sz="1800" dirty="0"/>
            <a:t>Volúmenes de compra</a:t>
          </a:r>
          <a:endParaRPr lang="en-US" sz="1800" dirty="0"/>
        </a:p>
      </dgm:t>
    </dgm:pt>
    <dgm:pt modelId="{3795A2D6-B34D-4E38-86C4-D5C83ABCC6CD}" type="parTrans" cxnId="{3DE4B526-DE3D-45C0-9886-541242D2D2EC}">
      <dgm:prSet/>
      <dgm:spPr/>
      <dgm:t>
        <a:bodyPr/>
        <a:lstStyle/>
        <a:p>
          <a:endParaRPr lang="en-US"/>
        </a:p>
      </dgm:t>
    </dgm:pt>
    <dgm:pt modelId="{3C866F61-7516-42DD-A2B7-0E2D9D7B3E8B}" type="sibTrans" cxnId="{3DE4B526-DE3D-45C0-9886-541242D2D2EC}">
      <dgm:prSet/>
      <dgm:spPr/>
      <dgm:t>
        <a:bodyPr/>
        <a:lstStyle/>
        <a:p>
          <a:endParaRPr lang="en-US"/>
        </a:p>
      </dgm:t>
    </dgm:pt>
    <dgm:pt modelId="{C1CC7DFF-221F-446E-9746-5B40EFC308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GT" sz="1800" dirty="0"/>
            <a:t>Tiempos de entrega</a:t>
          </a:r>
          <a:endParaRPr lang="en-US" sz="1800" dirty="0"/>
        </a:p>
      </dgm:t>
    </dgm:pt>
    <dgm:pt modelId="{6506DB41-8184-41E4-8A1E-CBCCC1EE0E4A}" type="parTrans" cxnId="{7F3D0372-AF4C-407E-9DCB-F7253939DE53}">
      <dgm:prSet/>
      <dgm:spPr/>
      <dgm:t>
        <a:bodyPr/>
        <a:lstStyle/>
        <a:p>
          <a:endParaRPr lang="en-US"/>
        </a:p>
      </dgm:t>
    </dgm:pt>
    <dgm:pt modelId="{D9754F83-5424-45AE-B359-88701C1978CB}" type="sibTrans" cxnId="{7F3D0372-AF4C-407E-9DCB-F7253939DE53}">
      <dgm:prSet/>
      <dgm:spPr/>
      <dgm:t>
        <a:bodyPr/>
        <a:lstStyle/>
        <a:p>
          <a:endParaRPr lang="en-US"/>
        </a:p>
      </dgm:t>
    </dgm:pt>
    <dgm:pt modelId="{77DD48D8-9138-44C5-9E6F-6AE67C4C57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GT" sz="1800" dirty="0"/>
            <a:t>Confiabilidad</a:t>
          </a:r>
          <a:endParaRPr lang="en-US" sz="1800" dirty="0"/>
        </a:p>
      </dgm:t>
    </dgm:pt>
    <dgm:pt modelId="{C7D60485-E1BC-47FD-B31F-ED850F428898}" type="parTrans" cxnId="{6A53FD6E-300E-478B-9072-F5C543C4D5E5}">
      <dgm:prSet/>
      <dgm:spPr/>
      <dgm:t>
        <a:bodyPr/>
        <a:lstStyle/>
        <a:p>
          <a:endParaRPr lang="en-US"/>
        </a:p>
      </dgm:t>
    </dgm:pt>
    <dgm:pt modelId="{A2566286-15B3-49D2-8652-48ED08816D41}" type="sibTrans" cxnId="{6A53FD6E-300E-478B-9072-F5C543C4D5E5}">
      <dgm:prSet/>
      <dgm:spPr/>
      <dgm:t>
        <a:bodyPr/>
        <a:lstStyle/>
        <a:p>
          <a:endParaRPr lang="en-US"/>
        </a:p>
      </dgm:t>
    </dgm:pt>
    <dgm:pt modelId="{E63CC8C4-3EE0-4482-928F-B12883059F7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GT" dirty="0"/>
            <a:t>Qué proveedor nos ofrece </a:t>
          </a:r>
          <a:r>
            <a:rPr lang="es-GT" b="1" dirty="0"/>
            <a:t>mayor valor agregado</a:t>
          </a:r>
          <a:endParaRPr lang="en-US" dirty="0"/>
        </a:p>
      </dgm:t>
    </dgm:pt>
    <dgm:pt modelId="{1096182A-F582-4609-93A6-35CB22E45638}" type="parTrans" cxnId="{4F568A5A-334D-4BFE-A507-75C0A5392288}">
      <dgm:prSet/>
      <dgm:spPr/>
      <dgm:t>
        <a:bodyPr/>
        <a:lstStyle/>
        <a:p>
          <a:endParaRPr lang="en-US"/>
        </a:p>
      </dgm:t>
    </dgm:pt>
    <dgm:pt modelId="{BFB90F8C-B893-45D4-AD9E-0406C3707732}" type="sibTrans" cxnId="{4F568A5A-334D-4BFE-A507-75C0A5392288}">
      <dgm:prSet/>
      <dgm:spPr/>
      <dgm:t>
        <a:bodyPr/>
        <a:lstStyle/>
        <a:p>
          <a:endParaRPr lang="en-US"/>
        </a:p>
      </dgm:t>
    </dgm:pt>
    <dgm:pt modelId="{A109D14E-20DD-466F-9F21-FA2049517E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GT" sz="1800" dirty="0"/>
            <a:t>¿Se apega a nuestra Estrategia competitiva?</a:t>
          </a:r>
          <a:endParaRPr lang="en-US" sz="1800" dirty="0"/>
        </a:p>
      </dgm:t>
    </dgm:pt>
    <dgm:pt modelId="{53E52A8E-079A-430F-A158-B24E13E3DC97}" type="parTrans" cxnId="{7E6B08D5-7755-486A-BC16-90C6F9C75E84}">
      <dgm:prSet/>
      <dgm:spPr/>
      <dgm:t>
        <a:bodyPr/>
        <a:lstStyle/>
        <a:p>
          <a:endParaRPr lang="en-US"/>
        </a:p>
      </dgm:t>
    </dgm:pt>
    <dgm:pt modelId="{AA5324DA-5711-45C0-B2A7-895E46DAA9DC}" type="sibTrans" cxnId="{7E6B08D5-7755-486A-BC16-90C6F9C75E84}">
      <dgm:prSet/>
      <dgm:spPr/>
      <dgm:t>
        <a:bodyPr/>
        <a:lstStyle/>
        <a:p>
          <a:endParaRPr lang="en-US"/>
        </a:p>
      </dgm:t>
    </dgm:pt>
    <dgm:pt modelId="{F43BEEA2-E301-4CA2-81A3-D2BB3DBE1A7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GT" sz="1800" dirty="0"/>
            <a:t>¿Los clientes están dispuestos a pagar por este valor?</a:t>
          </a:r>
          <a:endParaRPr lang="en-US" sz="1800" dirty="0"/>
        </a:p>
      </dgm:t>
    </dgm:pt>
    <dgm:pt modelId="{0D17F626-71D3-4F4B-958D-8FD95143BE33}" type="parTrans" cxnId="{D61C4689-999E-4774-BF1F-907339B2FD48}">
      <dgm:prSet/>
      <dgm:spPr/>
      <dgm:t>
        <a:bodyPr/>
        <a:lstStyle/>
        <a:p>
          <a:endParaRPr lang="en-US"/>
        </a:p>
      </dgm:t>
    </dgm:pt>
    <dgm:pt modelId="{7A58321D-42AD-440E-B931-AAAF69AC5889}" type="sibTrans" cxnId="{D61C4689-999E-4774-BF1F-907339B2FD48}">
      <dgm:prSet/>
      <dgm:spPr/>
      <dgm:t>
        <a:bodyPr/>
        <a:lstStyle/>
        <a:p>
          <a:endParaRPr lang="en-US"/>
        </a:p>
      </dgm:t>
    </dgm:pt>
    <dgm:pt modelId="{67B75D7A-CBCC-4F6F-93D5-6D4001DDF95C}" type="pres">
      <dgm:prSet presAssocID="{E9208FC0-FE34-48F6-B4B4-0042A1B3E4A6}" presName="root" presStyleCnt="0">
        <dgm:presLayoutVars>
          <dgm:dir/>
          <dgm:resizeHandles val="exact"/>
        </dgm:presLayoutVars>
      </dgm:prSet>
      <dgm:spPr/>
    </dgm:pt>
    <dgm:pt modelId="{DB448579-CE86-42BB-B6D2-0453DF7A1359}" type="pres">
      <dgm:prSet presAssocID="{41C978B6-549E-4F99-8CAB-B6D53FC63502}" presName="compNode" presStyleCnt="0"/>
      <dgm:spPr/>
    </dgm:pt>
    <dgm:pt modelId="{BD36C6F0-B471-46E5-9E59-E720762E4E9C}" type="pres">
      <dgm:prSet presAssocID="{41C978B6-549E-4F99-8CAB-B6D53FC6350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F0445940-3ED9-4834-B3D2-AD370D627312}" type="pres">
      <dgm:prSet presAssocID="{41C978B6-549E-4F99-8CAB-B6D53FC63502}" presName="iconSpace" presStyleCnt="0"/>
      <dgm:spPr/>
    </dgm:pt>
    <dgm:pt modelId="{15274EC0-FE85-4C2F-B6D6-D05B94DE38FD}" type="pres">
      <dgm:prSet presAssocID="{41C978B6-549E-4F99-8CAB-B6D53FC63502}" presName="parTx" presStyleLbl="revTx" presStyleIdx="0" presStyleCnt="4" custLinFactNeighborX="342" custLinFactNeighborY="-50361">
        <dgm:presLayoutVars>
          <dgm:chMax val="0"/>
          <dgm:chPref val="0"/>
        </dgm:presLayoutVars>
      </dgm:prSet>
      <dgm:spPr/>
    </dgm:pt>
    <dgm:pt modelId="{332D389B-3C99-40C0-82DF-194BFAB53BA6}" type="pres">
      <dgm:prSet presAssocID="{41C978B6-549E-4F99-8CAB-B6D53FC63502}" presName="txSpace" presStyleCnt="0"/>
      <dgm:spPr/>
    </dgm:pt>
    <dgm:pt modelId="{A7DF270D-FAA6-4225-BB14-5C6CFEFA8AC1}" type="pres">
      <dgm:prSet presAssocID="{41C978B6-549E-4F99-8CAB-B6D53FC63502}" presName="desTx" presStyleLbl="revTx" presStyleIdx="1" presStyleCnt="4" custScaleY="236023">
        <dgm:presLayoutVars/>
      </dgm:prSet>
      <dgm:spPr/>
    </dgm:pt>
    <dgm:pt modelId="{E4769EE3-D4A2-4F87-927D-A450631880AF}" type="pres">
      <dgm:prSet presAssocID="{4F5365A2-E409-4E06-811E-2061C9FD0408}" presName="sibTrans" presStyleCnt="0"/>
      <dgm:spPr/>
    </dgm:pt>
    <dgm:pt modelId="{B9B02344-CFB6-4421-BA0D-C3AAAB0E6A8F}" type="pres">
      <dgm:prSet presAssocID="{E63CC8C4-3EE0-4482-928F-B12883059F77}" presName="compNode" presStyleCnt="0"/>
      <dgm:spPr/>
    </dgm:pt>
    <dgm:pt modelId="{1F872A6B-590D-4A54-AF6B-565666E96EBA}" type="pres">
      <dgm:prSet presAssocID="{E63CC8C4-3EE0-4482-928F-B12883059F7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ona de laureles"/>
        </a:ext>
      </dgm:extLst>
    </dgm:pt>
    <dgm:pt modelId="{73CE108C-3376-4ACC-B279-1E7D64141494}" type="pres">
      <dgm:prSet presAssocID="{E63CC8C4-3EE0-4482-928F-B12883059F77}" presName="iconSpace" presStyleCnt="0"/>
      <dgm:spPr/>
    </dgm:pt>
    <dgm:pt modelId="{6A9D8403-823E-4FB9-A8B7-C9D044466CE5}" type="pres">
      <dgm:prSet presAssocID="{E63CC8C4-3EE0-4482-928F-B12883059F77}" presName="parTx" presStyleLbl="revTx" presStyleIdx="2" presStyleCnt="4">
        <dgm:presLayoutVars>
          <dgm:chMax val="0"/>
          <dgm:chPref val="0"/>
        </dgm:presLayoutVars>
      </dgm:prSet>
      <dgm:spPr/>
    </dgm:pt>
    <dgm:pt modelId="{D9FBF9FB-D024-4FC8-A821-338FCA7FAAA4}" type="pres">
      <dgm:prSet presAssocID="{E63CC8C4-3EE0-4482-928F-B12883059F77}" presName="txSpace" presStyleCnt="0"/>
      <dgm:spPr/>
    </dgm:pt>
    <dgm:pt modelId="{295C5F08-3E79-4CF1-B104-1FDB95C01383}" type="pres">
      <dgm:prSet presAssocID="{E63CC8C4-3EE0-4482-928F-B12883059F77}" presName="desTx" presStyleLbl="revTx" presStyleIdx="3" presStyleCnt="4">
        <dgm:presLayoutVars/>
      </dgm:prSet>
      <dgm:spPr/>
    </dgm:pt>
  </dgm:ptLst>
  <dgm:cxnLst>
    <dgm:cxn modelId="{F1E91B10-DFB8-45EC-86E0-D0CF61DBB04C}" srcId="{41C978B6-549E-4F99-8CAB-B6D53FC63502}" destId="{0D714532-4977-439F-B668-E4AFFE9AE717}" srcOrd="1" destOrd="0" parTransId="{1145D93F-2970-43B1-A87C-EAB96AB65800}" sibTransId="{FA71D348-18B5-48E0-AFB3-16BC739EBC01}"/>
    <dgm:cxn modelId="{3DE4B526-DE3D-45C0-9886-541242D2D2EC}" srcId="{41C978B6-549E-4F99-8CAB-B6D53FC63502}" destId="{F084E35B-E7C1-4A7F-ABBC-78305C5BF0DF}" srcOrd="2" destOrd="0" parTransId="{3795A2D6-B34D-4E38-86C4-D5C83ABCC6CD}" sibTransId="{3C866F61-7516-42DD-A2B7-0E2D9D7B3E8B}"/>
    <dgm:cxn modelId="{A38B8E2F-7FA4-45E2-9426-EF487391F55D}" type="presOf" srcId="{F43BEEA2-E301-4CA2-81A3-D2BB3DBE1A71}" destId="{295C5F08-3E79-4CF1-B104-1FDB95C01383}" srcOrd="0" destOrd="1" presId="urn:microsoft.com/office/officeart/2018/2/layout/IconLabelDescriptionList"/>
    <dgm:cxn modelId="{A55CD05E-997F-4FCC-A6D4-D6650BD68032}" type="presOf" srcId="{E63CC8C4-3EE0-4482-928F-B12883059F77}" destId="{6A9D8403-823E-4FB9-A8B7-C9D044466CE5}" srcOrd="0" destOrd="0" presId="urn:microsoft.com/office/officeart/2018/2/layout/IconLabelDescriptionList"/>
    <dgm:cxn modelId="{D6CEB546-A91A-43A9-922D-0E7808F823B9}" type="presOf" srcId="{41C978B6-549E-4F99-8CAB-B6D53FC63502}" destId="{15274EC0-FE85-4C2F-B6D6-D05B94DE38FD}" srcOrd="0" destOrd="0" presId="urn:microsoft.com/office/officeart/2018/2/layout/IconLabelDescriptionList"/>
    <dgm:cxn modelId="{6A53FD6E-300E-478B-9072-F5C543C4D5E5}" srcId="{41C978B6-549E-4F99-8CAB-B6D53FC63502}" destId="{77DD48D8-9138-44C5-9E6F-6AE67C4C577D}" srcOrd="4" destOrd="0" parTransId="{C7D60485-E1BC-47FD-B31F-ED850F428898}" sibTransId="{A2566286-15B3-49D2-8652-48ED08816D41}"/>
    <dgm:cxn modelId="{7F3D0372-AF4C-407E-9DCB-F7253939DE53}" srcId="{41C978B6-549E-4F99-8CAB-B6D53FC63502}" destId="{C1CC7DFF-221F-446E-9746-5B40EFC3082D}" srcOrd="3" destOrd="0" parTransId="{6506DB41-8184-41E4-8A1E-CBCCC1EE0E4A}" sibTransId="{D9754F83-5424-45AE-B359-88701C1978CB}"/>
    <dgm:cxn modelId="{4F568A5A-334D-4BFE-A507-75C0A5392288}" srcId="{E9208FC0-FE34-48F6-B4B4-0042A1B3E4A6}" destId="{E63CC8C4-3EE0-4482-928F-B12883059F77}" srcOrd="1" destOrd="0" parTransId="{1096182A-F582-4609-93A6-35CB22E45638}" sibTransId="{BFB90F8C-B893-45D4-AD9E-0406C3707732}"/>
    <dgm:cxn modelId="{5C1D427F-9573-4B5D-9D07-071E8F589CBA}" type="presOf" srcId="{0D714532-4977-439F-B668-E4AFFE9AE717}" destId="{A7DF270D-FAA6-4225-BB14-5C6CFEFA8AC1}" srcOrd="0" destOrd="1" presId="urn:microsoft.com/office/officeart/2018/2/layout/IconLabelDescriptionList"/>
    <dgm:cxn modelId="{D61C4689-999E-4774-BF1F-907339B2FD48}" srcId="{E63CC8C4-3EE0-4482-928F-B12883059F77}" destId="{F43BEEA2-E301-4CA2-81A3-D2BB3DBE1A71}" srcOrd="1" destOrd="0" parTransId="{0D17F626-71D3-4F4B-958D-8FD95143BE33}" sibTransId="{7A58321D-42AD-440E-B931-AAAF69AC5889}"/>
    <dgm:cxn modelId="{C70FB69A-85B3-43E8-B2A8-D83629CCB951}" type="presOf" srcId="{C1CC7DFF-221F-446E-9746-5B40EFC3082D}" destId="{A7DF270D-FAA6-4225-BB14-5C6CFEFA8AC1}" srcOrd="0" destOrd="3" presId="urn:microsoft.com/office/officeart/2018/2/layout/IconLabelDescriptionList"/>
    <dgm:cxn modelId="{8EF15F9B-48B3-41A9-817E-E2F6B77A793D}" type="presOf" srcId="{E9208FC0-FE34-48F6-B4B4-0042A1B3E4A6}" destId="{67B75D7A-CBCC-4F6F-93D5-6D4001DDF95C}" srcOrd="0" destOrd="0" presId="urn:microsoft.com/office/officeart/2018/2/layout/IconLabelDescriptionList"/>
    <dgm:cxn modelId="{28A1A49D-26EC-4E9C-BB8A-8ED6A779A566}" srcId="{41C978B6-549E-4F99-8CAB-B6D53FC63502}" destId="{C44F9411-1BD4-4CF0-91E6-72FE5525356D}" srcOrd="0" destOrd="0" parTransId="{4D701F21-35F5-4B70-8AE3-D23D76B14B24}" sibTransId="{303EDE75-407E-418C-BEA0-D9CC4ACC4E58}"/>
    <dgm:cxn modelId="{AC85E8A4-44D3-4362-9255-EE392594E12B}" type="presOf" srcId="{F084E35B-E7C1-4A7F-ABBC-78305C5BF0DF}" destId="{A7DF270D-FAA6-4225-BB14-5C6CFEFA8AC1}" srcOrd="0" destOrd="2" presId="urn:microsoft.com/office/officeart/2018/2/layout/IconLabelDescriptionList"/>
    <dgm:cxn modelId="{2CF5C5D0-DBC2-436D-89A9-4BFF9EF11CD9}" type="presOf" srcId="{A109D14E-20DD-466F-9F21-FA2049517EB4}" destId="{295C5F08-3E79-4CF1-B104-1FDB95C01383}" srcOrd="0" destOrd="0" presId="urn:microsoft.com/office/officeart/2018/2/layout/IconLabelDescriptionList"/>
    <dgm:cxn modelId="{05AB5DD2-68D2-420E-A01D-54DA541B2286}" srcId="{E9208FC0-FE34-48F6-B4B4-0042A1B3E4A6}" destId="{41C978B6-549E-4F99-8CAB-B6D53FC63502}" srcOrd="0" destOrd="0" parTransId="{6484EFCC-BF25-4725-AD80-4358BE22324C}" sibTransId="{4F5365A2-E409-4E06-811E-2061C9FD0408}"/>
    <dgm:cxn modelId="{7E6B08D5-7755-486A-BC16-90C6F9C75E84}" srcId="{E63CC8C4-3EE0-4482-928F-B12883059F77}" destId="{A109D14E-20DD-466F-9F21-FA2049517EB4}" srcOrd="0" destOrd="0" parTransId="{53E52A8E-079A-430F-A158-B24E13E3DC97}" sibTransId="{AA5324DA-5711-45C0-B2A7-895E46DAA9DC}"/>
    <dgm:cxn modelId="{C2DBECF3-C0BE-4FAB-A129-FF4B47FDE467}" type="presOf" srcId="{C44F9411-1BD4-4CF0-91E6-72FE5525356D}" destId="{A7DF270D-FAA6-4225-BB14-5C6CFEFA8AC1}" srcOrd="0" destOrd="0" presId="urn:microsoft.com/office/officeart/2018/2/layout/IconLabelDescriptionList"/>
    <dgm:cxn modelId="{A35E5DFB-8332-4086-B90E-17E239C34C7A}" type="presOf" srcId="{77DD48D8-9138-44C5-9E6F-6AE67C4C577D}" destId="{A7DF270D-FAA6-4225-BB14-5C6CFEFA8AC1}" srcOrd="0" destOrd="4" presId="urn:microsoft.com/office/officeart/2018/2/layout/IconLabelDescriptionList"/>
    <dgm:cxn modelId="{355E1C63-0C13-4C96-8CD1-ECCFCF3155F6}" type="presParOf" srcId="{67B75D7A-CBCC-4F6F-93D5-6D4001DDF95C}" destId="{DB448579-CE86-42BB-B6D2-0453DF7A1359}" srcOrd="0" destOrd="0" presId="urn:microsoft.com/office/officeart/2018/2/layout/IconLabelDescriptionList"/>
    <dgm:cxn modelId="{70FDD524-E5BD-4379-9D6A-4DE36DC5A6C4}" type="presParOf" srcId="{DB448579-CE86-42BB-B6D2-0453DF7A1359}" destId="{BD36C6F0-B471-46E5-9E59-E720762E4E9C}" srcOrd="0" destOrd="0" presId="urn:microsoft.com/office/officeart/2018/2/layout/IconLabelDescriptionList"/>
    <dgm:cxn modelId="{05223D47-2B2E-44E3-AC8C-1A18774A3B12}" type="presParOf" srcId="{DB448579-CE86-42BB-B6D2-0453DF7A1359}" destId="{F0445940-3ED9-4834-B3D2-AD370D627312}" srcOrd="1" destOrd="0" presId="urn:microsoft.com/office/officeart/2018/2/layout/IconLabelDescriptionList"/>
    <dgm:cxn modelId="{96483F3A-EABA-47FE-B4AE-577922658BF9}" type="presParOf" srcId="{DB448579-CE86-42BB-B6D2-0453DF7A1359}" destId="{15274EC0-FE85-4C2F-B6D6-D05B94DE38FD}" srcOrd="2" destOrd="0" presId="urn:microsoft.com/office/officeart/2018/2/layout/IconLabelDescriptionList"/>
    <dgm:cxn modelId="{1EBFC796-D52E-4D93-8721-43F5621A3E80}" type="presParOf" srcId="{DB448579-CE86-42BB-B6D2-0453DF7A1359}" destId="{332D389B-3C99-40C0-82DF-194BFAB53BA6}" srcOrd="3" destOrd="0" presId="urn:microsoft.com/office/officeart/2018/2/layout/IconLabelDescriptionList"/>
    <dgm:cxn modelId="{233A49D0-8599-4CA9-9D44-FDBBF68F6B6C}" type="presParOf" srcId="{DB448579-CE86-42BB-B6D2-0453DF7A1359}" destId="{A7DF270D-FAA6-4225-BB14-5C6CFEFA8AC1}" srcOrd="4" destOrd="0" presId="urn:microsoft.com/office/officeart/2018/2/layout/IconLabelDescriptionList"/>
    <dgm:cxn modelId="{6DEE63C0-E70C-451D-B450-CA4FFF88429D}" type="presParOf" srcId="{67B75D7A-CBCC-4F6F-93D5-6D4001DDF95C}" destId="{E4769EE3-D4A2-4F87-927D-A450631880AF}" srcOrd="1" destOrd="0" presId="urn:microsoft.com/office/officeart/2018/2/layout/IconLabelDescriptionList"/>
    <dgm:cxn modelId="{75A0C7E4-891D-49CD-BC7B-A597A5EC1CB5}" type="presParOf" srcId="{67B75D7A-CBCC-4F6F-93D5-6D4001DDF95C}" destId="{B9B02344-CFB6-4421-BA0D-C3AAAB0E6A8F}" srcOrd="2" destOrd="0" presId="urn:microsoft.com/office/officeart/2018/2/layout/IconLabelDescriptionList"/>
    <dgm:cxn modelId="{19B08CBA-7C59-41D6-A0B9-7BBC184F73E0}" type="presParOf" srcId="{B9B02344-CFB6-4421-BA0D-C3AAAB0E6A8F}" destId="{1F872A6B-590D-4A54-AF6B-565666E96EBA}" srcOrd="0" destOrd="0" presId="urn:microsoft.com/office/officeart/2018/2/layout/IconLabelDescriptionList"/>
    <dgm:cxn modelId="{516AFEF9-1038-4E6E-9044-7F1C0EEB8E97}" type="presParOf" srcId="{B9B02344-CFB6-4421-BA0D-C3AAAB0E6A8F}" destId="{73CE108C-3376-4ACC-B279-1E7D64141494}" srcOrd="1" destOrd="0" presId="urn:microsoft.com/office/officeart/2018/2/layout/IconLabelDescriptionList"/>
    <dgm:cxn modelId="{FEABFA43-D9B8-4A3F-8F34-6CC67A3B442C}" type="presParOf" srcId="{B9B02344-CFB6-4421-BA0D-C3AAAB0E6A8F}" destId="{6A9D8403-823E-4FB9-A8B7-C9D044466CE5}" srcOrd="2" destOrd="0" presId="urn:microsoft.com/office/officeart/2018/2/layout/IconLabelDescriptionList"/>
    <dgm:cxn modelId="{A4A7CD6C-D2B5-4E8B-8FF7-4E08B583B13E}" type="presParOf" srcId="{B9B02344-CFB6-4421-BA0D-C3AAAB0E6A8F}" destId="{D9FBF9FB-D024-4FC8-A821-338FCA7FAAA4}" srcOrd="3" destOrd="0" presId="urn:microsoft.com/office/officeart/2018/2/layout/IconLabelDescriptionList"/>
    <dgm:cxn modelId="{7F70B311-385B-4D16-8D47-BD867BAD67C8}" type="presParOf" srcId="{B9B02344-CFB6-4421-BA0D-C3AAAB0E6A8F}" destId="{295C5F08-3E79-4CF1-B104-1FDB95C0138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D77801-B1B8-4409-82ED-6709A3E3398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94DD0A4-59A7-4800-AABB-51D4391C00E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GT" b="0" i="0"/>
            <a:t>Disponibilidad:</a:t>
          </a:r>
          <a:endParaRPr lang="en-US"/>
        </a:p>
      </dgm:t>
    </dgm:pt>
    <dgm:pt modelId="{0F6718F6-2A58-4F51-AFAD-846AFCF0CFE6}" type="parTrans" cxnId="{5E804ADC-60C6-4E14-B40A-1B52B3B19803}">
      <dgm:prSet/>
      <dgm:spPr/>
      <dgm:t>
        <a:bodyPr/>
        <a:lstStyle/>
        <a:p>
          <a:endParaRPr lang="en-US"/>
        </a:p>
      </dgm:t>
    </dgm:pt>
    <dgm:pt modelId="{8CC8D2AA-4926-4B4E-8308-9331EBD55848}" type="sibTrans" cxnId="{5E804ADC-60C6-4E14-B40A-1B52B3B19803}">
      <dgm:prSet/>
      <dgm:spPr/>
      <dgm:t>
        <a:bodyPr/>
        <a:lstStyle/>
        <a:p>
          <a:endParaRPr lang="en-US"/>
        </a:p>
      </dgm:t>
    </dgm:pt>
    <dgm:pt modelId="{15CFD7A3-DB96-4D87-A4B1-E60BDF275B43}">
      <dgm:prSet/>
      <dgm:spPr/>
      <dgm:t>
        <a:bodyPr/>
        <a:lstStyle/>
        <a:p>
          <a:pPr>
            <a:lnSpc>
              <a:spcPct val="100000"/>
            </a:lnSpc>
          </a:pPr>
          <a:r>
            <a:rPr lang="es-GT" b="0" i="0"/>
            <a:t>Capital humano</a:t>
          </a:r>
          <a:endParaRPr lang="en-US"/>
        </a:p>
      </dgm:t>
    </dgm:pt>
    <dgm:pt modelId="{3C7ECC28-6259-4970-910F-B50BD573EBB6}" type="parTrans" cxnId="{CAE2EA7B-752E-49B2-A42E-438E669DB74E}">
      <dgm:prSet/>
      <dgm:spPr/>
      <dgm:t>
        <a:bodyPr/>
        <a:lstStyle/>
        <a:p>
          <a:endParaRPr lang="en-US"/>
        </a:p>
      </dgm:t>
    </dgm:pt>
    <dgm:pt modelId="{27152AB2-4144-4241-819D-8948190A9366}" type="sibTrans" cxnId="{CAE2EA7B-752E-49B2-A42E-438E669DB74E}">
      <dgm:prSet/>
      <dgm:spPr/>
      <dgm:t>
        <a:bodyPr/>
        <a:lstStyle/>
        <a:p>
          <a:endParaRPr lang="en-US"/>
        </a:p>
      </dgm:t>
    </dgm:pt>
    <dgm:pt modelId="{9CC3DECD-5B8C-42FC-BC66-613FBF3BFD9C}">
      <dgm:prSet/>
      <dgm:spPr/>
      <dgm:t>
        <a:bodyPr/>
        <a:lstStyle/>
        <a:p>
          <a:pPr>
            <a:lnSpc>
              <a:spcPct val="100000"/>
            </a:lnSpc>
          </a:pPr>
          <a:r>
            <a:rPr lang="es-GT" b="0" i="0"/>
            <a:t>Distribución etaria</a:t>
          </a:r>
          <a:endParaRPr lang="en-US"/>
        </a:p>
      </dgm:t>
    </dgm:pt>
    <dgm:pt modelId="{7E583729-CE06-4D7C-9696-3CC5FC12ABFA}" type="parTrans" cxnId="{AF918D5D-202D-43F4-B5C0-7FA246D60C60}">
      <dgm:prSet/>
      <dgm:spPr/>
      <dgm:t>
        <a:bodyPr/>
        <a:lstStyle/>
        <a:p>
          <a:endParaRPr lang="en-US"/>
        </a:p>
      </dgm:t>
    </dgm:pt>
    <dgm:pt modelId="{393B4FDD-B8B0-460B-951F-9288AD7B629D}" type="sibTrans" cxnId="{AF918D5D-202D-43F4-B5C0-7FA246D60C60}">
      <dgm:prSet/>
      <dgm:spPr/>
      <dgm:t>
        <a:bodyPr/>
        <a:lstStyle/>
        <a:p>
          <a:endParaRPr lang="en-US"/>
        </a:p>
      </dgm:t>
    </dgm:pt>
    <dgm:pt modelId="{1CFA9396-DBD2-4BBF-B018-D92F0633C55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GT" b="0" i="0"/>
            <a:t>Características</a:t>
          </a:r>
          <a:endParaRPr lang="en-US"/>
        </a:p>
      </dgm:t>
    </dgm:pt>
    <dgm:pt modelId="{F5C6FD6B-E5BE-4A54-B120-21E06EC8F90E}" type="parTrans" cxnId="{59A6BE43-7F8A-4B93-B243-486D13F77F45}">
      <dgm:prSet/>
      <dgm:spPr/>
      <dgm:t>
        <a:bodyPr/>
        <a:lstStyle/>
        <a:p>
          <a:endParaRPr lang="en-US"/>
        </a:p>
      </dgm:t>
    </dgm:pt>
    <dgm:pt modelId="{9525B04A-1AA6-4D1E-8D2A-8946BFBD1E85}" type="sibTrans" cxnId="{59A6BE43-7F8A-4B93-B243-486D13F77F45}">
      <dgm:prSet/>
      <dgm:spPr/>
      <dgm:t>
        <a:bodyPr/>
        <a:lstStyle/>
        <a:p>
          <a:endParaRPr lang="en-US"/>
        </a:p>
      </dgm:t>
    </dgm:pt>
    <dgm:pt modelId="{63DCBE5E-99F3-4213-8C86-9DE6BD31E457}">
      <dgm:prSet/>
      <dgm:spPr/>
      <dgm:t>
        <a:bodyPr/>
        <a:lstStyle/>
        <a:p>
          <a:pPr>
            <a:lnSpc>
              <a:spcPct val="100000"/>
            </a:lnSpc>
          </a:pPr>
          <a:r>
            <a:rPr lang="es-GT" b="0" i="0"/>
            <a:t>Niveles educativos</a:t>
          </a:r>
          <a:endParaRPr lang="en-US"/>
        </a:p>
      </dgm:t>
    </dgm:pt>
    <dgm:pt modelId="{4C165848-3320-49CD-90B9-6DC5A97919E9}" type="parTrans" cxnId="{28A4D56C-ABF9-4DA5-A006-CE3302B265AC}">
      <dgm:prSet/>
      <dgm:spPr/>
      <dgm:t>
        <a:bodyPr/>
        <a:lstStyle/>
        <a:p>
          <a:endParaRPr lang="en-US"/>
        </a:p>
      </dgm:t>
    </dgm:pt>
    <dgm:pt modelId="{984FE4B6-C9AF-49DE-9007-68A77F5B23E6}" type="sibTrans" cxnId="{28A4D56C-ABF9-4DA5-A006-CE3302B265AC}">
      <dgm:prSet/>
      <dgm:spPr/>
      <dgm:t>
        <a:bodyPr/>
        <a:lstStyle/>
        <a:p>
          <a:endParaRPr lang="en-US"/>
        </a:p>
      </dgm:t>
    </dgm:pt>
    <dgm:pt modelId="{A315F6AE-DA7F-43C1-9CEE-0AC39639585F}">
      <dgm:prSet/>
      <dgm:spPr/>
      <dgm:t>
        <a:bodyPr/>
        <a:lstStyle/>
        <a:p>
          <a:pPr>
            <a:lnSpc>
              <a:spcPct val="100000"/>
            </a:lnSpc>
          </a:pPr>
          <a:r>
            <a:rPr lang="es-GT" b="0" i="0"/>
            <a:t>Competencias</a:t>
          </a:r>
          <a:endParaRPr lang="en-US"/>
        </a:p>
      </dgm:t>
    </dgm:pt>
    <dgm:pt modelId="{6C040DE5-58B6-4ED4-823E-198C48682DD0}" type="parTrans" cxnId="{24C7184E-BE7F-4469-9A20-3FCE8B91ECD7}">
      <dgm:prSet/>
      <dgm:spPr/>
      <dgm:t>
        <a:bodyPr/>
        <a:lstStyle/>
        <a:p>
          <a:endParaRPr lang="en-US"/>
        </a:p>
      </dgm:t>
    </dgm:pt>
    <dgm:pt modelId="{9C3D4A75-A270-4AB6-BC95-02E96857F7CD}" type="sibTrans" cxnId="{24C7184E-BE7F-4469-9A20-3FCE8B91ECD7}">
      <dgm:prSet/>
      <dgm:spPr/>
      <dgm:t>
        <a:bodyPr/>
        <a:lstStyle/>
        <a:p>
          <a:endParaRPr lang="en-US"/>
        </a:p>
      </dgm:t>
    </dgm:pt>
    <dgm:pt modelId="{9EE60856-9A79-4D1B-935E-8FB3C9060465}">
      <dgm:prSet/>
      <dgm:spPr/>
      <dgm:t>
        <a:bodyPr/>
        <a:lstStyle/>
        <a:p>
          <a:pPr>
            <a:lnSpc>
              <a:spcPct val="100000"/>
            </a:lnSpc>
          </a:pPr>
          <a:r>
            <a:rPr lang="es-GT" b="0" i="0"/>
            <a:t>Tecnificación</a:t>
          </a:r>
          <a:endParaRPr lang="en-US"/>
        </a:p>
      </dgm:t>
    </dgm:pt>
    <dgm:pt modelId="{B90A98CC-69A6-41F5-803D-F58450681413}" type="parTrans" cxnId="{DF908B77-31BD-4F9E-A5B5-46C21206C26B}">
      <dgm:prSet/>
      <dgm:spPr/>
      <dgm:t>
        <a:bodyPr/>
        <a:lstStyle/>
        <a:p>
          <a:endParaRPr lang="en-US"/>
        </a:p>
      </dgm:t>
    </dgm:pt>
    <dgm:pt modelId="{E72CBDBB-9A29-4E5C-9167-353F5159F2E1}" type="sibTrans" cxnId="{DF908B77-31BD-4F9E-A5B5-46C21206C26B}">
      <dgm:prSet/>
      <dgm:spPr/>
      <dgm:t>
        <a:bodyPr/>
        <a:lstStyle/>
        <a:p>
          <a:endParaRPr lang="en-US"/>
        </a:p>
      </dgm:t>
    </dgm:pt>
    <dgm:pt modelId="{0611C19A-7D0E-4BE3-9AA9-D5BDC3CB7CCB}" type="pres">
      <dgm:prSet presAssocID="{12D77801-B1B8-4409-82ED-6709A3E3398A}" presName="root" presStyleCnt="0">
        <dgm:presLayoutVars>
          <dgm:dir/>
          <dgm:resizeHandles val="exact"/>
        </dgm:presLayoutVars>
      </dgm:prSet>
      <dgm:spPr/>
    </dgm:pt>
    <dgm:pt modelId="{A492AFBD-3001-4211-A575-B6B272B7C20C}" type="pres">
      <dgm:prSet presAssocID="{994DD0A4-59A7-4800-AABB-51D4391C00E8}" presName="compNode" presStyleCnt="0"/>
      <dgm:spPr/>
    </dgm:pt>
    <dgm:pt modelId="{D2162E3A-E008-48CC-BCCF-FDF667B9D505}" type="pres">
      <dgm:prSet presAssocID="{994DD0A4-59A7-4800-AABB-51D4391C00E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 de hombres"/>
        </a:ext>
      </dgm:extLst>
    </dgm:pt>
    <dgm:pt modelId="{A3AFB026-6234-4269-A302-6F7C06FEEB87}" type="pres">
      <dgm:prSet presAssocID="{994DD0A4-59A7-4800-AABB-51D4391C00E8}" presName="iconSpace" presStyleCnt="0"/>
      <dgm:spPr/>
    </dgm:pt>
    <dgm:pt modelId="{6B15B0AA-A30F-42D7-AA22-AC7F406A8228}" type="pres">
      <dgm:prSet presAssocID="{994DD0A4-59A7-4800-AABB-51D4391C00E8}" presName="parTx" presStyleLbl="revTx" presStyleIdx="0" presStyleCnt="4">
        <dgm:presLayoutVars>
          <dgm:chMax val="0"/>
          <dgm:chPref val="0"/>
        </dgm:presLayoutVars>
      </dgm:prSet>
      <dgm:spPr/>
    </dgm:pt>
    <dgm:pt modelId="{1CEE6C33-6A58-45DD-B3B4-67B3631BAD1D}" type="pres">
      <dgm:prSet presAssocID="{994DD0A4-59A7-4800-AABB-51D4391C00E8}" presName="txSpace" presStyleCnt="0"/>
      <dgm:spPr/>
    </dgm:pt>
    <dgm:pt modelId="{7B6E6926-0ADC-449D-BC8C-89A95FAD149D}" type="pres">
      <dgm:prSet presAssocID="{994DD0A4-59A7-4800-AABB-51D4391C00E8}" presName="desTx" presStyleLbl="revTx" presStyleIdx="1" presStyleCnt="4">
        <dgm:presLayoutVars/>
      </dgm:prSet>
      <dgm:spPr/>
    </dgm:pt>
    <dgm:pt modelId="{D42D46AA-2C91-435B-B198-3D885E7012B0}" type="pres">
      <dgm:prSet presAssocID="{8CC8D2AA-4926-4B4E-8308-9331EBD55848}" presName="sibTrans" presStyleCnt="0"/>
      <dgm:spPr/>
    </dgm:pt>
    <dgm:pt modelId="{DE6D2671-5A00-442D-AB26-ADBDC5CCB3E2}" type="pres">
      <dgm:prSet presAssocID="{1CFA9396-DBD2-4BBF-B018-D92F0633C552}" presName="compNode" presStyleCnt="0"/>
      <dgm:spPr/>
    </dgm:pt>
    <dgm:pt modelId="{560D7A8F-A3D9-4F11-94CD-15AE3BD4F6E5}" type="pres">
      <dgm:prSet presAssocID="{1CFA9396-DBD2-4BBF-B018-D92F0633C55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8D902C3-C4EC-436B-AB19-8F90F21B26B1}" type="pres">
      <dgm:prSet presAssocID="{1CFA9396-DBD2-4BBF-B018-D92F0633C552}" presName="iconSpace" presStyleCnt="0"/>
      <dgm:spPr/>
    </dgm:pt>
    <dgm:pt modelId="{F02764F0-3CFD-4660-AC8E-358132725D88}" type="pres">
      <dgm:prSet presAssocID="{1CFA9396-DBD2-4BBF-B018-D92F0633C552}" presName="parTx" presStyleLbl="revTx" presStyleIdx="2" presStyleCnt="4">
        <dgm:presLayoutVars>
          <dgm:chMax val="0"/>
          <dgm:chPref val="0"/>
        </dgm:presLayoutVars>
      </dgm:prSet>
      <dgm:spPr/>
    </dgm:pt>
    <dgm:pt modelId="{81807959-05E5-490A-9047-697802EF009B}" type="pres">
      <dgm:prSet presAssocID="{1CFA9396-DBD2-4BBF-B018-D92F0633C552}" presName="txSpace" presStyleCnt="0"/>
      <dgm:spPr/>
    </dgm:pt>
    <dgm:pt modelId="{1361FA2C-F7D0-4565-9687-F5639A7DF65C}" type="pres">
      <dgm:prSet presAssocID="{1CFA9396-DBD2-4BBF-B018-D92F0633C552}" presName="desTx" presStyleLbl="revTx" presStyleIdx="3" presStyleCnt="4">
        <dgm:presLayoutVars/>
      </dgm:prSet>
      <dgm:spPr/>
    </dgm:pt>
  </dgm:ptLst>
  <dgm:cxnLst>
    <dgm:cxn modelId="{89F5041E-4B23-41DD-AC53-66AAD64690FC}" type="presOf" srcId="{1CFA9396-DBD2-4BBF-B018-D92F0633C552}" destId="{F02764F0-3CFD-4660-AC8E-358132725D88}" srcOrd="0" destOrd="0" presId="urn:microsoft.com/office/officeart/2018/2/layout/IconLabelDescriptionList"/>
    <dgm:cxn modelId="{7F8D5323-BB45-4306-B64B-38D27BC24376}" type="presOf" srcId="{A315F6AE-DA7F-43C1-9CEE-0AC39639585F}" destId="{1361FA2C-F7D0-4565-9687-F5639A7DF65C}" srcOrd="0" destOrd="1" presId="urn:microsoft.com/office/officeart/2018/2/layout/IconLabelDescriptionList"/>
    <dgm:cxn modelId="{AF918D5D-202D-43F4-B5C0-7FA246D60C60}" srcId="{994DD0A4-59A7-4800-AABB-51D4391C00E8}" destId="{9CC3DECD-5B8C-42FC-BC66-613FBF3BFD9C}" srcOrd="1" destOrd="0" parTransId="{7E583729-CE06-4D7C-9696-3CC5FC12ABFA}" sibTransId="{393B4FDD-B8B0-460B-951F-9288AD7B629D}"/>
    <dgm:cxn modelId="{59A6BE43-7F8A-4B93-B243-486D13F77F45}" srcId="{12D77801-B1B8-4409-82ED-6709A3E3398A}" destId="{1CFA9396-DBD2-4BBF-B018-D92F0633C552}" srcOrd="1" destOrd="0" parTransId="{F5C6FD6B-E5BE-4A54-B120-21E06EC8F90E}" sibTransId="{9525B04A-1AA6-4D1E-8D2A-8946BFBD1E85}"/>
    <dgm:cxn modelId="{9156C349-3EE3-40DA-9CBD-1FDE88218952}" type="presOf" srcId="{994DD0A4-59A7-4800-AABB-51D4391C00E8}" destId="{6B15B0AA-A30F-42D7-AA22-AC7F406A8228}" srcOrd="0" destOrd="0" presId="urn:microsoft.com/office/officeart/2018/2/layout/IconLabelDescriptionList"/>
    <dgm:cxn modelId="{28A4D56C-ABF9-4DA5-A006-CE3302B265AC}" srcId="{1CFA9396-DBD2-4BBF-B018-D92F0633C552}" destId="{63DCBE5E-99F3-4213-8C86-9DE6BD31E457}" srcOrd="0" destOrd="0" parTransId="{4C165848-3320-49CD-90B9-6DC5A97919E9}" sibTransId="{984FE4B6-C9AF-49DE-9007-68A77F5B23E6}"/>
    <dgm:cxn modelId="{24C7184E-BE7F-4469-9A20-3FCE8B91ECD7}" srcId="{1CFA9396-DBD2-4BBF-B018-D92F0633C552}" destId="{A315F6AE-DA7F-43C1-9CEE-0AC39639585F}" srcOrd="1" destOrd="0" parTransId="{6C040DE5-58B6-4ED4-823E-198C48682DD0}" sibTransId="{9C3D4A75-A270-4AB6-BC95-02E96857F7CD}"/>
    <dgm:cxn modelId="{EFC06B54-C013-42F6-8AD2-38F071588F96}" type="presOf" srcId="{63DCBE5E-99F3-4213-8C86-9DE6BD31E457}" destId="{1361FA2C-F7D0-4565-9687-F5639A7DF65C}" srcOrd="0" destOrd="0" presId="urn:microsoft.com/office/officeart/2018/2/layout/IconLabelDescriptionList"/>
    <dgm:cxn modelId="{DF908B77-31BD-4F9E-A5B5-46C21206C26B}" srcId="{1CFA9396-DBD2-4BBF-B018-D92F0633C552}" destId="{9EE60856-9A79-4D1B-935E-8FB3C9060465}" srcOrd="2" destOrd="0" parTransId="{B90A98CC-69A6-41F5-803D-F58450681413}" sibTransId="{E72CBDBB-9A29-4E5C-9167-353F5159F2E1}"/>
    <dgm:cxn modelId="{CAE2EA7B-752E-49B2-A42E-438E669DB74E}" srcId="{994DD0A4-59A7-4800-AABB-51D4391C00E8}" destId="{15CFD7A3-DB96-4D87-A4B1-E60BDF275B43}" srcOrd="0" destOrd="0" parTransId="{3C7ECC28-6259-4970-910F-B50BD573EBB6}" sibTransId="{27152AB2-4144-4241-819D-8948190A9366}"/>
    <dgm:cxn modelId="{1E3B757E-D757-4668-AD4B-9AB017BD1B67}" type="presOf" srcId="{15CFD7A3-DB96-4D87-A4B1-E60BDF275B43}" destId="{7B6E6926-0ADC-449D-BC8C-89A95FAD149D}" srcOrd="0" destOrd="0" presId="urn:microsoft.com/office/officeart/2018/2/layout/IconLabelDescriptionList"/>
    <dgm:cxn modelId="{0D15F585-540E-4EE7-86CD-DD04FA550F7B}" type="presOf" srcId="{12D77801-B1B8-4409-82ED-6709A3E3398A}" destId="{0611C19A-7D0E-4BE3-9AA9-D5BDC3CB7CCB}" srcOrd="0" destOrd="0" presId="urn:microsoft.com/office/officeart/2018/2/layout/IconLabelDescriptionList"/>
    <dgm:cxn modelId="{112D708C-500F-44A1-88C9-F7C25E28B685}" type="presOf" srcId="{9EE60856-9A79-4D1B-935E-8FB3C9060465}" destId="{1361FA2C-F7D0-4565-9687-F5639A7DF65C}" srcOrd="0" destOrd="2" presId="urn:microsoft.com/office/officeart/2018/2/layout/IconLabelDescriptionList"/>
    <dgm:cxn modelId="{4AF38593-6D21-4BA4-80EE-64CC0E2DA9A7}" type="presOf" srcId="{9CC3DECD-5B8C-42FC-BC66-613FBF3BFD9C}" destId="{7B6E6926-0ADC-449D-BC8C-89A95FAD149D}" srcOrd="0" destOrd="1" presId="urn:microsoft.com/office/officeart/2018/2/layout/IconLabelDescriptionList"/>
    <dgm:cxn modelId="{5E804ADC-60C6-4E14-B40A-1B52B3B19803}" srcId="{12D77801-B1B8-4409-82ED-6709A3E3398A}" destId="{994DD0A4-59A7-4800-AABB-51D4391C00E8}" srcOrd="0" destOrd="0" parTransId="{0F6718F6-2A58-4F51-AFAD-846AFCF0CFE6}" sibTransId="{8CC8D2AA-4926-4B4E-8308-9331EBD55848}"/>
    <dgm:cxn modelId="{1BDE81F1-03D5-4DBF-8AAE-D0FAA1BA9522}" type="presParOf" srcId="{0611C19A-7D0E-4BE3-9AA9-D5BDC3CB7CCB}" destId="{A492AFBD-3001-4211-A575-B6B272B7C20C}" srcOrd="0" destOrd="0" presId="urn:microsoft.com/office/officeart/2018/2/layout/IconLabelDescriptionList"/>
    <dgm:cxn modelId="{D5F5B5C3-1E0F-4B40-A349-4AC356D4BC67}" type="presParOf" srcId="{A492AFBD-3001-4211-A575-B6B272B7C20C}" destId="{D2162E3A-E008-48CC-BCCF-FDF667B9D505}" srcOrd="0" destOrd="0" presId="urn:microsoft.com/office/officeart/2018/2/layout/IconLabelDescriptionList"/>
    <dgm:cxn modelId="{BD84CB21-559C-4BBE-9326-E01F146198DC}" type="presParOf" srcId="{A492AFBD-3001-4211-A575-B6B272B7C20C}" destId="{A3AFB026-6234-4269-A302-6F7C06FEEB87}" srcOrd="1" destOrd="0" presId="urn:microsoft.com/office/officeart/2018/2/layout/IconLabelDescriptionList"/>
    <dgm:cxn modelId="{73D4A86B-230D-424A-9E2F-540023278263}" type="presParOf" srcId="{A492AFBD-3001-4211-A575-B6B272B7C20C}" destId="{6B15B0AA-A30F-42D7-AA22-AC7F406A8228}" srcOrd="2" destOrd="0" presId="urn:microsoft.com/office/officeart/2018/2/layout/IconLabelDescriptionList"/>
    <dgm:cxn modelId="{7FE0E71B-3D4D-4B1E-B14F-1FE06896E51D}" type="presParOf" srcId="{A492AFBD-3001-4211-A575-B6B272B7C20C}" destId="{1CEE6C33-6A58-45DD-B3B4-67B3631BAD1D}" srcOrd="3" destOrd="0" presId="urn:microsoft.com/office/officeart/2018/2/layout/IconLabelDescriptionList"/>
    <dgm:cxn modelId="{C05C0E53-2699-4630-A612-7DAA6C58923E}" type="presParOf" srcId="{A492AFBD-3001-4211-A575-B6B272B7C20C}" destId="{7B6E6926-0ADC-449D-BC8C-89A95FAD149D}" srcOrd="4" destOrd="0" presId="urn:microsoft.com/office/officeart/2018/2/layout/IconLabelDescriptionList"/>
    <dgm:cxn modelId="{A8AF6517-1483-4931-B1B2-9B3EFE2BD6C9}" type="presParOf" srcId="{0611C19A-7D0E-4BE3-9AA9-D5BDC3CB7CCB}" destId="{D42D46AA-2C91-435B-B198-3D885E7012B0}" srcOrd="1" destOrd="0" presId="urn:microsoft.com/office/officeart/2018/2/layout/IconLabelDescriptionList"/>
    <dgm:cxn modelId="{BEFDFC97-D829-4F1F-965F-38C8FD077445}" type="presParOf" srcId="{0611C19A-7D0E-4BE3-9AA9-D5BDC3CB7CCB}" destId="{DE6D2671-5A00-442D-AB26-ADBDC5CCB3E2}" srcOrd="2" destOrd="0" presId="urn:microsoft.com/office/officeart/2018/2/layout/IconLabelDescriptionList"/>
    <dgm:cxn modelId="{98CE8DDA-2F10-4A2A-9E14-800C29EC4430}" type="presParOf" srcId="{DE6D2671-5A00-442D-AB26-ADBDC5CCB3E2}" destId="{560D7A8F-A3D9-4F11-94CD-15AE3BD4F6E5}" srcOrd="0" destOrd="0" presId="urn:microsoft.com/office/officeart/2018/2/layout/IconLabelDescriptionList"/>
    <dgm:cxn modelId="{F5C434BA-763A-4DAE-BFCD-7A5ED3AA4162}" type="presParOf" srcId="{DE6D2671-5A00-442D-AB26-ADBDC5CCB3E2}" destId="{48D902C3-C4EC-436B-AB19-8F90F21B26B1}" srcOrd="1" destOrd="0" presId="urn:microsoft.com/office/officeart/2018/2/layout/IconLabelDescriptionList"/>
    <dgm:cxn modelId="{6DA8B88B-366A-4452-8D09-D4C4E3A1A45F}" type="presParOf" srcId="{DE6D2671-5A00-442D-AB26-ADBDC5CCB3E2}" destId="{F02764F0-3CFD-4660-AC8E-358132725D88}" srcOrd="2" destOrd="0" presId="urn:microsoft.com/office/officeart/2018/2/layout/IconLabelDescriptionList"/>
    <dgm:cxn modelId="{BD69E926-D6FE-455F-B5C6-8B3A6C2FD7DD}" type="presParOf" srcId="{DE6D2671-5A00-442D-AB26-ADBDC5CCB3E2}" destId="{81807959-05E5-490A-9047-697802EF009B}" srcOrd="3" destOrd="0" presId="urn:microsoft.com/office/officeart/2018/2/layout/IconLabelDescriptionList"/>
    <dgm:cxn modelId="{CC1724DB-9018-45C6-9E97-F26D28D3E55C}" type="presParOf" srcId="{DE6D2671-5A00-442D-AB26-ADBDC5CCB3E2}" destId="{1361FA2C-F7D0-4565-9687-F5639A7DF65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F79730-B416-476D-B004-22B629F1313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4337DBC-D8C2-4372-A4EE-9401E6D67623}">
      <dgm:prSet/>
      <dgm:spPr/>
      <dgm:t>
        <a:bodyPr/>
        <a:lstStyle/>
        <a:p>
          <a:r>
            <a:rPr lang="es-GT"/>
            <a:t>Leyes que rigen las relaciones laborales</a:t>
          </a:r>
          <a:endParaRPr lang="en-US"/>
        </a:p>
      </dgm:t>
    </dgm:pt>
    <dgm:pt modelId="{5C787C1F-E160-4E77-949B-99C15AE1C3E2}" type="parTrans" cxnId="{8CB13DDB-D079-4DFF-B6DB-CA53D7436A7C}">
      <dgm:prSet/>
      <dgm:spPr/>
      <dgm:t>
        <a:bodyPr/>
        <a:lstStyle/>
        <a:p>
          <a:endParaRPr lang="en-US"/>
        </a:p>
      </dgm:t>
    </dgm:pt>
    <dgm:pt modelId="{BA3F46F9-B16B-433B-B020-1EEA4BDA61D3}" type="sibTrans" cxnId="{8CB13DDB-D079-4DFF-B6DB-CA53D7436A7C}">
      <dgm:prSet/>
      <dgm:spPr/>
      <dgm:t>
        <a:bodyPr/>
        <a:lstStyle/>
        <a:p>
          <a:endParaRPr lang="en-US"/>
        </a:p>
      </dgm:t>
    </dgm:pt>
    <dgm:pt modelId="{A5D63693-67AE-4B24-BB5C-7015A8604895}">
      <dgm:prSet/>
      <dgm:spPr/>
      <dgm:t>
        <a:bodyPr/>
        <a:lstStyle/>
        <a:p>
          <a:r>
            <a:rPr lang="es-GT"/>
            <a:t>Reglamentos de trabajo</a:t>
          </a:r>
          <a:endParaRPr lang="en-US"/>
        </a:p>
      </dgm:t>
    </dgm:pt>
    <dgm:pt modelId="{C28DD969-3158-4C8A-8FCD-BCEBDA1E9DDC}" type="parTrans" cxnId="{20281847-3893-4C48-8463-EFE32E72EADD}">
      <dgm:prSet/>
      <dgm:spPr/>
      <dgm:t>
        <a:bodyPr/>
        <a:lstStyle/>
        <a:p>
          <a:endParaRPr lang="en-US"/>
        </a:p>
      </dgm:t>
    </dgm:pt>
    <dgm:pt modelId="{F2B44562-55CF-4483-ADC2-39BE87AF82FA}" type="sibTrans" cxnId="{20281847-3893-4C48-8463-EFE32E72EADD}">
      <dgm:prSet/>
      <dgm:spPr/>
      <dgm:t>
        <a:bodyPr/>
        <a:lstStyle/>
        <a:p>
          <a:endParaRPr lang="en-US"/>
        </a:p>
      </dgm:t>
    </dgm:pt>
    <dgm:pt modelId="{7F993FAA-9F28-4B1B-810B-D7834BE87EB3}">
      <dgm:prSet/>
      <dgm:spPr/>
      <dgm:t>
        <a:bodyPr/>
        <a:lstStyle/>
        <a:p>
          <a:r>
            <a:rPr lang="es-GT"/>
            <a:t>Salud y seguridad ocupacional</a:t>
          </a:r>
          <a:endParaRPr lang="en-US"/>
        </a:p>
      </dgm:t>
    </dgm:pt>
    <dgm:pt modelId="{2A9300CA-CAEE-4576-9C21-5F044C4227CA}" type="parTrans" cxnId="{D7EE7F93-532B-4DBA-B432-E4EF27ADAE6E}">
      <dgm:prSet/>
      <dgm:spPr/>
      <dgm:t>
        <a:bodyPr/>
        <a:lstStyle/>
        <a:p>
          <a:endParaRPr lang="en-US"/>
        </a:p>
      </dgm:t>
    </dgm:pt>
    <dgm:pt modelId="{0BC64B0D-F5EB-4E78-B612-6481E500A481}" type="sibTrans" cxnId="{D7EE7F93-532B-4DBA-B432-E4EF27ADAE6E}">
      <dgm:prSet/>
      <dgm:spPr/>
      <dgm:t>
        <a:bodyPr/>
        <a:lstStyle/>
        <a:p>
          <a:endParaRPr lang="en-US"/>
        </a:p>
      </dgm:t>
    </dgm:pt>
    <dgm:pt modelId="{2BA81F1D-B8F8-4B89-A4A5-96A76BA08E01}">
      <dgm:prSet/>
      <dgm:spPr/>
      <dgm:t>
        <a:bodyPr/>
        <a:lstStyle/>
        <a:p>
          <a:r>
            <a:rPr lang="es-GT"/>
            <a:t>Prestaciones y cargas sociales</a:t>
          </a:r>
          <a:endParaRPr lang="en-US"/>
        </a:p>
      </dgm:t>
    </dgm:pt>
    <dgm:pt modelId="{F9D051B6-DE5C-4B77-BE59-B8FC3CD066C0}" type="parTrans" cxnId="{4F902C7E-1D41-459A-BBD8-13DC2B72C5BA}">
      <dgm:prSet/>
      <dgm:spPr/>
      <dgm:t>
        <a:bodyPr/>
        <a:lstStyle/>
        <a:p>
          <a:endParaRPr lang="en-US"/>
        </a:p>
      </dgm:t>
    </dgm:pt>
    <dgm:pt modelId="{3AA2D987-008C-4358-90C8-05E217415C3A}" type="sibTrans" cxnId="{4F902C7E-1D41-459A-BBD8-13DC2B72C5BA}">
      <dgm:prSet/>
      <dgm:spPr/>
      <dgm:t>
        <a:bodyPr/>
        <a:lstStyle/>
        <a:p>
          <a:endParaRPr lang="en-US"/>
        </a:p>
      </dgm:t>
    </dgm:pt>
    <dgm:pt modelId="{77835827-F775-4BBA-883B-1572BF162B41}">
      <dgm:prSet/>
      <dgm:spPr/>
      <dgm:t>
        <a:bodyPr/>
        <a:lstStyle/>
        <a:p>
          <a:r>
            <a:rPr lang="es-GT"/>
            <a:t>Situación política con relación al capital humano</a:t>
          </a:r>
          <a:endParaRPr lang="en-US"/>
        </a:p>
      </dgm:t>
    </dgm:pt>
    <dgm:pt modelId="{C74283EB-4393-453C-A007-CE09ECF31D03}" type="parTrans" cxnId="{565FEDC5-4535-42E9-B240-AB2BA2A191A4}">
      <dgm:prSet/>
      <dgm:spPr/>
      <dgm:t>
        <a:bodyPr/>
        <a:lstStyle/>
        <a:p>
          <a:endParaRPr lang="en-US"/>
        </a:p>
      </dgm:t>
    </dgm:pt>
    <dgm:pt modelId="{0D278CC2-38A6-4C7C-8533-F8395EB56074}" type="sibTrans" cxnId="{565FEDC5-4535-42E9-B240-AB2BA2A191A4}">
      <dgm:prSet/>
      <dgm:spPr/>
      <dgm:t>
        <a:bodyPr/>
        <a:lstStyle/>
        <a:p>
          <a:endParaRPr lang="en-US"/>
        </a:p>
      </dgm:t>
    </dgm:pt>
    <dgm:pt modelId="{98FE25AA-6B8F-4B39-89D5-6ED1D3D13C59}">
      <dgm:prSet/>
      <dgm:spPr/>
      <dgm:t>
        <a:bodyPr/>
        <a:lstStyle/>
        <a:p>
          <a:r>
            <a:rPr lang="es-GT"/>
            <a:t>Costo de vida</a:t>
          </a:r>
          <a:endParaRPr lang="en-US"/>
        </a:p>
      </dgm:t>
    </dgm:pt>
    <dgm:pt modelId="{13FA5B35-8A87-44C0-B997-D0823B067A88}" type="parTrans" cxnId="{23A61055-0158-4CE5-A73F-046971C6C02C}">
      <dgm:prSet/>
      <dgm:spPr/>
      <dgm:t>
        <a:bodyPr/>
        <a:lstStyle/>
        <a:p>
          <a:endParaRPr lang="en-US"/>
        </a:p>
      </dgm:t>
    </dgm:pt>
    <dgm:pt modelId="{75644C58-2D7C-40EE-AFFE-221CCEE2B8A0}" type="sibTrans" cxnId="{23A61055-0158-4CE5-A73F-046971C6C02C}">
      <dgm:prSet/>
      <dgm:spPr/>
      <dgm:t>
        <a:bodyPr/>
        <a:lstStyle/>
        <a:p>
          <a:endParaRPr lang="en-US"/>
        </a:p>
      </dgm:t>
    </dgm:pt>
    <dgm:pt modelId="{EF7E9577-75DB-4EC8-9D1C-015A40684CD9}" type="pres">
      <dgm:prSet presAssocID="{0EF79730-B416-476D-B004-22B629F1313C}" presName="root" presStyleCnt="0">
        <dgm:presLayoutVars>
          <dgm:dir/>
          <dgm:resizeHandles val="exact"/>
        </dgm:presLayoutVars>
      </dgm:prSet>
      <dgm:spPr/>
    </dgm:pt>
    <dgm:pt modelId="{697C55A0-0333-4352-B1A8-7FAFD831D379}" type="pres">
      <dgm:prSet presAssocID="{0EF79730-B416-476D-B004-22B629F1313C}" presName="container" presStyleCnt="0">
        <dgm:presLayoutVars>
          <dgm:dir/>
          <dgm:resizeHandles val="exact"/>
        </dgm:presLayoutVars>
      </dgm:prSet>
      <dgm:spPr/>
    </dgm:pt>
    <dgm:pt modelId="{EEED7734-D76A-4041-B90B-915D1C0CD090}" type="pres">
      <dgm:prSet presAssocID="{74337DBC-D8C2-4372-A4EE-9401E6D67623}" presName="compNode" presStyleCnt="0"/>
      <dgm:spPr/>
    </dgm:pt>
    <dgm:pt modelId="{B238C6BB-ED4C-442A-A93C-26F649E96B2D}" type="pres">
      <dgm:prSet presAssocID="{74337DBC-D8C2-4372-A4EE-9401E6D67623}" presName="iconBgRect" presStyleLbl="bgShp" presStyleIdx="0" presStyleCnt="6"/>
      <dgm:spPr/>
    </dgm:pt>
    <dgm:pt modelId="{68633E7E-D63D-4975-B64C-4F26935EDAFA}" type="pres">
      <dgm:prSet presAssocID="{74337DBC-D8C2-4372-A4EE-9401E6D6762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7B6CEC59-3E3E-4879-AC4F-89947348524B}" type="pres">
      <dgm:prSet presAssocID="{74337DBC-D8C2-4372-A4EE-9401E6D67623}" presName="spaceRect" presStyleCnt="0"/>
      <dgm:spPr/>
    </dgm:pt>
    <dgm:pt modelId="{B1A7E1F1-786D-4750-AA9E-B02294F92BBD}" type="pres">
      <dgm:prSet presAssocID="{74337DBC-D8C2-4372-A4EE-9401E6D67623}" presName="textRect" presStyleLbl="revTx" presStyleIdx="0" presStyleCnt="6">
        <dgm:presLayoutVars>
          <dgm:chMax val="1"/>
          <dgm:chPref val="1"/>
        </dgm:presLayoutVars>
      </dgm:prSet>
      <dgm:spPr/>
    </dgm:pt>
    <dgm:pt modelId="{5F07373F-1631-4B07-9AE7-0BF889C2F9EB}" type="pres">
      <dgm:prSet presAssocID="{BA3F46F9-B16B-433B-B020-1EEA4BDA61D3}" presName="sibTrans" presStyleLbl="sibTrans2D1" presStyleIdx="0" presStyleCnt="0"/>
      <dgm:spPr/>
    </dgm:pt>
    <dgm:pt modelId="{91D58091-2BFB-41FF-AE39-AE2608401516}" type="pres">
      <dgm:prSet presAssocID="{A5D63693-67AE-4B24-BB5C-7015A8604895}" presName="compNode" presStyleCnt="0"/>
      <dgm:spPr/>
    </dgm:pt>
    <dgm:pt modelId="{E3D702B1-AB70-4A77-AB5D-48A0A03DDD99}" type="pres">
      <dgm:prSet presAssocID="{A5D63693-67AE-4B24-BB5C-7015A8604895}" presName="iconBgRect" presStyleLbl="bgShp" presStyleIdx="1" presStyleCnt="6"/>
      <dgm:spPr/>
    </dgm:pt>
    <dgm:pt modelId="{F81D3F0A-B58F-4459-9AEB-938DDF1E00E8}" type="pres">
      <dgm:prSet presAssocID="{A5D63693-67AE-4B24-BB5C-7015A860489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llo de juez"/>
        </a:ext>
      </dgm:extLst>
    </dgm:pt>
    <dgm:pt modelId="{DBB74781-93D8-434F-98C9-64D9C18AF4C1}" type="pres">
      <dgm:prSet presAssocID="{A5D63693-67AE-4B24-BB5C-7015A8604895}" presName="spaceRect" presStyleCnt="0"/>
      <dgm:spPr/>
    </dgm:pt>
    <dgm:pt modelId="{4B5D3285-8BA6-4424-BC57-6AE342084BC0}" type="pres">
      <dgm:prSet presAssocID="{A5D63693-67AE-4B24-BB5C-7015A8604895}" presName="textRect" presStyleLbl="revTx" presStyleIdx="1" presStyleCnt="6">
        <dgm:presLayoutVars>
          <dgm:chMax val="1"/>
          <dgm:chPref val="1"/>
        </dgm:presLayoutVars>
      </dgm:prSet>
      <dgm:spPr/>
    </dgm:pt>
    <dgm:pt modelId="{98D55399-EDC2-47F5-A254-A86A4625E6BE}" type="pres">
      <dgm:prSet presAssocID="{F2B44562-55CF-4483-ADC2-39BE87AF82FA}" presName="sibTrans" presStyleLbl="sibTrans2D1" presStyleIdx="0" presStyleCnt="0"/>
      <dgm:spPr/>
    </dgm:pt>
    <dgm:pt modelId="{3EBE777C-F2F4-4B8F-A443-9F5316DB40E4}" type="pres">
      <dgm:prSet presAssocID="{7F993FAA-9F28-4B1B-810B-D7834BE87EB3}" presName="compNode" presStyleCnt="0"/>
      <dgm:spPr/>
    </dgm:pt>
    <dgm:pt modelId="{DA8D1405-E522-4C1A-96AB-DAEC4E68238F}" type="pres">
      <dgm:prSet presAssocID="{7F993FAA-9F28-4B1B-810B-D7834BE87EB3}" presName="iconBgRect" presStyleLbl="bgShp" presStyleIdx="2" presStyleCnt="6"/>
      <dgm:spPr/>
    </dgm:pt>
    <dgm:pt modelId="{156FA199-7B96-4517-80B0-3687D85E23E7}" type="pres">
      <dgm:prSet presAssocID="{7F993FAA-9F28-4B1B-810B-D7834BE87EB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ni"/>
        </a:ext>
      </dgm:extLst>
    </dgm:pt>
    <dgm:pt modelId="{79B450C8-DE4D-4B6A-9B31-82AF75FF734A}" type="pres">
      <dgm:prSet presAssocID="{7F993FAA-9F28-4B1B-810B-D7834BE87EB3}" presName="spaceRect" presStyleCnt="0"/>
      <dgm:spPr/>
    </dgm:pt>
    <dgm:pt modelId="{FDC150DB-4D33-42DE-91C1-68196367682A}" type="pres">
      <dgm:prSet presAssocID="{7F993FAA-9F28-4B1B-810B-D7834BE87EB3}" presName="textRect" presStyleLbl="revTx" presStyleIdx="2" presStyleCnt="6">
        <dgm:presLayoutVars>
          <dgm:chMax val="1"/>
          <dgm:chPref val="1"/>
        </dgm:presLayoutVars>
      </dgm:prSet>
      <dgm:spPr/>
    </dgm:pt>
    <dgm:pt modelId="{878A6FE2-EB25-4A29-8B20-A218B4B8647F}" type="pres">
      <dgm:prSet presAssocID="{0BC64B0D-F5EB-4E78-B612-6481E500A481}" presName="sibTrans" presStyleLbl="sibTrans2D1" presStyleIdx="0" presStyleCnt="0"/>
      <dgm:spPr/>
    </dgm:pt>
    <dgm:pt modelId="{97BFAD22-596B-4B5C-9459-252C04BD7011}" type="pres">
      <dgm:prSet presAssocID="{2BA81F1D-B8F8-4B89-A4A5-96A76BA08E01}" presName="compNode" presStyleCnt="0"/>
      <dgm:spPr/>
    </dgm:pt>
    <dgm:pt modelId="{E0945706-ABBB-4685-8DEC-F2102E692AB0}" type="pres">
      <dgm:prSet presAssocID="{2BA81F1D-B8F8-4B89-A4A5-96A76BA08E01}" presName="iconBgRect" presStyleLbl="bgShp" presStyleIdx="3" presStyleCnt="6"/>
      <dgm:spPr/>
    </dgm:pt>
    <dgm:pt modelId="{8BEF0BAD-6137-43EE-B29B-F46A35CEF82A}" type="pres">
      <dgm:prSet presAssocID="{2BA81F1D-B8F8-4B89-A4A5-96A76BA08E0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E5FAB1A2-BCFC-4B48-A16B-ABF1AE92A868}" type="pres">
      <dgm:prSet presAssocID="{2BA81F1D-B8F8-4B89-A4A5-96A76BA08E01}" presName="spaceRect" presStyleCnt="0"/>
      <dgm:spPr/>
    </dgm:pt>
    <dgm:pt modelId="{A8BF7C75-53DA-411C-A788-B69BBD5F181E}" type="pres">
      <dgm:prSet presAssocID="{2BA81F1D-B8F8-4B89-A4A5-96A76BA08E01}" presName="textRect" presStyleLbl="revTx" presStyleIdx="3" presStyleCnt="6">
        <dgm:presLayoutVars>
          <dgm:chMax val="1"/>
          <dgm:chPref val="1"/>
        </dgm:presLayoutVars>
      </dgm:prSet>
      <dgm:spPr/>
    </dgm:pt>
    <dgm:pt modelId="{54910984-108A-4F21-BD25-6E4505EC41D1}" type="pres">
      <dgm:prSet presAssocID="{3AA2D987-008C-4358-90C8-05E217415C3A}" presName="sibTrans" presStyleLbl="sibTrans2D1" presStyleIdx="0" presStyleCnt="0"/>
      <dgm:spPr/>
    </dgm:pt>
    <dgm:pt modelId="{B66CB95A-522C-4AD0-9E4C-6A26E8151118}" type="pres">
      <dgm:prSet presAssocID="{77835827-F775-4BBA-883B-1572BF162B41}" presName="compNode" presStyleCnt="0"/>
      <dgm:spPr/>
    </dgm:pt>
    <dgm:pt modelId="{225E4A83-5C3A-4A1E-868B-4C6FC4886341}" type="pres">
      <dgm:prSet presAssocID="{77835827-F775-4BBA-883B-1572BF162B41}" presName="iconBgRect" presStyleLbl="bgShp" presStyleIdx="4" presStyleCnt="6"/>
      <dgm:spPr/>
    </dgm:pt>
    <dgm:pt modelId="{C844ECE1-4B32-4EF3-B9CB-085B5F4536BE}" type="pres">
      <dgm:prSet presAssocID="{77835827-F775-4BBA-883B-1572BF162B4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retón de manos"/>
        </a:ext>
      </dgm:extLst>
    </dgm:pt>
    <dgm:pt modelId="{2C5595C5-DF30-44AA-9F76-F841CADE2FA0}" type="pres">
      <dgm:prSet presAssocID="{77835827-F775-4BBA-883B-1572BF162B41}" presName="spaceRect" presStyleCnt="0"/>
      <dgm:spPr/>
    </dgm:pt>
    <dgm:pt modelId="{B96428E9-A53B-450D-BDD4-19EEB21E16B3}" type="pres">
      <dgm:prSet presAssocID="{77835827-F775-4BBA-883B-1572BF162B41}" presName="textRect" presStyleLbl="revTx" presStyleIdx="4" presStyleCnt="6">
        <dgm:presLayoutVars>
          <dgm:chMax val="1"/>
          <dgm:chPref val="1"/>
        </dgm:presLayoutVars>
      </dgm:prSet>
      <dgm:spPr/>
    </dgm:pt>
    <dgm:pt modelId="{AF070FEE-44D3-403A-9F73-1ACB10E35D80}" type="pres">
      <dgm:prSet presAssocID="{0D278CC2-38A6-4C7C-8533-F8395EB56074}" presName="sibTrans" presStyleLbl="sibTrans2D1" presStyleIdx="0" presStyleCnt="0"/>
      <dgm:spPr/>
    </dgm:pt>
    <dgm:pt modelId="{31F79F4F-746B-4416-A313-694DFF8C05E2}" type="pres">
      <dgm:prSet presAssocID="{98FE25AA-6B8F-4B39-89D5-6ED1D3D13C59}" presName="compNode" presStyleCnt="0"/>
      <dgm:spPr/>
    </dgm:pt>
    <dgm:pt modelId="{EC53EF06-5334-42D3-A784-974BDCC43D9D}" type="pres">
      <dgm:prSet presAssocID="{98FE25AA-6B8F-4B39-89D5-6ED1D3D13C59}" presName="iconBgRect" presStyleLbl="bgShp" presStyleIdx="5" presStyleCnt="6"/>
      <dgm:spPr/>
    </dgm:pt>
    <dgm:pt modelId="{C460E390-EDB8-43AD-A4E5-B20F6C06160A}" type="pres">
      <dgm:prSet presAssocID="{98FE25AA-6B8F-4B39-89D5-6ED1D3D13C5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das"/>
        </a:ext>
      </dgm:extLst>
    </dgm:pt>
    <dgm:pt modelId="{53987837-D435-4D01-AE54-9CC70266DD92}" type="pres">
      <dgm:prSet presAssocID="{98FE25AA-6B8F-4B39-89D5-6ED1D3D13C59}" presName="spaceRect" presStyleCnt="0"/>
      <dgm:spPr/>
    </dgm:pt>
    <dgm:pt modelId="{59227D89-7FA9-4E5F-BC0C-BFC4D8BF8A77}" type="pres">
      <dgm:prSet presAssocID="{98FE25AA-6B8F-4B39-89D5-6ED1D3D13C5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40C2400-46C3-4D35-9DD3-8BC8567A1938}" type="presOf" srcId="{BA3F46F9-B16B-433B-B020-1EEA4BDA61D3}" destId="{5F07373F-1631-4B07-9AE7-0BF889C2F9EB}" srcOrd="0" destOrd="0" presId="urn:microsoft.com/office/officeart/2018/2/layout/IconCircleList"/>
    <dgm:cxn modelId="{1FB53407-502D-4980-B6FE-C7FDE7ECDBD6}" type="presOf" srcId="{F2B44562-55CF-4483-ADC2-39BE87AF82FA}" destId="{98D55399-EDC2-47F5-A254-A86A4625E6BE}" srcOrd="0" destOrd="0" presId="urn:microsoft.com/office/officeart/2018/2/layout/IconCircleList"/>
    <dgm:cxn modelId="{4E73010A-D858-42AA-9509-A424E3BEEAF5}" type="presOf" srcId="{0BC64B0D-F5EB-4E78-B612-6481E500A481}" destId="{878A6FE2-EB25-4A29-8B20-A218B4B8647F}" srcOrd="0" destOrd="0" presId="urn:microsoft.com/office/officeart/2018/2/layout/IconCircleList"/>
    <dgm:cxn modelId="{77730D0A-0A51-4303-844C-140D961539DC}" type="presOf" srcId="{A5D63693-67AE-4B24-BB5C-7015A8604895}" destId="{4B5D3285-8BA6-4424-BC57-6AE342084BC0}" srcOrd="0" destOrd="0" presId="urn:microsoft.com/office/officeart/2018/2/layout/IconCircleList"/>
    <dgm:cxn modelId="{20281847-3893-4C48-8463-EFE32E72EADD}" srcId="{0EF79730-B416-476D-B004-22B629F1313C}" destId="{A5D63693-67AE-4B24-BB5C-7015A8604895}" srcOrd="1" destOrd="0" parTransId="{C28DD969-3158-4C8A-8FCD-BCEBDA1E9DDC}" sibTransId="{F2B44562-55CF-4483-ADC2-39BE87AF82FA}"/>
    <dgm:cxn modelId="{23A61055-0158-4CE5-A73F-046971C6C02C}" srcId="{0EF79730-B416-476D-B004-22B629F1313C}" destId="{98FE25AA-6B8F-4B39-89D5-6ED1D3D13C59}" srcOrd="5" destOrd="0" parTransId="{13FA5B35-8A87-44C0-B997-D0823B067A88}" sibTransId="{75644C58-2D7C-40EE-AFFE-221CCEE2B8A0}"/>
    <dgm:cxn modelId="{4F902C7E-1D41-459A-BBD8-13DC2B72C5BA}" srcId="{0EF79730-B416-476D-B004-22B629F1313C}" destId="{2BA81F1D-B8F8-4B89-A4A5-96A76BA08E01}" srcOrd="3" destOrd="0" parTransId="{F9D051B6-DE5C-4B77-BE59-B8FC3CD066C0}" sibTransId="{3AA2D987-008C-4358-90C8-05E217415C3A}"/>
    <dgm:cxn modelId="{D7EE7F93-532B-4DBA-B432-E4EF27ADAE6E}" srcId="{0EF79730-B416-476D-B004-22B629F1313C}" destId="{7F993FAA-9F28-4B1B-810B-D7834BE87EB3}" srcOrd="2" destOrd="0" parTransId="{2A9300CA-CAEE-4576-9C21-5F044C4227CA}" sibTransId="{0BC64B0D-F5EB-4E78-B612-6481E500A481}"/>
    <dgm:cxn modelId="{42804D9C-89B2-4391-91E4-774B08F739F6}" type="presOf" srcId="{0EF79730-B416-476D-B004-22B629F1313C}" destId="{EF7E9577-75DB-4EC8-9D1C-015A40684CD9}" srcOrd="0" destOrd="0" presId="urn:microsoft.com/office/officeart/2018/2/layout/IconCircleList"/>
    <dgm:cxn modelId="{552E8DA0-3279-475F-80CC-52728F37097B}" type="presOf" srcId="{77835827-F775-4BBA-883B-1572BF162B41}" destId="{B96428E9-A53B-450D-BDD4-19EEB21E16B3}" srcOrd="0" destOrd="0" presId="urn:microsoft.com/office/officeart/2018/2/layout/IconCircleList"/>
    <dgm:cxn modelId="{7966D7A1-1FC2-4D53-A13A-7063FB0843A4}" type="presOf" srcId="{2BA81F1D-B8F8-4B89-A4A5-96A76BA08E01}" destId="{A8BF7C75-53DA-411C-A788-B69BBD5F181E}" srcOrd="0" destOrd="0" presId="urn:microsoft.com/office/officeart/2018/2/layout/IconCircleList"/>
    <dgm:cxn modelId="{0A9605AA-CE3B-4333-81EB-DC6573D91529}" type="presOf" srcId="{0D278CC2-38A6-4C7C-8533-F8395EB56074}" destId="{AF070FEE-44D3-403A-9F73-1ACB10E35D80}" srcOrd="0" destOrd="0" presId="urn:microsoft.com/office/officeart/2018/2/layout/IconCircleList"/>
    <dgm:cxn modelId="{EB1D56B2-7C85-4E30-A548-193A24DFB6E4}" type="presOf" srcId="{74337DBC-D8C2-4372-A4EE-9401E6D67623}" destId="{B1A7E1F1-786D-4750-AA9E-B02294F92BBD}" srcOrd="0" destOrd="0" presId="urn:microsoft.com/office/officeart/2018/2/layout/IconCircleList"/>
    <dgm:cxn modelId="{565FEDC5-4535-42E9-B240-AB2BA2A191A4}" srcId="{0EF79730-B416-476D-B004-22B629F1313C}" destId="{77835827-F775-4BBA-883B-1572BF162B41}" srcOrd="4" destOrd="0" parTransId="{C74283EB-4393-453C-A007-CE09ECF31D03}" sibTransId="{0D278CC2-38A6-4C7C-8533-F8395EB56074}"/>
    <dgm:cxn modelId="{8CB13DDB-D079-4DFF-B6DB-CA53D7436A7C}" srcId="{0EF79730-B416-476D-B004-22B629F1313C}" destId="{74337DBC-D8C2-4372-A4EE-9401E6D67623}" srcOrd="0" destOrd="0" parTransId="{5C787C1F-E160-4E77-949B-99C15AE1C3E2}" sibTransId="{BA3F46F9-B16B-433B-B020-1EEA4BDA61D3}"/>
    <dgm:cxn modelId="{047FFAE3-9E73-4E8D-9B94-D101CDF596F4}" type="presOf" srcId="{98FE25AA-6B8F-4B39-89D5-6ED1D3D13C59}" destId="{59227D89-7FA9-4E5F-BC0C-BFC4D8BF8A77}" srcOrd="0" destOrd="0" presId="urn:microsoft.com/office/officeart/2018/2/layout/IconCircleList"/>
    <dgm:cxn modelId="{816008F1-CA83-4C6A-BAAC-F6B093EE9C8A}" type="presOf" srcId="{3AA2D987-008C-4358-90C8-05E217415C3A}" destId="{54910984-108A-4F21-BD25-6E4505EC41D1}" srcOrd="0" destOrd="0" presId="urn:microsoft.com/office/officeart/2018/2/layout/IconCircleList"/>
    <dgm:cxn modelId="{B90FF1FE-3FFF-453B-AEA4-ADFAB6F3C8AE}" type="presOf" srcId="{7F993FAA-9F28-4B1B-810B-D7834BE87EB3}" destId="{FDC150DB-4D33-42DE-91C1-68196367682A}" srcOrd="0" destOrd="0" presId="urn:microsoft.com/office/officeart/2018/2/layout/IconCircleList"/>
    <dgm:cxn modelId="{52A5C992-23B2-409C-BF9C-4C8C47528CF0}" type="presParOf" srcId="{EF7E9577-75DB-4EC8-9D1C-015A40684CD9}" destId="{697C55A0-0333-4352-B1A8-7FAFD831D379}" srcOrd="0" destOrd="0" presId="urn:microsoft.com/office/officeart/2018/2/layout/IconCircleList"/>
    <dgm:cxn modelId="{29A1F4D5-DC23-42E8-9E35-F5F5C67EFB1C}" type="presParOf" srcId="{697C55A0-0333-4352-B1A8-7FAFD831D379}" destId="{EEED7734-D76A-4041-B90B-915D1C0CD090}" srcOrd="0" destOrd="0" presId="urn:microsoft.com/office/officeart/2018/2/layout/IconCircleList"/>
    <dgm:cxn modelId="{E18B2431-04AF-45D2-A763-06D76225B176}" type="presParOf" srcId="{EEED7734-D76A-4041-B90B-915D1C0CD090}" destId="{B238C6BB-ED4C-442A-A93C-26F649E96B2D}" srcOrd="0" destOrd="0" presId="urn:microsoft.com/office/officeart/2018/2/layout/IconCircleList"/>
    <dgm:cxn modelId="{37DD8358-52DB-444E-AF04-1B2D973B5769}" type="presParOf" srcId="{EEED7734-D76A-4041-B90B-915D1C0CD090}" destId="{68633E7E-D63D-4975-B64C-4F26935EDAFA}" srcOrd="1" destOrd="0" presId="urn:microsoft.com/office/officeart/2018/2/layout/IconCircleList"/>
    <dgm:cxn modelId="{6F9109A0-DF1D-4DA0-BC2F-B29F655C1299}" type="presParOf" srcId="{EEED7734-D76A-4041-B90B-915D1C0CD090}" destId="{7B6CEC59-3E3E-4879-AC4F-89947348524B}" srcOrd="2" destOrd="0" presId="urn:microsoft.com/office/officeart/2018/2/layout/IconCircleList"/>
    <dgm:cxn modelId="{E7C2FAA9-7054-41E0-B10D-848B301AF90A}" type="presParOf" srcId="{EEED7734-D76A-4041-B90B-915D1C0CD090}" destId="{B1A7E1F1-786D-4750-AA9E-B02294F92BBD}" srcOrd="3" destOrd="0" presId="urn:microsoft.com/office/officeart/2018/2/layout/IconCircleList"/>
    <dgm:cxn modelId="{CBFD16A3-AD4B-4A96-9ACF-0574C7A0F043}" type="presParOf" srcId="{697C55A0-0333-4352-B1A8-7FAFD831D379}" destId="{5F07373F-1631-4B07-9AE7-0BF889C2F9EB}" srcOrd="1" destOrd="0" presId="urn:microsoft.com/office/officeart/2018/2/layout/IconCircleList"/>
    <dgm:cxn modelId="{930B15FF-15CA-45BD-9429-285C5D56AB71}" type="presParOf" srcId="{697C55A0-0333-4352-B1A8-7FAFD831D379}" destId="{91D58091-2BFB-41FF-AE39-AE2608401516}" srcOrd="2" destOrd="0" presId="urn:microsoft.com/office/officeart/2018/2/layout/IconCircleList"/>
    <dgm:cxn modelId="{B1637BA2-BF93-4DB8-89B9-502292763280}" type="presParOf" srcId="{91D58091-2BFB-41FF-AE39-AE2608401516}" destId="{E3D702B1-AB70-4A77-AB5D-48A0A03DDD99}" srcOrd="0" destOrd="0" presId="urn:microsoft.com/office/officeart/2018/2/layout/IconCircleList"/>
    <dgm:cxn modelId="{C8F47A05-88BA-43E4-AE72-6436D5765218}" type="presParOf" srcId="{91D58091-2BFB-41FF-AE39-AE2608401516}" destId="{F81D3F0A-B58F-4459-9AEB-938DDF1E00E8}" srcOrd="1" destOrd="0" presId="urn:microsoft.com/office/officeart/2018/2/layout/IconCircleList"/>
    <dgm:cxn modelId="{F124AD4F-5204-4205-9FDF-C49E3252087F}" type="presParOf" srcId="{91D58091-2BFB-41FF-AE39-AE2608401516}" destId="{DBB74781-93D8-434F-98C9-64D9C18AF4C1}" srcOrd="2" destOrd="0" presId="urn:microsoft.com/office/officeart/2018/2/layout/IconCircleList"/>
    <dgm:cxn modelId="{B530DD37-9C9F-4317-B4C3-2F96C62907B1}" type="presParOf" srcId="{91D58091-2BFB-41FF-AE39-AE2608401516}" destId="{4B5D3285-8BA6-4424-BC57-6AE342084BC0}" srcOrd="3" destOrd="0" presId="urn:microsoft.com/office/officeart/2018/2/layout/IconCircleList"/>
    <dgm:cxn modelId="{6530CF82-C974-47FD-ABED-C35FA652086B}" type="presParOf" srcId="{697C55A0-0333-4352-B1A8-7FAFD831D379}" destId="{98D55399-EDC2-47F5-A254-A86A4625E6BE}" srcOrd="3" destOrd="0" presId="urn:microsoft.com/office/officeart/2018/2/layout/IconCircleList"/>
    <dgm:cxn modelId="{CA2000C1-9D17-40ED-8E53-D7998F8EA4FE}" type="presParOf" srcId="{697C55A0-0333-4352-B1A8-7FAFD831D379}" destId="{3EBE777C-F2F4-4B8F-A443-9F5316DB40E4}" srcOrd="4" destOrd="0" presId="urn:microsoft.com/office/officeart/2018/2/layout/IconCircleList"/>
    <dgm:cxn modelId="{C1844FDE-62A7-4454-B179-BD1445C1320F}" type="presParOf" srcId="{3EBE777C-F2F4-4B8F-A443-9F5316DB40E4}" destId="{DA8D1405-E522-4C1A-96AB-DAEC4E68238F}" srcOrd="0" destOrd="0" presId="urn:microsoft.com/office/officeart/2018/2/layout/IconCircleList"/>
    <dgm:cxn modelId="{45FF39FE-8C74-49A5-96C7-820ED6AB80F3}" type="presParOf" srcId="{3EBE777C-F2F4-4B8F-A443-9F5316DB40E4}" destId="{156FA199-7B96-4517-80B0-3687D85E23E7}" srcOrd="1" destOrd="0" presId="urn:microsoft.com/office/officeart/2018/2/layout/IconCircleList"/>
    <dgm:cxn modelId="{51F969C0-2CCE-43E1-9322-3BA8DAA745A7}" type="presParOf" srcId="{3EBE777C-F2F4-4B8F-A443-9F5316DB40E4}" destId="{79B450C8-DE4D-4B6A-9B31-82AF75FF734A}" srcOrd="2" destOrd="0" presId="urn:microsoft.com/office/officeart/2018/2/layout/IconCircleList"/>
    <dgm:cxn modelId="{678DE583-3F06-4DB6-8FB8-A760C3356B95}" type="presParOf" srcId="{3EBE777C-F2F4-4B8F-A443-9F5316DB40E4}" destId="{FDC150DB-4D33-42DE-91C1-68196367682A}" srcOrd="3" destOrd="0" presId="urn:microsoft.com/office/officeart/2018/2/layout/IconCircleList"/>
    <dgm:cxn modelId="{F95D32BC-B612-467D-8DD4-1D6E153F3DE7}" type="presParOf" srcId="{697C55A0-0333-4352-B1A8-7FAFD831D379}" destId="{878A6FE2-EB25-4A29-8B20-A218B4B8647F}" srcOrd="5" destOrd="0" presId="urn:microsoft.com/office/officeart/2018/2/layout/IconCircleList"/>
    <dgm:cxn modelId="{23EC4AC5-BD17-40CD-84C0-58D87E5D2D64}" type="presParOf" srcId="{697C55A0-0333-4352-B1A8-7FAFD831D379}" destId="{97BFAD22-596B-4B5C-9459-252C04BD7011}" srcOrd="6" destOrd="0" presId="urn:microsoft.com/office/officeart/2018/2/layout/IconCircleList"/>
    <dgm:cxn modelId="{8DA24BF0-5703-4409-9680-A081244A193A}" type="presParOf" srcId="{97BFAD22-596B-4B5C-9459-252C04BD7011}" destId="{E0945706-ABBB-4685-8DEC-F2102E692AB0}" srcOrd="0" destOrd="0" presId="urn:microsoft.com/office/officeart/2018/2/layout/IconCircleList"/>
    <dgm:cxn modelId="{8D73E11C-BDB3-4CCB-9638-EF1DDAC579C6}" type="presParOf" srcId="{97BFAD22-596B-4B5C-9459-252C04BD7011}" destId="{8BEF0BAD-6137-43EE-B29B-F46A35CEF82A}" srcOrd="1" destOrd="0" presId="urn:microsoft.com/office/officeart/2018/2/layout/IconCircleList"/>
    <dgm:cxn modelId="{C78E9133-88E2-4824-9137-2EDB5E200EBA}" type="presParOf" srcId="{97BFAD22-596B-4B5C-9459-252C04BD7011}" destId="{E5FAB1A2-BCFC-4B48-A16B-ABF1AE92A868}" srcOrd="2" destOrd="0" presId="urn:microsoft.com/office/officeart/2018/2/layout/IconCircleList"/>
    <dgm:cxn modelId="{C11B9AE0-2A2F-4820-BCC1-A32B0B4D9446}" type="presParOf" srcId="{97BFAD22-596B-4B5C-9459-252C04BD7011}" destId="{A8BF7C75-53DA-411C-A788-B69BBD5F181E}" srcOrd="3" destOrd="0" presId="urn:microsoft.com/office/officeart/2018/2/layout/IconCircleList"/>
    <dgm:cxn modelId="{06EDDCC9-EF65-422E-8477-8985D9A555F4}" type="presParOf" srcId="{697C55A0-0333-4352-B1A8-7FAFD831D379}" destId="{54910984-108A-4F21-BD25-6E4505EC41D1}" srcOrd="7" destOrd="0" presId="urn:microsoft.com/office/officeart/2018/2/layout/IconCircleList"/>
    <dgm:cxn modelId="{7FE432A6-5373-401D-B0D0-20CD1518F04E}" type="presParOf" srcId="{697C55A0-0333-4352-B1A8-7FAFD831D379}" destId="{B66CB95A-522C-4AD0-9E4C-6A26E8151118}" srcOrd="8" destOrd="0" presId="urn:microsoft.com/office/officeart/2018/2/layout/IconCircleList"/>
    <dgm:cxn modelId="{AFE9093C-64EF-4B9A-B94F-E4C057EDAC66}" type="presParOf" srcId="{B66CB95A-522C-4AD0-9E4C-6A26E8151118}" destId="{225E4A83-5C3A-4A1E-868B-4C6FC4886341}" srcOrd="0" destOrd="0" presId="urn:microsoft.com/office/officeart/2018/2/layout/IconCircleList"/>
    <dgm:cxn modelId="{D88B418C-40CE-4C87-851D-4756B58FF3DC}" type="presParOf" srcId="{B66CB95A-522C-4AD0-9E4C-6A26E8151118}" destId="{C844ECE1-4B32-4EF3-B9CB-085B5F4536BE}" srcOrd="1" destOrd="0" presId="urn:microsoft.com/office/officeart/2018/2/layout/IconCircleList"/>
    <dgm:cxn modelId="{82075AAF-052C-4162-A863-6C6B9809A25B}" type="presParOf" srcId="{B66CB95A-522C-4AD0-9E4C-6A26E8151118}" destId="{2C5595C5-DF30-44AA-9F76-F841CADE2FA0}" srcOrd="2" destOrd="0" presId="urn:microsoft.com/office/officeart/2018/2/layout/IconCircleList"/>
    <dgm:cxn modelId="{A5D93C12-B451-4312-9ABD-F2343F611D81}" type="presParOf" srcId="{B66CB95A-522C-4AD0-9E4C-6A26E8151118}" destId="{B96428E9-A53B-450D-BDD4-19EEB21E16B3}" srcOrd="3" destOrd="0" presId="urn:microsoft.com/office/officeart/2018/2/layout/IconCircleList"/>
    <dgm:cxn modelId="{C63CFE89-13ED-46FD-BF74-5F2FCFC62BCC}" type="presParOf" srcId="{697C55A0-0333-4352-B1A8-7FAFD831D379}" destId="{AF070FEE-44D3-403A-9F73-1ACB10E35D80}" srcOrd="9" destOrd="0" presId="urn:microsoft.com/office/officeart/2018/2/layout/IconCircleList"/>
    <dgm:cxn modelId="{936D0437-2084-4E8C-9613-F12CDF4BF588}" type="presParOf" srcId="{697C55A0-0333-4352-B1A8-7FAFD831D379}" destId="{31F79F4F-746B-4416-A313-694DFF8C05E2}" srcOrd="10" destOrd="0" presId="urn:microsoft.com/office/officeart/2018/2/layout/IconCircleList"/>
    <dgm:cxn modelId="{E163ACC9-0185-45FD-A882-60DE6F83DC1E}" type="presParOf" srcId="{31F79F4F-746B-4416-A313-694DFF8C05E2}" destId="{EC53EF06-5334-42D3-A784-974BDCC43D9D}" srcOrd="0" destOrd="0" presId="urn:microsoft.com/office/officeart/2018/2/layout/IconCircleList"/>
    <dgm:cxn modelId="{D1717540-86D8-439E-A9C2-20530DCF0C6D}" type="presParOf" srcId="{31F79F4F-746B-4416-A313-694DFF8C05E2}" destId="{C460E390-EDB8-43AD-A4E5-B20F6C06160A}" srcOrd="1" destOrd="0" presId="urn:microsoft.com/office/officeart/2018/2/layout/IconCircleList"/>
    <dgm:cxn modelId="{273A95B4-9270-4481-80D2-03F3D197256C}" type="presParOf" srcId="{31F79F4F-746B-4416-A313-694DFF8C05E2}" destId="{53987837-D435-4D01-AE54-9CC70266DD92}" srcOrd="2" destOrd="0" presId="urn:microsoft.com/office/officeart/2018/2/layout/IconCircleList"/>
    <dgm:cxn modelId="{CEE46C83-7927-484C-97B9-623901D5D36E}" type="presParOf" srcId="{31F79F4F-746B-4416-A313-694DFF8C05E2}" destId="{59227D89-7FA9-4E5F-BC0C-BFC4D8BF8A7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34D7B3-85C2-409F-A00B-0F4704FD11C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7C5F717-9C23-442B-A4E9-B0A754FE61ED}">
      <dgm:prSet custT="1"/>
      <dgm:spPr/>
      <dgm:t>
        <a:bodyPr/>
        <a:lstStyle/>
        <a:p>
          <a:r>
            <a:rPr lang="es-GT" sz="1600" dirty="0"/>
            <a:t>Fuentes de energía</a:t>
          </a:r>
          <a:endParaRPr lang="en-US" sz="1600" dirty="0"/>
        </a:p>
      </dgm:t>
    </dgm:pt>
    <dgm:pt modelId="{55939C32-4B79-425B-9B1C-828957DCEBEB}" type="parTrans" cxnId="{DCED6EFC-497D-4BAF-857A-A6D4CDA2B99A}">
      <dgm:prSet/>
      <dgm:spPr/>
      <dgm:t>
        <a:bodyPr/>
        <a:lstStyle/>
        <a:p>
          <a:endParaRPr lang="en-US"/>
        </a:p>
      </dgm:t>
    </dgm:pt>
    <dgm:pt modelId="{98C6B70E-B4A8-44BC-BB60-0F4817FB7EA2}" type="sibTrans" cxnId="{DCED6EFC-497D-4BAF-857A-A6D4CDA2B99A}">
      <dgm:prSet/>
      <dgm:spPr/>
      <dgm:t>
        <a:bodyPr/>
        <a:lstStyle/>
        <a:p>
          <a:endParaRPr lang="en-US"/>
        </a:p>
      </dgm:t>
    </dgm:pt>
    <dgm:pt modelId="{F81DA0A6-34CF-426C-9405-FE3D0A0E9B5A}">
      <dgm:prSet custT="1"/>
      <dgm:spPr/>
      <dgm:t>
        <a:bodyPr/>
        <a:lstStyle/>
        <a:p>
          <a:r>
            <a:rPr lang="es-GT" sz="1600" dirty="0"/>
            <a:t>Huella de carbono</a:t>
          </a:r>
          <a:endParaRPr lang="en-US" sz="1600" dirty="0"/>
        </a:p>
      </dgm:t>
    </dgm:pt>
    <dgm:pt modelId="{8248920E-8DB9-42AD-ABAE-51A4D146D68A}" type="parTrans" cxnId="{FD52F58A-E8F2-4520-B1E5-5E9CC95ACF6F}">
      <dgm:prSet/>
      <dgm:spPr/>
      <dgm:t>
        <a:bodyPr/>
        <a:lstStyle/>
        <a:p>
          <a:endParaRPr lang="en-US"/>
        </a:p>
      </dgm:t>
    </dgm:pt>
    <dgm:pt modelId="{72B31800-4021-48DF-B327-E3DF4E88D940}" type="sibTrans" cxnId="{FD52F58A-E8F2-4520-B1E5-5E9CC95ACF6F}">
      <dgm:prSet/>
      <dgm:spPr/>
      <dgm:t>
        <a:bodyPr/>
        <a:lstStyle/>
        <a:p>
          <a:endParaRPr lang="en-US"/>
        </a:p>
      </dgm:t>
    </dgm:pt>
    <dgm:pt modelId="{3B575AF5-1117-4C40-AEF7-9E33BCDF7C6B}">
      <dgm:prSet custT="1"/>
      <dgm:spPr/>
      <dgm:t>
        <a:bodyPr/>
        <a:lstStyle/>
        <a:p>
          <a:r>
            <a:rPr lang="es-GT" sz="1800" dirty="0"/>
            <a:t>Estabilidad del suministro</a:t>
          </a:r>
          <a:endParaRPr lang="en-US" sz="1800" dirty="0"/>
        </a:p>
      </dgm:t>
    </dgm:pt>
    <dgm:pt modelId="{E517B8E6-6DED-4D5B-8753-FFB41F8E28FA}" type="parTrans" cxnId="{D131E468-1466-453B-ACE7-C5045322FE64}">
      <dgm:prSet/>
      <dgm:spPr/>
      <dgm:t>
        <a:bodyPr/>
        <a:lstStyle/>
        <a:p>
          <a:endParaRPr lang="en-US"/>
        </a:p>
      </dgm:t>
    </dgm:pt>
    <dgm:pt modelId="{D6304F1E-8BFA-422D-99F6-5FC741896429}" type="sibTrans" cxnId="{D131E468-1466-453B-ACE7-C5045322FE64}">
      <dgm:prSet/>
      <dgm:spPr/>
      <dgm:t>
        <a:bodyPr/>
        <a:lstStyle/>
        <a:p>
          <a:endParaRPr lang="en-US"/>
        </a:p>
      </dgm:t>
    </dgm:pt>
    <dgm:pt modelId="{C03F045F-6075-425D-BB74-C718E408D18C}">
      <dgm:prSet custT="1"/>
      <dgm:spPr/>
      <dgm:t>
        <a:bodyPr/>
        <a:lstStyle/>
        <a:p>
          <a:r>
            <a:rPr lang="es-GT" sz="1800" dirty="0"/>
            <a:t>Costos</a:t>
          </a:r>
          <a:endParaRPr lang="en-US" sz="1800" dirty="0"/>
        </a:p>
      </dgm:t>
    </dgm:pt>
    <dgm:pt modelId="{A0DBC41D-273D-4921-8593-186BE3B3E242}" type="parTrans" cxnId="{331F4113-03FB-49CB-BBC7-854D0F422B80}">
      <dgm:prSet/>
      <dgm:spPr/>
      <dgm:t>
        <a:bodyPr/>
        <a:lstStyle/>
        <a:p>
          <a:endParaRPr lang="en-US"/>
        </a:p>
      </dgm:t>
    </dgm:pt>
    <dgm:pt modelId="{5E1D8900-9E27-482F-904F-11A0C5435502}" type="sibTrans" cxnId="{331F4113-03FB-49CB-BBC7-854D0F422B80}">
      <dgm:prSet/>
      <dgm:spPr/>
      <dgm:t>
        <a:bodyPr/>
        <a:lstStyle/>
        <a:p>
          <a:endParaRPr lang="en-US"/>
        </a:p>
      </dgm:t>
    </dgm:pt>
    <dgm:pt modelId="{81F97A12-C817-4175-90A2-7EBCFAC82F1A}">
      <dgm:prSet custT="1"/>
      <dgm:spPr/>
      <dgm:t>
        <a:bodyPr/>
        <a:lstStyle/>
        <a:p>
          <a:r>
            <a:rPr lang="es-GT" sz="1800" dirty="0"/>
            <a:t>Especificaciones técnicas</a:t>
          </a:r>
          <a:endParaRPr lang="en-US" sz="1800" dirty="0"/>
        </a:p>
      </dgm:t>
    </dgm:pt>
    <dgm:pt modelId="{FCCEB8DA-1E8A-4673-96F9-938D019C6760}" type="parTrans" cxnId="{E52AA38B-4C6C-4910-AC2F-B550F4F560CD}">
      <dgm:prSet/>
      <dgm:spPr/>
      <dgm:t>
        <a:bodyPr/>
        <a:lstStyle/>
        <a:p>
          <a:endParaRPr lang="en-US"/>
        </a:p>
      </dgm:t>
    </dgm:pt>
    <dgm:pt modelId="{ED3C5882-5088-47B0-B869-6A101D429100}" type="sibTrans" cxnId="{E52AA38B-4C6C-4910-AC2F-B550F4F560CD}">
      <dgm:prSet/>
      <dgm:spPr/>
      <dgm:t>
        <a:bodyPr/>
        <a:lstStyle/>
        <a:p>
          <a:endParaRPr lang="en-US"/>
        </a:p>
      </dgm:t>
    </dgm:pt>
    <dgm:pt modelId="{63E4CEE6-F3D4-4131-8325-E29DA640DC85}">
      <dgm:prSet custT="1"/>
      <dgm:spPr/>
      <dgm:t>
        <a:bodyPr/>
        <a:lstStyle/>
        <a:p>
          <a:r>
            <a:rPr lang="es-GT" sz="1800" dirty="0"/>
            <a:t>Penalizaciones y restricciones</a:t>
          </a:r>
          <a:endParaRPr lang="en-US" sz="1800" dirty="0"/>
        </a:p>
      </dgm:t>
    </dgm:pt>
    <dgm:pt modelId="{D48D248C-6229-45F4-98FE-B51E6D7FE6D6}" type="parTrans" cxnId="{FBF43E75-4422-494F-9FBF-7924B578782B}">
      <dgm:prSet/>
      <dgm:spPr/>
      <dgm:t>
        <a:bodyPr/>
        <a:lstStyle/>
        <a:p>
          <a:endParaRPr lang="en-US"/>
        </a:p>
      </dgm:t>
    </dgm:pt>
    <dgm:pt modelId="{F6524677-3203-4506-B20B-C6CFF80B7573}" type="sibTrans" cxnId="{FBF43E75-4422-494F-9FBF-7924B578782B}">
      <dgm:prSet/>
      <dgm:spPr/>
      <dgm:t>
        <a:bodyPr/>
        <a:lstStyle/>
        <a:p>
          <a:endParaRPr lang="en-US"/>
        </a:p>
      </dgm:t>
    </dgm:pt>
    <dgm:pt modelId="{71C6B631-88B0-47A6-BAEC-7A8DCE0EBB98}">
      <dgm:prSet custT="1"/>
      <dgm:spPr/>
      <dgm:t>
        <a:bodyPr/>
        <a:lstStyle/>
        <a:p>
          <a:r>
            <a:rPr lang="es-GT" sz="1800" dirty="0"/>
            <a:t>Contratos de largo plazo (mercado Mayorista)</a:t>
          </a:r>
          <a:endParaRPr lang="en-US" sz="1800" dirty="0"/>
        </a:p>
      </dgm:t>
    </dgm:pt>
    <dgm:pt modelId="{69E2333C-423A-4747-BBCC-CF10192D37A7}" type="parTrans" cxnId="{519AE11D-0E3A-4A15-971F-801AC8CBDB70}">
      <dgm:prSet/>
      <dgm:spPr/>
      <dgm:t>
        <a:bodyPr/>
        <a:lstStyle/>
        <a:p>
          <a:endParaRPr lang="en-US"/>
        </a:p>
      </dgm:t>
    </dgm:pt>
    <dgm:pt modelId="{CCDCB1C1-73EF-405E-B2E7-0C3622DB9AA8}" type="sibTrans" cxnId="{519AE11D-0E3A-4A15-971F-801AC8CBDB70}">
      <dgm:prSet/>
      <dgm:spPr/>
      <dgm:t>
        <a:bodyPr/>
        <a:lstStyle/>
        <a:p>
          <a:endParaRPr lang="en-US"/>
        </a:p>
      </dgm:t>
    </dgm:pt>
    <dgm:pt modelId="{439603A6-CE97-482A-B351-E43130537A21}" type="pres">
      <dgm:prSet presAssocID="{1934D7B3-85C2-409F-A00B-0F4704FD11CE}" presName="root" presStyleCnt="0">
        <dgm:presLayoutVars>
          <dgm:dir/>
          <dgm:resizeHandles val="exact"/>
        </dgm:presLayoutVars>
      </dgm:prSet>
      <dgm:spPr/>
    </dgm:pt>
    <dgm:pt modelId="{65A89F91-51EC-4BF8-B0A9-1E65511B51C5}" type="pres">
      <dgm:prSet presAssocID="{1934D7B3-85C2-409F-A00B-0F4704FD11CE}" presName="container" presStyleCnt="0">
        <dgm:presLayoutVars>
          <dgm:dir/>
          <dgm:resizeHandles val="exact"/>
        </dgm:presLayoutVars>
      </dgm:prSet>
      <dgm:spPr/>
    </dgm:pt>
    <dgm:pt modelId="{F7BBE1D1-11D3-4C77-BC68-46A229B4FDB2}" type="pres">
      <dgm:prSet presAssocID="{D7C5F717-9C23-442B-A4E9-B0A754FE61ED}" presName="compNode" presStyleCnt="0"/>
      <dgm:spPr/>
    </dgm:pt>
    <dgm:pt modelId="{9472F0FC-9E48-45EA-8500-6589A8405863}" type="pres">
      <dgm:prSet presAssocID="{D7C5F717-9C23-442B-A4E9-B0A754FE61ED}" presName="iconBgRect" presStyleLbl="bgShp" presStyleIdx="0" presStyleCnt="7"/>
      <dgm:spPr/>
    </dgm:pt>
    <dgm:pt modelId="{9DA6F711-71C5-4FFC-8F8F-88FE1BE98BE6}" type="pres">
      <dgm:prSet presAssocID="{D7C5F717-9C23-442B-A4E9-B0A754FE61E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E6F3CFCA-80F0-439C-9AEE-B4E038722F9C}" type="pres">
      <dgm:prSet presAssocID="{D7C5F717-9C23-442B-A4E9-B0A754FE61ED}" presName="spaceRect" presStyleCnt="0"/>
      <dgm:spPr/>
    </dgm:pt>
    <dgm:pt modelId="{407AFF5A-9FBA-4B41-84C4-26975A69FFF0}" type="pres">
      <dgm:prSet presAssocID="{D7C5F717-9C23-442B-A4E9-B0A754FE61ED}" presName="textRect" presStyleLbl="revTx" presStyleIdx="0" presStyleCnt="7">
        <dgm:presLayoutVars>
          <dgm:chMax val="1"/>
          <dgm:chPref val="1"/>
        </dgm:presLayoutVars>
      </dgm:prSet>
      <dgm:spPr/>
    </dgm:pt>
    <dgm:pt modelId="{65F0B3B3-7652-41EC-972B-76BF286C164A}" type="pres">
      <dgm:prSet presAssocID="{98C6B70E-B4A8-44BC-BB60-0F4817FB7EA2}" presName="sibTrans" presStyleLbl="sibTrans2D1" presStyleIdx="0" presStyleCnt="0"/>
      <dgm:spPr/>
    </dgm:pt>
    <dgm:pt modelId="{F19C7C4C-A2D7-4352-A4C9-0E4BFCDA8C9E}" type="pres">
      <dgm:prSet presAssocID="{F81DA0A6-34CF-426C-9405-FE3D0A0E9B5A}" presName="compNode" presStyleCnt="0"/>
      <dgm:spPr/>
    </dgm:pt>
    <dgm:pt modelId="{43025F64-DC29-427F-9115-CE3B67859762}" type="pres">
      <dgm:prSet presAssocID="{F81DA0A6-34CF-426C-9405-FE3D0A0E9B5A}" presName="iconBgRect" presStyleLbl="bgShp" presStyleIdx="1" presStyleCnt="7"/>
      <dgm:spPr/>
    </dgm:pt>
    <dgm:pt modelId="{C60BF747-A818-4728-9FC1-41292367A19F}" type="pres">
      <dgm:prSet presAssocID="{F81DA0A6-34CF-426C-9405-FE3D0A0E9B5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ellas"/>
        </a:ext>
      </dgm:extLst>
    </dgm:pt>
    <dgm:pt modelId="{0B1FC6A9-A73E-4CF2-A45D-8BDD59699F84}" type="pres">
      <dgm:prSet presAssocID="{F81DA0A6-34CF-426C-9405-FE3D0A0E9B5A}" presName="spaceRect" presStyleCnt="0"/>
      <dgm:spPr/>
    </dgm:pt>
    <dgm:pt modelId="{CB752FFE-5C06-43B2-999C-4BDF5A93B0B4}" type="pres">
      <dgm:prSet presAssocID="{F81DA0A6-34CF-426C-9405-FE3D0A0E9B5A}" presName="textRect" presStyleLbl="revTx" presStyleIdx="1" presStyleCnt="7">
        <dgm:presLayoutVars>
          <dgm:chMax val="1"/>
          <dgm:chPref val="1"/>
        </dgm:presLayoutVars>
      </dgm:prSet>
      <dgm:spPr/>
    </dgm:pt>
    <dgm:pt modelId="{83EA212B-2ED4-4523-8F6C-D520E61AB4B7}" type="pres">
      <dgm:prSet presAssocID="{72B31800-4021-48DF-B327-E3DF4E88D940}" presName="sibTrans" presStyleLbl="sibTrans2D1" presStyleIdx="0" presStyleCnt="0"/>
      <dgm:spPr/>
    </dgm:pt>
    <dgm:pt modelId="{FEAE200E-113C-46F6-92CB-D1B95A9E978E}" type="pres">
      <dgm:prSet presAssocID="{3B575AF5-1117-4C40-AEF7-9E33BCDF7C6B}" presName="compNode" presStyleCnt="0"/>
      <dgm:spPr/>
    </dgm:pt>
    <dgm:pt modelId="{E61C61C9-C9FB-46BA-9F37-6AF5B3B5145F}" type="pres">
      <dgm:prSet presAssocID="{3B575AF5-1117-4C40-AEF7-9E33BCDF7C6B}" presName="iconBgRect" presStyleLbl="bgShp" presStyleIdx="2" presStyleCnt="7"/>
      <dgm:spPr/>
    </dgm:pt>
    <dgm:pt modelId="{171E5E09-F475-42B4-9BB1-8B4AFE2E026E}" type="pres">
      <dgm:prSet presAssocID="{3B575AF5-1117-4C40-AEF7-9E33BCDF7C6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4312A99-F21F-4851-8563-3C7CB3316CB0}" type="pres">
      <dgm:prSet presAssocID="{3B575AF5-1117-4C40-AEF7-9E33BCDF7C6B}" presName="spaceRect" presStyleCnt="0"/>
      <dgm:spPr/>
    </dgm:pt>
    <dgm:pt modelId="{FF131504-7D92-41D6-9F02-3CF5F9F666D2}" type="pres">
      <dgm:prSet presAssocID="{3B575AF5-1117-4C40-AEF7-9E33BCDF7C6B}" presName="textRect" presStyleLbl="revTx" presStyleIdx="2" presStyleCnt="7">
        <dgm:presLayoutVars>
          <dgm:chMax val="1"/>
          <dgm:chPref val="1"/>
        </dgm:presLayoutVars>
      </dgm:prSet>
      <dgm:spPr/>
    </dgm:pt>
    <dgm:pt modelId="{FDF3269B-77D0-4789-BC8D-74CD1D64E740}" type="pres">
      <dgm:prSet presAssocID="{D6304F1E-8BFA-422D-99F6-5FC741896429}" presName="sibTrans" presStyleLbl="sibTrans2D1" presStyleIdx="0" presStyleCnt="0"/>
      <dgm:spPr/>
    </dgm:pt>
    <dgm:pt modelId="{824438B8-5DBB-4C8E-A2AB-A2F82A35AA80}" type="pres">
      <dgm:prSet presAssocID="{C03F045F-6075-425D-BB74-C718E408D18C}" presName="compNode" presStyleCnt="0"/>
      <dgm:spPr/>
    </dgm:pt>
    <dgm:pt modelId="{EF978968-0C49-4778-B59E-DE103F646986}" type="pres">
      <dgm:prSet presAssocID="{C03F045F-6075-425D-BB74-C718E408D18C}" presName="iconBgRect" presStyleLbl="bgShp" presStyleIdx="3" presStyleCnt="7"/>
      <dgm:spPr/>
    </dgm:pt>
    <dgm:pt modelId="{6FB70204-FC06-4DB6-9A7D-007C4920F9B1}" type="pres">
      <dgm:prSet presAssocID="{C03F045F-6075-425D-BB74-C718E408D18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9CB82537-B505-46F1-903B-659C84AF0095}" type="pres">
      <dgm:prSet presAssocID="{C03F045F-6075-425D-BB74-C718E408D18C}" presName="spaceRect" presStyleCnt="0"/>
      <dgm:spPr/>
    </dgm:pt>
    <dgm:pt modelId="{39154131-40E1-477C-8CB5-E5959682E4A1}" type="pres">
      <dgm:prSet presAssocID="{C03F045F-6075-425D-BB74-C718E408D18C}" presName="textRect" presStyleLbl="revTx" presStyleIdx="3" presStyleCnt="7">
        <dgm:presLayoutVars>
          <dgm:chMax val="1"/>
          <dgm:chPref val="1"/>
        </dgm:presLayoutVars>
      </dgm:prSet>
      <dgm:spPr/>
    </dgm:pt>
    <dgm:pt modelId="{FCBDC324-9A8B-4532-9439-EBFE1B6F1CB2}" type="pres">
      <dgm:prSet presAssocID="{5E1D8900-9E27-482F-904F-11A0C5435502}" presName="sibTrans" presStyleLbl="sibTrans2D1" presStyleIdx="0" presStyleCnt="0"/>
      <dgm:spPr/>
    </dgm:pt>
    <dgm:pt modelId="{1C7F2585-7A6F-4991-ADC1-5453903F3065}" type="pres">
      <dgm:prSet presAssocID="{81F97A12-C817-4175-90A2-7EBCFAC82F1A}" presName="compNode" presStyleCnt="0"/>
      <dgm:spPr/>
    </dgm:pt>
    <dgm:pt modelId="{9229ED07-EE70-445B-B631-D919831B5937}" type="pres">
      <dgm:prSet presAssocID="{81F97A12-C817-4175-90A2-7EBCFAC82F1A}" presName="iconBgRect" presStyleLbl="bgShp" presStyleIdx="4" presStyleCnt="7"/>
      <dgm:spPr/>
    </dgm:pt>
    <dgm:pt modelId="{1343DF16-492F-473E-A52D-AD1AF9696324}" type="pres">
      <dgm:prSet presAssocID="{81F97A12-C817-4175-90A2-7EBCFAC82F1A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3670CA93-7A66-4AEB-9DA4-097B1DD00D8C}" type="pres">
      <dgm:prSet presAssocID="{81F97A12-C817-4175-90A2-7EBCFAC82F1A}" presName="spaceRect" presStyleCnt="0"/>
      <dgm:spPr/>
    </dgm:pt>
    <dgm:pt modelId="{0AFE4763-8C0A-4127-9476-D00BD9771255}" type="pres">
      <dgm:prSet presAssocID="{81F97A12-C817-4175-90A2-7EBCFAC82F1A}" presName="textRect" presStyleLbl="revTx" presStyleIdx="4" presStyleCnt="7">
        <dgm:presLayoutVars>
          <dgm:chMax val="1"/>
          <dgm:chPref val="1"/>
        </dgm:presLayoutVars>
      </dgm:prSet>
      <dgm:spPr/>
    </dgm:pt>
    <dgm:pt modelId="{C2864394-6732-4604-9A3F-28DB7B475564}" type="pres">
      <dgm:prSet presAssocID="{ED3C5882-5088-47B0-B869-6A101D429100}" presName="sibTrans" presStyleLbl="sibTrans2D1" presStyleIdx="0" presStyleCnt="0"/>
      <dgm:spPr/>
    </dgm:pt>
    <dgm:pt modelId="{A3A01723-63C9-482C-9CB8-4CCA16584075}" type="pres">
      <dgm:prSet presAssocID="{63E4CEE6-F3D4-4131-8325-E29DA640DC85}" presName="compNode" presStyleCnt="0"/>
      <dgm:spPr/>
    </dgm:pt>
    <dgm:pt modelId="{4EAF3884-0B0B-411B-942A-A9C03E6877B8}" type="pres">
      <dgm:prSet presAssocID="{63E4CEE6-F3D4-4131-8325-E29DA640DC85}" presName="iconBgRect" presStyleLbl="bgShp" presStyleIdx="5" presStyleCnt="7"/>
      <dgm:spPr/>
    </dgm:pt>
    <dgm:pt modelId="{562EB218-A761-4CCF-AB41-0ABA1EE7D58E}" type="pres">
      <dgm:prSet presAssocID="{63E4CEE6-F3D4-4131-8325-E29DA640DC8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6FE1966C-01F2-4F9F-8CC0-71D33C1642E1}" type="pres">
      <dgm:prSet presAssocID="{63E4CEE6-F3D4-4131-8325-E29DA640DC85}" presName="spaceRect" presStyleCnt="0"/>
      <dgm:spPr/>
    </dgm:pt>
    <dgm:pt modelId="{295B97BF-571E-4231-A864-18E80D038925}" type="pres">
      <dgm:prSet presAssocID="{63E4CEE6-F3D4-4131-8325-E29DA640DC85}" presName="textRect" presStyleLbl="revTx" presStyleIdx="5" presStyleCnt="7" custScaleX="117348" custScaleY="196258">
        <dgm:presLayoutVars>
          <dgm:chMax val="1"/>
          <dgm:chPref val="1"/>
        </dgm:presLayoutVars>
      </dgm:prSet>
      <dgm:spPr/>
    </dgm:pt>
    <dgm:pt modelId="{CD4B34A8-CA26-4A65-A928-CAC1DD2695FA}" type="pres">
      <dgm:prSet presAssocID="{F6524677-3203-4506-B20B-C6CFF80B7573}" presName="sibTrans" presStyleLbl="sibTrans2D1" presStyleIdx="0" presStyleCnt="0"/>
      <dgm:spPr/>
    </dgm:pt>
    <dgm:pt modelId="{D2A3B228-A281-4F70-B6B1-91555AD1D438}" type="pres">
      <dgm:prSet presAssocID="{71C6B631-88B0-47A6-BAEC-7A8DCE0EBB98}" presName="compNode" presStyleCnt="0"/>
      <dgm:spPr/>
    </dgm:pt>
    <dgm:pt modelId="{7326F154-E2C9-4193-88E4-7F04E7FDC7C6}" type="pres">
      <dgm:prSet presAssocID="{71C6B631-88B0-47A6-BAEC-7A8DCE0EBB98}" presName="iconBgRect" presStyleLbl="bgShp" presStyleIdx="6" presStyleCnt="7"/>
      <dgm:spPr/>
    </dgm:pt>
    <dgm:pt modelId="{CCEFB4F0-7186-4944-BCE3-2CA87A419938}" type="pres">
      <dgm:prSet presAssocID="{71C6B631-88B0-47A6-BAEC-7A8DCE0EBB9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icornio"/>
        </a:ext>
      </dgm:extLst>
    </dgm:pt>
    <dgm:pt modelId="{B5D71C35-A2F8-441D-898F-556A1AAF527B}" type="pres">
      <dgm:prSet presAssocID="{71C6B631-88B0-47A6-BAEC-7A8DCE0EBB98}" presName="spaceRect" presStyleCnt="0"/>
      <dgm:spPr/>
    </dgm:pt>
    <dgm:pt modelId="{DB66DE53-F6F4-4C3B-B407-CFF55BCC9E10}" type="pres">
      <dgm:prSet presAssocID="{71C6B631-88B0-47A6-BAEC-7A8DCE0EBB98}" presName="textRect" presStyleLbl="revTx" presStyleIdx="6" presStyleCnt="7" custScaleY="238598" custLinFactNeighborX="21125" custLinFactNeighborY="-12510">
        <dgm:presLayoutVars>
          <dgm:chMax val="1"/>
          <dgm:chPref val="1"/>
        </dgm:presLayoutVars>
      </dgm:prSet>
      <dgm:spPr/>
    </dgm:pt>
  </dgm:ptLst>
  <dgm:cxnLst>
    <dgm:cxn modelId="{52F6A702-AA94-455B-A26E-6D51DCBBA6C1}" type="presOf" srcId="{F6524677-3203-4506-B20B-C6CFF80B7573}" destId="{CD4B34A8-CA26-4A65-A928-CAC1DD2695FA}" srcOrd="0" destOrd="0" presId="urn:microsoft.com/office/officeart/2018/2/layout/IconCircleList"/>
    <dgm:cxn modelId="{331F4113-03FB-49CB-BBC7-854D0F422B80}" srcId="{1934D7B3-85C2-409F-A00B-0F4704FD11CE}" destId="{C03F045F-6075-425D-BB74-C718E408D18C}" srcOrd="3" destOrd="0" parTransId="{A0DBC41D-273D-4921-8593-186BE3B3E242}" sibTransId="{5E1D8900-9E27-482F-904F-11A0C5435502}"/>
    <dgm:cxn modelId="{519AE11D-0E3A-4A15-971F-801AC8CBDB70}" srcId="{1934D7B3-85C2-409F-A00B-0F4704FD11CE}" destId="{71C6B631-88B0-47A6-BAEC-7A8DCE0EBB98}" srcOrd="6" destOrd="0" parTransId="{69E2333C-423A-4747-BBCC-CF10192D37A7}" sibTransId="{CCDCB1C1-73EF-405E-B2E7-0C3622DB9AA8}"/>
    <dgm:cxn modelId="{411D4A20-40CC-40A2-ACD0-E35F56DE70CB}" type="presOf" srcId="{81F97A12-C817-4175-90A2-7EBCFAC82F1A}" destId="{0AFE4763-8C0A-4127-9476-D00BD9771255}" srcOrd="0" destOrd="0" presId="urn:microsoft.com/office/officeart/2018/2/layout/IconCircleList"/>
    <dgm:cxn modelId="{A12CCA21-2BDB-4EE8-A147-683EA8897606}" type="presOf" srcId="{ED3C5882-5088-47B0-B869-6A101D429100}" destId="{C2864394-6732-4604-9A3F-28DB7B475564}" srcOrd="0" destOrd="0" presId="urn:microsoft.com/office/officeart/2018/2/layout/IconCircleList"/>
    <dgm:cxn modelId="{FF9C5E22-36F0-4095-BAE6-8F4D7761A960}" type="presOf" srcId="{1934D7B3-85C2-409F-A00B-0F4704FD11CE}" destId="{439603A6-CE97-482A-B351-E43130537A21}" srcOrd="0" destOrd="0" presId="urn:microsoft.com/office/officeart/2018/2/layout/IconCircleList"/>
    <dgm:cxn modelId="{888F3F3F-6200-489E-8004-DC38CE5AA3D7}" type="presOf" srcId="{3B575AF5-1117-4C40-AEF7-9E33BCDF7C6B}" destId="{FF131504-7D92-41D6-9F02-3CF5F9F666D2}" srcOrd="0" destOrd="0" presId="urn:microsoft.com/office/officeart/2018/2/layout/IconCircleList"/>
    <dgm:cxn modelId="{685AE667-9B2B-4E21-8B67-B6B35FE1A41A}" type="presOf" srcId="{71C6B631-88B0-47A6-BAEC-7A8DCE0EBB98}" destId="{DB66DE53-F6F4-4C3B-B407-CFF55BCC9E10}" srcOrd="0" destOrd="0" presId="urn:microsoft.com/office/officeart/2018/2/layout/IconCircleList"/>
    <dgm:cxn modelId="{D131E468-1466-453B-ACE7-C5045322FE64}" srcId="{1934D7B3-85C2-409F-A00B-0F4704FD11CE}" destId="{3B575AF5-1117-4C40-AEF7-9E33BCDF7C6B}" srcOrd="2" destOrd="0" parTransId="{E517B8E6-6DED-4D5B-8753-FFB41F8E28FA}" sibTransId="{D6304F1E-8BFA-422D-99F6-5FC741896429}"/>
    <dgm:cxn modelId="{917F6E49-8F4A-428A-BDBC-A183934F25AA}" type="presOf" srcId="{5E1D8900-9E27-482F-904F-11A0C5435502}" destId="{FCBDC324-9A8B-4532-9439-EBFE1B6F1CB2}" srcOrd="0" destOrd="0" presId="urn:microsoft.com/office/officeart/2018/2/layout/IconCircleList"/>
    <dgm:cxn modelId="{3878B04D-AF7E-4A85-A762-20C6756E6891}" type="presOf" srcId="{D6304F1E-8BFA-422D-99F6-5FC741896429}" destId="{FDF3269B-77D0-4789-BC8D-74CD1D64E740}" srcOrd="0" destOrd="0" presId="urn:microsoft.com/office/officeart/2018/2/layout/IconCircleList"/>
    <dgm:cxn modelId="{FBF43E75-4422-494F-9FBF-7924B578782B}" srcId="{1934D7B3-85C2-409F-A00B-0F4704FD11CE}" destId="{63E4CEE6-F3D4-4131-8325-E29DA640DC85}" srcOrd="5" destOrd="0" parTransId="{D48D248C-6229-45F4-98FE-B51E6D7FE6D6}" sibTransId="{F6524677-3203-4506-B20B-C6CFF80B7573}"/>
    <dgm:cxn modelId="{5F3E2B56-B1FB-4DC4-9DEE-8F0C9308C0C1}" type="presOf" srcId="{C03F045F-6075-425D-BB74-C718E408D18C}" destId="{39154131-40E1-477C-8CB5-E5959682E4A1}" srcOrd="0" destOrd="0" presId="urn:microsoft.com/office/officeart/2018/2/layout/IconCircleList"/>
    <dgm:cxn modelId="{FD52F58A-E8F2-4520-B1E5-5E9CC95ACF6F}" srcId="{1934D7B3-85C2-409F-A00B-0F4704FD11CE}" destId="{F81DA0A6-34CF-426C-9405-FE3D0A0E9B5A}" srcOrd="1" destOrd="0" parTransId="{8248920E-8DB9-42AD-ABAE-51A4D146D68A}" sibTransId="{72B31800-4021-48DF-B327-E3DF4E88D940}"/>
    <dgm:cxn modelId="{E52AA38B-4C6C-4910-AC2F-B550F4F560CD}" srcId="{1934D7B3-85C2-409F-A00B-0F4704FD11CE}" destId="{81F97A12-C817-4175-90A2-7EBCFAC82F1A}" srcOrd="4" destOrd="0" parTransId="{FCCEB8DA-1E8A-4673-96F9-938D019C6760}" sibTransId="{ED3C5882-5088-47B0-B869-6A101D429100}"/>
    <dgm:cxn modelId="{5E4B6CA2-2005-49FA-BF30-33B7615F0261}" type="presOf" srcId="{72B31800-4021-48DF-B327-E3DF4E88D940}" destId="{83EA212B-2ED4-4523-8F6C-D520E61AB4B7}" srcOrd="0" destOrd="0" presId="urn:microsoft.com/office/officeart/2018/2/layout/IconCircleList"/>
    <dgm:cxn modelId="{3DA51AA3-D920-45E3-87C1-3E5B887E1B70}" type="presOf" srcId="{63E4CEE6-F3D4-4131-8325-E29DA640DC85}" destId="{295B97BF-571E-4231-A864-18E80D038925}" srcOrd="0" destOrd="0" presId="urn:microsoft.com/office/officeart/2018/2/layout/IconCircleList"/>
    <dgm:cxn modelId="{350784B1-8403-4F83-8893-5E8F7E138B5A}" type="presOf" srcId="{D7C5F717-9C23-442B-A4E9-B0A754FE61ED}" destId="{407AFF5A-9FBA-4B41-84C4-26975A69FFF0}" srcOrd="0" destOrd="0" presId="urn:microsoft.com/office/officeart/2018/2/layout/IconCircleList"/>
    <dgm:cxn modelId="{34CF4FBB-A84F-4B83-A698-B6560E30BBC7}" type="presOf" srcId="{98C6B70E-B4A8-44BC-BB60-0F4817FB7EA2}" destId="{65F0B3B3-7652-41EC-972B-76BF286C164A}" srcOrd="0" destOrd="0" presId="urn:microsoft.com/office/officeart/2018/2/layout/IconCircleList"/>
    <dgm:cxn modelId="{904DB0C0-73C5-4211-82E0-CF8549E9D676}" type="presOf" srcId="{F81DA0A6-34CF-426C-9405-FE3D0A0E9B5A}" destId="{CB752FFE-5C06-43B2-999C-4BDF5A93B0B4}" srcOrd="0" destOrd="0" presId="urn:microsoft.com/office/officeart/2018/2/layout/IconCircleList"/>
    <dgm:cxn modelId="{DCED6EFC-497D-4BAF-857A-A6D4CDA2B99A}" srcId="{1934D7B3-85C2-409F-A00B-0F4704FD11CE}" destId="{D7C5F717-9C23-442B-A4E9-B0A754FE61ED}" srcOrd="0" destOrd="0" parTransId="{55939C32-4B79-425B-9B1C-828957DCEBEB}" sibTransId="{98C6B70E-B4A8-44BC-BB60-0F4817FB7EA2}"/>
    <dgm:cxn modelId="{097CE9FE-7DCA-42A8-BF0D-7EC8831A35EE}" type="presParOf" srcId="{439603A6-CE97-482A-B351-E43130537A21}" destId="{65A89F91-51EC-4BF8-B0A9-1E65511B51C5}" srcOrd="0" destOrd="0" presId="urn:microsoft.com/office/officeart/2018/2/layout/IconCircleList"/>
    <dgm:cxn modelId="{FECDACC3-01FA-43FC-B75D-05068F9C2B15}" type="presParOf" srcId="{65A89F91-51EC-4BF8-B0A9-1E65511B51C5}" destId="{F7BBE1D1-11D3-4C77-BC68-46A229B4FDB2}" srcOrd="0" destOrd="0" presId="urn:microsoft.com/office/officeart/2018/2/layout/IconCircleList"/>
    <dgm:cxn modelId="{EC18DCCC-2E63-4AB3-B960-A7AE165DC482}" type="presParOf" srcId="{F7BBE1D1-11D3-4C77-BC68-46A229B4FDB2}" destId="{9472F0FC-9E48-45EA-8500-6589A8405863}" srcOrd="0" destOrd="0" presId="urn:microsoft.com/office/officeart/2018/2/layout/IconCircleList"/>
    <dgm:cxn modelId="{AD4C3365-00D7-4804-8104-11C00962DCD2}" type="presParOf" srcId="{F7BBE1D1-11D3-4C77-BC68-46A229B4FDB2}" destId="{9DA6F711-71C5-4FFC-8F8F-88FE1BE98BE6}" srcOrd="1" destOrd="0" presId="urn:microsoft.com/office/officeart/2018/2/layout/IconCircleList"/>
    <dgm:cxn modelId="{ABD1C51F-57B5-4D44-9FB6-AEF5CDF478DC}" type="presParOf" srcId="{F7BBE1D1-11D3-4C77-BC68-46A229B4FDB2}" destId="{E6F3CFCA-80F0-439C-9AEE-B4E038722F9C}" srcOrd="2" destOrd="0" presId="urn:microsoft.com/office/officeart/2018/2/layout/IconCircleList"/>
    <dgm:cxn modelId="{8B1364E3-95C6-46B9-96E7-BD11BA3AC4C4}" type="presParOf" srcId="{F7BBE1D1-11D3-4C77-BC68-46A229B4FDB2}" destId="{407AFF5A-9FBA-4B41-84C4-26975A69FFF0}" srcOrd="3" destOrd="0" presId="urn:microsoft.com/office/officeart/2018/2/layout/IconCircleList"/>
    <dgm:cxn modelId="{B770ED40-97D2-4489-B162-9BCCD6E8ADFC}" type="presParOf" srcId="{65A89F91-51EC-4BF8-B0A9-1E65511B51C5}" destId="{65F0B3B3-7652-41EC-972B-76BF286C164A}" srcOrd="1" destOrd="0" presId="urn:microsoft.com/office/officeart/2018/2/layout/IconCircleList"/>
    <dgm:cxn modelId="{8C9EE23C-E816-4994-B9F6-2482873A89AE}" type="presParOf" srcId="{65A89F91-51EC-4BF8-B0A9-1E65511B51C5}" destId="{F19C7C4C-A2D7-4352-A4C9-0E4BFCDA8C9E}" srcOrd="2" destOrd="0" presId="urn:microsoft.com/office/officeart/2018/2/layout/IconCircleList"/>
    <dgm:cxn modelId="{91630F0E-6976-432D-A42D-323A4962E5B6}" type="presParOf" srcId="{F19C7C4C-A2D7-4352-A4C9-0E4BFCDA8C9E}" destId="{43025F64-DC29-427F-9115-CE3B67859762}" srcOrd="0" destOrd="0" presId="urn:microsoft.com/office/officeart/2018/2/layout/IconCircleList"/>
    <dgm:cxn modelId="{E9EED152-B14C-40E4-B0EA-A9C37A936556}" type="presParOf" srcId="{F19C7C4C-A2D7-4352-A4C9-0E4BFCDA8C9E}" destId="{C60BF747-A818-4728-9FC1-41292367A19F}" srcOrd="1" destOrd="0" presId="urn:microsoft.com/office/officeart/2018/2/layout/IconCircleList"/>
    <dgm:cxn modelId="{DE931629-FD74-409E-B72F-D2836DE9DA23}" type="presParOf" srcId="{F19C7C4C-A2D7-4352-A4C9-0E4BFCDA8C9E}" destId="{0B1FC6A9-A73E-4CF2-A45D-8BDD59699F84}" srcOrd="2" destOrd="0" presId="urn:microsoft.com/office/officeart/2018/2/layout/IconCircleList"/>
    <dgm:cxn modelId="{69E23C0F-2BD8-458C-882C-C50D8CF6BA48}" type="presParOf" srcId="{F19C7C4C-A2D7-4352-A4C9-0E4BFCDA8C9E}" destId="{CB752FFE-5C06-43B2-999C-4BDF5A93B0B4}" srcOrd="3" destOrd="0" presId="urn:microsoft.com/office/officeart/2018/2/layout/IconCircleList"/>
    <dgm:cxn modelId="{8D08252B-C8A9-4C71-8BF6-70EAF02D058F}" type="presParOf" srcId="{65A89F91-51EC-4BF8-B0A9-1E65511B51C5}" destId="{83EA212B-2ED4-4523-8F6C-D520E61AB4B7}" srcOrd="3" destOrd="0" presId="urn:microsoft.com/office/officeart/2018/2/layout/IconCircleList"/>
    <dgm:cxn modelId="{D8A05DE4-F5A1-45A6-B27E-A86BE147B208}" type="presParOf" srcId="{65A89F91-51EC-4BF8-B0A9-1E65511B51C5}" destId="{FEAE200E-113C-46F6-92CB-D1B95A9E978E}" srcOrd="4" destOrd="0" presId="urn:microsoft.com/office/officeart/2018/2/layout/IconCircleList"/>
    <dgm:cxn modelId="{2A31CAB9-CC50-4298-A323-47C5151EE270}" type="presParOf" srcId="{FEAE200E-113C-46F6-92CB-D1B95A9E978E}" destId="{E61C61C9-C9FB-46BA-9F37-6AF5B3B5145F}" srcOrd="0" destOrd="0" presId="urn:microsoft.com/office/officeart/2018/2/layout/IconCircleList"/>
    <dgm:cxn modelId="{2E280E86-14CF-4915-80B8-B3122B312BFB}" type="presParOf" srcId="{FEAE200E-113C-46F6-92CB-D1B95A9E978E}" destId="{171E5E09-F475-42B4-9BB1-8B4AFE2E026E}" srcOrd="1" destOrd="0" presId="urn:microsoft.com/office/officeart/2018/2/layout/IconCircleList"/>
    <dgm:cxn modelId="{50AC9559-E730-490D-AB65-E1393A6997C1}" type="presParOf" srcId="{FEAE200E-113C-46F6-92CB-D1B95A9E978E}" destId="{D4312A99-F21F-4851-8563-3C7CB3316CB0}" srcOrd="2" destOrd="0" presId="urn:microsoft.com/office/officeart/2018/2/layout/IconCircleList"/>
    <dgm:cxn modelId="{DC0C2455-FEDC-43F9-B0B5-37486729C977}" type="presParOf" srcId="{FEAE200E-113C-46F6-92CB-D1B95A9E978E}" destId="{FF131504-7D92-41D6-9F02-3CF5F9F666D2}" srcOrd="3" destOrd="0" presId="urn:microsoft.com/office/officeart/2018/2/layout/IconCircleList"/>
    <dgm:cxn modelId="{694A573E-8910-4B7A-B081-18270D5E45C1}" type="presParOf" srcId="{65A89F91-51EC-4BF8-B0A9-1E65511B51C5}" destId="{FDF3269B-77D0-4789-BC8D-74CD1D64E740}" srcOrd="5" destOrd="0" presId="urn:microsoft.com/office/officeart/2018/2/layout/IconCircleList"/>
    <dgm:cxn modelId="{9A6178BE-B115-46D5-B2EE-368217C99B98}" type="presParOf" srcId="{65A89F91-51EC-4BF8-B0A9-1E65511B51C5}" destId="{824438B8-5DBB-4C8E-A2AB-A2F82A35AA80}" srcOrd="6" destOrd="0" presId="urn:microsoft.com/office/officeart/2018/2/layout/IconCircleList"/>
    <dgm:cxn modelId="{9A62D817-7132-4FED-9074-2488C81088AC}" type="presParOf" srcId="{824438B8-5DBB-4C8E-A2AB-A2F82A35AA80}" destId="{EF978968-0C49-4778-B59E-DE103F646986}" srcOrd="0" destOrd="0" presId="urn:microsoft.com/office/officeart/2018/2/layout/IconCircleList"/>
    <dgm:cxn modelId="{9FF2ED05-FF65-411D-BA96-F81C644ED724}" type="presParOf" srcId="{824438B8-5DBB-4C8E-A2AB-A2F82A35AA80}" destId="{6FB70204-FC06-4DB6-9A7D-007C4920F9B1}" srcOrd="1" destOrd="0" presId="urn:microsoft.com/office/officeart/2018/2/layout/IconCircleList"/>
    <dgm:cxn modelId="{DC81724F-4A12-49B1-917F-842E43CDC6B6}" type="presParOf" srcId="{824438B8-5DBB-4C8E-A2AB-A2F82A35AA80}" destId="{9CB82537-B505-46F1-903B-659C84AF0095}" srcOrd="2" destOrd="0" presId="urn:microsoft.com/office/officeart/2018/2/layout/IconCircleList"/>
    <dgm:cxn modelId="{976678BC-E5AE-4E15-A4B0-2FA03C605017}" type="presParOf" srcId="{824438B8-5DBB-4C8E-A2AB-A2F82A35AA80}" destId="{39154131-40E1-477C-8CB5-E5959682E4A1}" srcOrd="3" destOrd="0" presId="urn:microsoft.com/office/officeart/2018/2/layout/IconCircleList"/>
    <dgm:cxn modelId="{D2DACC67-1773-4CC3-A67F-6DAB7D06E356}" type="presParOf" srcId="{65A89F91-51EC-4BF8-B0A9-1E65511B51C5}" destId="{FCBDC324-9A8B-4532-9439-EBFE1B6F1CB2}" srcOrd="7" destOrd="0" presId="urn:microsoft.com/office/officeart/2018/2/layout/IconCircleList"/>
    <dgm:cxn modelId="{C61DC669-FD55-4392-8C22-BB5E1CC948BF}" type="presParOf" srcId="{65A89F91-51EC-4BF8-B0A9-1E65511B51C5}" destId="{1C7F2585-7A6F-4991-ADC1-5453903F3065}" srcOrd="8" destOrd="0" presId="urn:microsoft.com/office/officeart/2018/2/layout/IconCircleList"/>
    <dgm:cxn modelId="{C35E53C9-C559-45B0-876B-A086F6FBA5DD}" type="presParOf" srcId="{1C7F2585-7A6F-4991-ADC1-5453903F3065}" destId="{9229ED07-EE70-445B-B631-D919831B5937}" srcOrd="0" destOrd="0" presId="urn:microsoft.com/office/officeart/2018/2/layout/IconCircleList"/>
    <dgm:cxn modelId="{504D796C-A6AD-47FF-A9D4-02BFF7112451}" type="presParOf" srcId="{1C7F2585-7A6F-4991-ADC1-5453903F3065}" destId="{1343DF16-492F-473E-A52D-AD1AF9696324}" srcOrd="1" destOrd="0" presId="urn:microsoft.com/office/officeart/2018/2/layout/IconCircleList"/>
    <dgm:cxn modelId="{BE5D047B-E6F2-4ED0-893A-A6471AB65C76}" type="presParOf" srcId="{1C7F2585-7A6F-4991-ADC1-5453903F3065}" destId="{3670CA93-7A66-4AEB-9DA4-097B1DD00D8C}" srcOrd="2" destOrd="0" presId="urn:microsoft.com/office/officeart/2018/2/layout/IconCircleList"/>
    <dgm:cxn modelId="{E35180F0-C5F6-4C5B-883B-4B5B50A21121}" type="presParOf" srcId="{1C7F2585-7A6F-4991-ADC1-5453903F3065}" destId="{0AFE4763-8C0A-4127-9476-D00BD9771255}" srcOrd="3" destOrd="0" presId="urn:microsoft.com/office/officeart/2018/2/layout/IconCircleList"/>
    <dgm:cxn modelId="{A2323028-3867-4664-A31A-42261986BAF8}" type="presParOf" srcId="{65A89F91-51EC-4BF8-B0A9-1E65511B51C5}" destId="{C2864394-6732-4604-9A3F-28DB7B475564}" srcOrd="9" destOrd="0" presId="urn:microsoft.com/office/officeart/2018/2/layout/IconCircleList"/>
    <dgm:cxn modelId="{1C22196E-713C-4EFF-8E13-35791C58AAB7}" type="presParOf" srcId="{65A89F91-51EC-4BF8-B0A9-1E65511B51C5}" destId="{A3A01723-63C9-482C-9CB8-4CCA16584075}" srcOrd="10" destOrd="0" presId="urn:microsoft.com/office/officeart/2018/2/layout/IconCircleList"/>
    <dgm:cxn modelId="{B2EE3B05-09BE-4C99-911E-AB78B19934F7}" type="presParOf" srcId="{A3A01723-63C9-482C-9CB8-4CCA16584075}" destId="{4EAF3884-0B0B-411B-942A-A9C03E6877B8}" srcOrd="0" destOrd="0" presId="urn:microsoft.com/office/officeart/2018/2/layout/IconCircleList"/>
    <dgm:cxn modelId="{9AF35409-1147-4B18-B338-BA79344FA878}" type="presParOf" srcId="{A3A01723-63C9-482C-9CB8-4CCA16584075}" destId="{562EB218-A761-4CCF-AB41-0ABA1EE7D58E}" srcOrd="1" destOrd="0" presId="urn:microsoft.com/office/officeart/2018/2/layout/IconCircleList"/>
    <dgm:cxn modelId="{20676A08-6AD1-40AB-9AFC-3AC2B7F0F484}" type="presParOf" srcId="{A3A01723-63C9-482C-9CB8-4CCA16584075}" destId="{6FE1966C-01F2-4F9F-8CC0-71D33C1642E1}" srcOrd="2" destOrd="0" presId="urn:microsoft.com/office/officeart/2018/2/layout/IconCircleList"/>
    <dgm:cxn modelId="{4429F365-7B0C-4E0A-850C-ADA7B8972DA3}" type="presParOf" srcId="{A3A01723-63C9-482C-9CB8-4CCA16584075}" destId="{295B97BF-571E-4231-A864-18E80D038925}" srcOrd="3" destOrd="0" presId="urn:microsoft.com/office/officeart/2018/2/layout/IconCircleList"/>
    <dgm:cxn modelId="{1B584BEC-90A5-4B61-B4D0-0362B9FC2A76}" type="presParOf" srcId="{65A89F91-51EC-4BF8-B0A9-1E65511B51C5}" destId="{CD4B34A8-CA26-4A65-A928-CAC1DD2695FA}" srcOrd="11" destOrd="0" presId="urn:microsoft.com/office/officeart/2018/2/layout/IconCircleList"/>
    <dgm:cxn modelId="{4973E881-2896-4212-9A30-6A831D000FF8}" type="presParOf" srcId="{65A89F91-51EC-4BF8-B0A9-1E65511B51C5}" destId="{D2A3B228-A281-4F70-B6B1-91555AD1D438}" srcOrd="12" destOrd="0" presId="urn:microsoft.com/office/officeart/2018/2/layout/IconCircleList"/>
    <dgm:cxn modelId="{F13CBBCA-E1E4-43EC-A9A5-F04E8E57B809}" type="presParOf" srcId="{D2A3B228-A281-4F70-B6B1-91555AD1D438}" destId="{7326F154-E2C9-4193-88E4-7F04E7FDC7C6}" srcOrd="0" destOrd="0" presId="urn:microsoft.com/office/officeart/2018/2/layout/IconCircleList"/>
    <dgm:cxn modelId="{FEE182AC-F59D-4DD4-B67E-C6C33090AFF3}" type="presParOf" srcId="{D2A3B228-A281-4F70-B6B1-91555AD1D438}" destId="{CCEFB4F0-7186-4944-BCE3-2CA87A419938}" srcOrd="1" destOrd="0" presId="urn:microsoft.com/office/officeart/2018/2/layout/IconCircleList"/>
    <dgm:cxn modelId="{147F621B-1B83-4AAF-99B4-8123D07533C2}" type="presParOf" srcId="{D2A3B228-A281-4F70-B6B1-91555AD1D438}" destId="{B5D71C35-A2F8-441D-898F-556A1AAF527B}" srcOrd="2" destOrd="0" presId="urn:microsoft.com/office/officeart/2018/2/layout/IconCircleList"/>
    <dgm:cxn modelId="{0AE21048-D2BC-4E3C-A311-B95F405409AB}" type="presParOf" srcId="{D2A3B228-A281-4F70-B6B1-91555AD1D438}" destId="{DB66DE53-F6F4-4C3B-B407-CFF55BCC9E1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FE8BA4-9BDC-45AA-9441-65EE81125F1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C9C266B-E0F8-4120-A050-D274DBEB23D6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GT" sz="2000" dirty="0"/>
            <a:t>Fuentes:</a:t>
          </a:r>
          <a:endParaRPr lang="en-US" sz="2000" dirty="0"/>
        </a:p>
      </dgm:t>
    </dgm:pt>
    <dgm:pt modelId="{1099D766-D8A4-48B7-A56D-CE916908807E}" type="parTrans" cxnId="{99C46893-69FF-4E19-A943-F12D9EAC974D}">
      <dgm:prSet/>
      <dgm:spPr/>
      <dgm:t>
        <a:bodyPr/>
        <a:lstStyle/>
        <a:p>
          <a:endParaRPr lang="en-US"/>
        </a:p>
      </dgm:t>
    </dgm:pt>
    <dgm:pt modelId="{FE568FA7-95D0-45F2-BD6B-C4B0C377A01B}" type="sibTrans" cxnId="{99C46893-69FF-4E19-A943-F12D9EAC974D}">
      <dgm:prSet/>
      <dgm:spPr/>
      <dgm:t>
        <a:bodyPr/>
        <a:lstStyle/>
        <a:p>
          <a:endParaRPr lang="en-US"/>
        </a:p>
      </dgm:t>
    </dgm:pt>
    <dgm:pt modelId="{3ADBF267-1B4E-44DA-8953-EF121F683B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GT" sz="1600" dirty="0"/>
            <a:t>Para proceso</a:t>
          </a:r>
          <a:endParaRPr lang="en-US" sz="1600" dirty="0"/>
        </a:p>
      </dgm:t>
    </dgm:pt>
    <dgm:pt modelId="{896DD14F-20DE-40FE-91F2-90C8BB2319A4}" type="parTrans" cxnId="{1028F599-A907-452C-9AAF-37915CEE0C5E}">
      <dgm:prSet/>
      <dgm:spPr/>
      <dgm:t>
        <a:bodyPr/>
        <a:lstStyle/>
        <a:p>
          <a:endParaRPr lang="en-US"/>
        </a:p>
      </dgm:t>
    </dgm:pt>
    <dgm:pt modelId="{0A25655C-7050-4F0C-BA11-F0281A7B2D87}" type="sibTrans" cxnId="{1028F599-A907-452C-9AAF-37915CEE0C5E}">
      <dgm:prSet/>
      <dgm:spPr/>
      <dgm:t>
        <a:bodyPr/>
        <a:lstStyle/>
        <a:p>
          <a:endParaRPr lang="en-US"/>
        </a:p>
      </dgm:t>
    </dgm:pt>
    <dgm:pt modelId="{FD2AC919-2AC3-4F4B-B24C-AB44EBF2704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GT" sz="1600" dirty="0"/>
            <a:t>Para consumo humano</a:t>
          </a:r>
          <a:endParaRPr lang="en-US" sz="1600" dirty="0"/>
        </a:p>
      </dgm:t>
    </dgm:pt>
    <dgm:pt modelId="{D43FAF8A-2ADC-4908-9960-AB934F22E43C}" type="parTrans" cxnId="{3393048D-F531-43F7-B490-E12466982788}">
      <dgm:prSet/>
      <dgm:spPr/>
      <dgm:t>
        <a:bodyPr/>
        <a:lstStyle/>
        <a:p>
          <a:endParaRPr lang="en-US"/>
        </a:p>
      </dgm:t>
    </dgm:pt>
    <dgm:pt modelId="{DDE2415B-23F7-4D53-9C5C-E3F70D443E26}" type="sibTrans" cxnId="{3393048D-F531-43F7-B490-E12466982788}">
      <dgm:prSet/>
      <dgm:spPr/>
      <dgm:t>
        <a:bodyPr/>
        <a:lstStyle/>
        <a:p>
          <a:endParaRPr lang="en-US"/>
        </a:p>
      </dgm:t>
    </dgm:pt>
    <dgm:pt modelId="{7987B6FC-8FAF-4D07-AE23-3C0D62BE7097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GT" sz="2000" dirty="0"/>
            <a:t>Costos</a:t>
          </a:r>
          <a:endParaRPr lang="en-US" sz="2000" dirty="0"/>
        </a:p>
      </dgm:t>
    </dgm:pt>
    <dgm:pt modelId="{1E0A2509-ADFC-4E13-BDFE-985AC36A58B0}" type="parTrans" cxnId="{01CC79F8-FA60-46AD-82B1-93547326D709}">
      <dgm:prSet/>
      <dgm:spPr/>
      <dgm:t>
        <a:bodyPr/>
        <a:lstStyle/>
        <a:p>
          <a:endParaRPr lang="en-US"/>
        </a:p>
      </dgm:t>
    </dgm:pt>
    <dgm:pt modelId="{CEEFC417-505E-4AEB-84BF-B49ECA6CCD3F}" type="sibTrans" cxnId="{01CC79F8-FA60-46AD-82B1-93547326D709}">
      <dgm:prSet/>
      <dgm:spPr/>
      <dgm:t>
        <a:bodyPr/>
        <a:lstStyle/>
        <a:p>
          <a:endParaRPr lang="en-US"/>
        </a:p>
      </dgm:t>
    </dgm:pt>
    <dgm:pt modelId="{F8D5E9E9-D494-42C8-BD01-B1944466F207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GT" sz="1800" dirty="0"/>
            <a:t>Manejo de desechos en el agua:</a:t>
          </a:r>
          <a:endParaRPr lang="en-US" sz="1800" dirty="0"/>
        </a:p>
      </dgm:t>
    </dgm:pt>
    <dgm:pt modelId="{997C902E-DE70-4D72-905B-7BE556321974}" type="parTrans" cxnId="{65E70F7E-7376-446F-8FE1-B91273324147}">
      <dgm:prSet/>
      <dgm:spPr/>
      <dgm:t>
        <a:bodyPr/>
        <a:lstStyle/>
        <a:p>
          <a:endParaRPr lang="en-US"/>
        </a:p>
      </dgm:t>
    </dgm:pt>
    <dgm:pt modelId="{BCB27C33-64E0-4C5C-B05E-B6AF8CB8B3A0}" type="sibTrans" cxnId="{65E70F7E-7376-446F-8FE1-B91273324147}">
      <dgm:prSet/>
      <dgm:spPr/>
      <dgm:t>
        <a:bodyPr/>
        <a:lstStyle/>
        <a:p>
          <a:endParaRPr lang="en-US"/>
        </a:p>
      </dgm:t>
    </dgm:pt>
    <dgm:pt modelId="{39BE231D-40A0-4046-83C7-373937E337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GT" sz="1800" dirty="0"/>
            <a:t>Industriales</a:t>
          </a:r>
          <a:endParaRPr lang="en-US" sz="1800" dirty="0"/>
        </a:p>
      </dgm:t>
    </dgm:pt>
    <dgm:pt modelId="{C9D60F34-FC79-4D52-9E8E-5D5570A02040}" type="parTrans" cxnId="{70F97880-33C8-4DC3-B321-669E937BAB1B}">
      <dgm:prSet/>
      <dgm:spPr/>
      <dgm:t>
        <a:bodyPr/>
        <a:lstStyle/>
        <a:p>
          <a:endParaRPr lang="en-US"/>
        </a:p>
      </dgm:t>
    </dgm:pt>
    <dgm:pt modelId="{6E578AEF-DE3B-4427-AD15-94CA6761927E}" type="sibTrans" cxnId="{70F97880-33C8-4DC3-B321-669E937BAB1B}">
      <dgm:prSet/>
      <dgm:spPr/>
      <dgm:t>
        <a:bodyPr/>
        <a:lstStyle/>
        <a:p>
          <a:endParaRPr lang="en-US"/>
        </a:p>
      </dgm:t>
    </dgm:pt>
    <dgm:pt modelId="{C3EA4E43-7F22-49F9-BC12-E3624209ED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GT" sz="1800" dirty="0"/>
            <a:t>De uso humano</a:t>
          </a:r>
          <a:endParaRPr lang="en-US" sz="1800" dirty="0"/>
        </a:p>
      </dgm:t>
    </dgm:pt>
    <dgm:pt modelId="{A4AAB44D-548E-4ED6-8C36-C5BC6E0FF032}" type="parTrans" cxnId="{56141165-C0CF-4AF8-80B1-26070B15C84A}">
      <dgm:prSet/>
      <dgm:spPr/>
      <dgm:t>
        <a:bodyPr/>
        <a:lstStyle/>
        <a:p>
          <a:endParaRPr lang="en-US"/>
        </a:p>
      </dgm:t>
    </dgm:pt>
    <dgm:pt modelId="{BCF502C3-E33E-4F0F-A6AB-58AC968C7A32}" type="sibTrans" cxnId="{56141165-C0CF-4AF8-80B1-26070B15C84A}">
      <dgm:prSet/>
      <dgm:spPr/>
      <dgm:t>
        <a:bodyPr/>
        <a:lstStyle/>
        <a:p>
          <a:endParaRPr lang="en-US"/>
        </a:p>
      </dgm:t>
    </dgm:pt>
    <dgm:pt modelId="{BEF20473-0D6F-4862-9BBA-618D6ED780C1}">
      <dgm:prSet custT="1"/>
      <dgm:spPr/>
      <dgm:t>
        <a:bodyPr/>
        <a:lstStyle/>
        <a:p>
          <a:r>
            <a:rPr lang="es-GT" sz="1800" dirty="0"/>
            <a:t>Regulación de presencia de desechos y contaminantes</a:t>
          </a:r>
          <a:endParaRPr lang="en-US" sz="1800" dirty="0"/>
        </a:p>
      </dgm:t>
    </dgm:pt>
    <dgm:pt modelId="{952C7D8B-9480-485F-8D99-6D507FFE56C8}" type="parTrans" cxnId="{EE3045AB-E602-45A1-8105-473192A233B9}">
      <dgm:prSet/>
      <dgm:spPr/>
      <dgm:t>
        <a:bodyPr/>
        <a:lstStyle/>
        <a:p>
          <a:endParaRPr lang="en-US"/>
        </a:p>
      </dgm:t>
    </dgm:pt>
    <dgm:pt modelId="{A315F6EE-4E83-4949-9C13-18D0A1CDF8DA}" type="sibTrans" cxnId="{EE3045AB-E602-45A1-8105-473192A233B9}">
      <dgm:prSet/>
      <dgm:spPr/>
      <dgm:t>
        <a:bodyPr/>
        <a:lstStyle/>
        <a:p>
          <a:endParaRPr lang="en-US"/>
        </a:p>
      </dgm:t>
    </dgm:pt>
    <dgm:pt modelId="{FA0D7B8F-17A3-42E8-BE90-68852F823511}" type="pres">
      <dgm:prSet presAssocID="{F6FE8BA4-9BDC-45AA-9441-65EE81125F17}" presName="root" presStyleCnt="0">
        <dgm:presLayoutVars>
          <dgm:dir/>
          <dgm:resizeHandles val="exact"/>
        </dgm:presLayoutVars>
      </dgm:prSet>
      <dgm:spPr/>
    </dgm:pt>
    <dgm:pt modelId="{AD33C728-DB40-490A-88E9-3947775C058F}" type="pres">
      <dgm:prSet presAssocID="{FC9C266B-E0F8-4120-A050-D274DBEB23D6}" presName="compNode" presStyleCnt="0"/>
      <dgm:spPr/>
    </dgm:pt>
    <dgm:pt modelId="{BD8B2C03-9B0A-47C9-B90A-756C109BA87B}" type="pres">
      <dgm:prSet presAssocID="{FC9C266B-E0F8-4120-A050-D274DBEB23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e Decoration"/>
        </a:ext>
      </dgm:extLst>
    </dgm:pt>
    <dgm:pt modelId="{C5C53AA0-6F15-467A-BDE4-0BB5A70BDAD6}" type="pres">
      <dgm:prSet presAssocID="{FC9C266B-E0F8-4120-A050-D274DBEB23D6}" presName="iconSpace" presStyleCnt="0"/>
      <dgm:spPr/>
    </dgm:pt>
    <dgm:pt modelId="{BBCFE31F-258E-4A26-B372-0BDA0F26D233}" type="pres">
      <dgm:prSet presAssocID="{FC9C266B-E0F8-4120-A050-D274DBEB23D6}" presName="parTx" presStyleLbl="revTx" presStyleIdx="0" presStyleCnt="6">
        <dgm:presLayoutVars>
          <dgm:chMax val="0"/>
          <dgm:chPref val="0"/>
        </dgm:presLayoutVars>
      </dgm:prSet>
      <dgm:spPr/>
    </dgm:pt>
    <dgm:pt modelId="{49475E78-8AC1-4413-BC53-3C79CFBEA18B}" type="pres">
      <dgm:prSet presAssocID="{FC9C266B-E0F8-4120-A050-D274DBEB23D6}" presName="txSpace" presStyleCnt="0"/>
      <dgm:spPr/>
    </dgm:pt>
    <dgm:pt modelId="{E3B8B916-EAF9-4C1E-8823-EBB01FC314C5}" type="pres">
      <dgm:prSet presAssocID="{FC9C266B-E0F8-4120-A050-D274DBEB23D6}" presName="desTx" presStyleLbl="revTx" presStyleIdx="1" presStyleCnt="6">
        <dgm:presLayoutVars/>
      </dgm:prSet>
      <dgm:spPr/>
    </dgm:pt>
    <dgm:pt modelId="{8A08A9EF-B656-48FD-A933-3B5B157E56FE}" type="pres">
      <dgm:prSet presAssocID="{FE568FA7-95D0-45F2-BD6B-C4B0C377A01B}" presName="sibTrans" presStyleCnt="0"/>
      <dgm:spPr/>
    </dgm:pt>
    <dgm:pt modelId="{3D54B441-B2DF-443D-985A-D1AF5FACB327}" type="pres">
      <dgm:prSet presAssocID="{7987B6FC-8FAF-4D07-AE23-3C0D62BE7097}" presName="compNode" presStyleCnt="0"/>
      <dgm:spPr/>
    </dgm:pt>
    <dgm:pt modelId="{B0290E99-5EA2-48F7-A2AF-AF2A7A28A57F}" type="pres">
      <dgm:prSet presAssocID="{7987B6FC-8FAF-4D07-AE23-3C0D62BE70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AD8956D3-E968-47E7-ACFA-D07AB899F3A6}" type="pres">
      <dgm:prSet presAssocID="{7987B6FC-8FAF-4D07-AE23-3C0D62BE7097}" presName="iconSpace" presStyleCnt="0"/>
      <dgm:spPr/>
    </dgm:pt>
    <dgm:pt modelId="{1CD6ABB9-0195-476C-A585-BA076941E59F}" type="pres">
      <dgm:prSet presAssocID="{7987B6FC-8FAF-4D07-AE23-3C0D62BE7097}" presName="parTx" presStyleLbl="revTx" presStyleIdx="2" presStyleCnt="6">
        <dgm:presLayoutVars>
          <dgm:chMax val="0"/>
          <dgm:chPref val="0"/>
        </dgm:presLayoutVars>
      </dgm:prSet>
      <dgm:spPr/>
    </dgm:pt>
    <dgm:pt modelId="{96C3919D-440A-4420-88DD-C2BB54BE250F}" type="pres">
      <dgm:prSet presAssocID="{7987B6FC-8FAF-4D07-AE23-3C0D62BE7097}" presName="txSpace" presStyleCnt="0"/>
      <dgm:spPr/>
    </dgm:pt>
    <dgm:pt modelId="{B962A237-98E9-4E40-85DE-0DEEA604384A}" type="pres">
      <dgm:prSet presAssocID="{7987B6FC-8FAF-4D07-AE23-3C0D62BE7097}" presName="desTx" presStyleLbl="revTx" presStyleIdx="3" presStyleCnt="6">
        <dgm:presLayoutVars/>
      </dgm:prSet>
      <dgm:spPr/>
    </dgm:pt>
    <dgm:pt modelId="{A317562F-551A-4CA9-932B-6BA44819D6EC}" type="pres">
      <dgm:prSet presAssocID="{CEEFC417-505E-4AEB-84BF-B49ECA6CCD3F}" presName="sibTrans" presStyleCnt="0"/>
      <dgm:spPr/>
    </dgm:pt>
    <dgm:pt modelId="{BBAC8BD2-A11B-4C73-9E95-FC2C89DA496B}" type="pres">
      <dgm:prSet presAssocID="{F8D5E9E9-D494-42C8-BD01-B1944466F207}" presName="compNode" presStyleCnt="0"/>
      <dgm:spPr/>
    </dgm:pt>
    <dgm:pt modelId="{325688BB-1586-4234-AF59-E21501A6DD5B}" type="pres">
      <dgm:prSet presAssocID="{F8D5E9E9-D494-42C8-BD01-B1944466F2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lino"/>
        </a:ext>
      </dgm:extLst>
    </dgm:pt>
    <dgm:pt modelId="{FCC6AE34-48D7-44B7-A16F-53F992CA15C8}" type="pres">
      <dgm:prSet presAssocID="{F8D5E9E9-D494-42C8-BD01-B1944466F207}" presName="iconSpace" presStyleCnt="0"/>
      <dgm:spPr/>
    </dgm:pt>
    <dgm:pt modelId="{37A1CEA4-17B0-4780-8560-B0AFC5DD5C7F}" type="pres">
      <dgm:prSet presAssocID="{F8D5E9E9-D494-42C8-BD01-B1944466F207}" presName="parTx" presStyleLbl="revTx" presStyleIdx="4" presStyleCnt="6">
        <dgm:presLayoutVars>
          <dgm:chMax val="0"/>
          <dgm:chPref val="0"/>
        </dgm:presLayoutVars>
      </dgm:prSet>
      <dgm:spPr/>
    </dgm:pt>
    <dgm:pt modelId="{2E13913B-BD68-4D60-B417-7D32E0B1C477}" type="pres">
      <dgm:prSet presAssocID="{F8D5E9E9-D494-42C8-BD01-B1944466F207}" presName="txSpace" presStyleCnt="0"/>
      <dgm:spPr/>
    </dgm:pt>
    <dgm:pt modelId="{C86777AE-FEC1-4A28-AC8B-1C7327A8330A}" type="pres">
      <dgm:prSet presAssocID="{F8D5E9E9-D494-42C8-BD01-B1944466F207}" presName="desTx" presStyleLbl="revTx" presStyleIdx="5" presStyleCnt="6">
        <dgm:presLayoutVars/>
      </dgm:prSet>
      <dgm:spPr/>
    </dgm:pt>
  </dgm:ptLst>
  <dgm:cxnLst>
    <dgm:cxn modelId="{1DD2B22F-E708-4150-BFF4-EAAFDD8AA81E}" type="presOf" srcId="{C3EA4E43-7F22-49F9-BC12-E3624209ED2D}" destId="{C86777AE-FEC1-4A28-AC8B-1C7327A8330A}" srcOrd="0" destOrd="1" presId="urn:microsoft.com/office/officeart/2018/5/layout/CenteredIconLabelDescriptionList"/>
    <dgm:cxn modelId="{F9D3765F-07A7-43F7-B8DB-5F02D41F2AD2}" type="presOf" srcId="{F6FE8BA4-9BDC-45AA-9441-65EE81125F17}" destId="{FA0D7B8F-17A3-42E8-BE90-68852F823511}" srcOrd="0" destOrd="0" presId="urn:microsoft.com/office/officeart/2018/5/layout/CenteredIconLabelDescriptionList"/>
    <dgm:cxn modelId="{6021A141-2DD3-4968-A3CD-D74CFD9C0A69}" type="presOf" srcId="{FC9C266B-E0F8-4120-A050-D274DBEB23D6}" destId="{BBCFE31F-258E-4A26-B372-0BDA0F26D233}" srcOrd="0" destOrd="0" presId="urn:microsoft.com/office/officeart/2018/5/layout/CenteredIconLabelDescriptionList"/>
    <dgm:cxn modelId="{56141165-C0CF-4AF8-80B1-26070B15C84A}" srcId="{F8D5E9E9-D494-42C8-BD01-B1944466F207}" destId="{C3EA4E43-7F22-49F9-BC12-E3624209ED2D}" srcOrd="1" destOrd="0" parTransId="{A4AAB44D-548E-4ED6-8C36-C5BC6E0FF032}" sibTransId="{BCF502C3-E33E-4F0F-A6AB-58AC968C7A32}"/>
    <dgm:cxn modelId="{708B6F52-B16F-4A9C-8380-F8E6E5C083B3}" type="presOf" srcId="{39BE231D-40A0-4046-83C7-373937E3375E}" destId="{C86777AE-FEC1-4A28-AC8B-1C7327A8330A}" srcOrd="0" destOrd="0" presId="urn:microsoft.com/office/officeart/2018/5/layout/CenteredIconLabelDescriptionList"/>
    <dgm:cxn modelId="{B378B357-34C4-4D4F-9A72-735238A15288}" type="presOf" srcId="{FD2AC919-2AC3-4F4B-B24C-AB44EBF27045}" destId="{E3B8B916-EAF9-4C1E-8823-EBB01FC314C5}" srcOrd="0" destOrd="1" presId="urn:microsoft.com/office/officeart/2018/5/layout/CenteredIconLabelDescriptionList"/>
    <dgm:cxn modelId="{65E70F7E-7376-446F-8FE1-B91273324147}" srcId="{F6FE8BA4-9BDC-45AA-9441-65EE81125F17}" destId="{F8D5E9E9-D494-42C8-BD01-B1944466F207}" srcOrd="2" destOrd="0" parTransId="{997C902E-DE70-4D72-905B-7BE556321974}" sibTransId="{BCB27C33-64E0-4C5C-B05E-B6AF8CB8B3A0}"/>
    <dgm:cxn modelId="{70F97880-33C8-4DC3-B321-669E937BAB1B}" srcId="{F8D5E9E9-D494-42C8-BD01-B1944466F207}" destId="{39BE231D-40A0-4046-83C7-373937E3375E}" srcOrd="0" destOrd="0" parTransId="{C9D60F34-FC79-4D52-9E8E-5D5570A02040}" sibTransId="{6E578AEF-DE3B-4427-AD15-94CA6761927E}"/>
    <dgm:cxn modelId="{3393048D-F531-43F7-B490-E12466982788}" srcId="{FC9C266B-E0F8-4120-A050-D274DBEB23D6}" destId="{FD2AC919-2AC3-4F4B-B24C-AB44EBF27045}" srcOrd="1" destOrd="0" parTransId="{D43FAF8A-2ADC-4908-9960-AB934F22E43C}" sibTransId="{DDE2415B-23F7-4D53-9C5C-E3F70D443E26}"/>
    <dgm:cxn modelId="{99C46893-69FF-4E19-A943-F12D9EAC974D}" srcId="{F6FE8BA4-9BDC-45AA-9441-65EE81125F17}" destId="{FC9C266B-E0F8-4120-A050-D274DBEB23D6}" srcOrd="0" destOrd="0" parTransId="{1099D766-D8A4-48B7-A56D-CE916908807E}" sibTransId="{FE568FA7-95D0-45F2-BD6B-C4B0C377A01B}"/>
    <dgm:cxn modelId="{1028F599-A907-452C-9AAF-37915CEE0C5E}" srcId="{FC9C266B-E0F8-4120-A050-D274DBEB23D6}" destId="{3ADBF267-1B4E-44DA-8953-EF121F683B31}" srcOrd="0" destOrd="0" parTransId="{896DD14F-20DE-40FE-91F2-90C8BB2319A4}" sibTransId="{0A25655C-7050-4F0C-BA11-F0281A7B2D87}"/>
    <dgm:cxn modelId="{EE3045AB-E602-45A1-8105-473192A233B9}" srcId="{C3EA4E43-7F22-49F9-BC12-E3624209ED2D}" destId="{BEF20473-0D6F-4862-9BBA-618D6ED780C1}" srcOrd="0" destOrd="0" parTransId="{952C7D8B-9480-485F-8D99-6D507FFE56C8}" sibTransId="{A315F6EE-4E83-4949-9C13-18D0A1CDF8DA}"/>
    <dgm:cxn modelId="{BA32F4C4-BC78-4777-BD8F-8FB3AF31CFDF}" type="presOf" srcId="{3ADBF267-1B4E-44DA-8953-EF121F683B31}" destId="{E3B8B916-EAF9-4C1E-8823-EBB01FC314C5}" srcOrd="0" destOrd="0" presId="urn:microsoft.com/office/officeart/2018/5/layout/CenteredIconLabelDescriptionList"/>
    <dgm:cxn modelId="{D6D01FC6-E8E6-46B9-A0F3-59AEDC33E51D}" type="presOf" srcId="{7987B6FC-8FAF-4D07-AE23-3C0D62BE7097}" destId="{1CD6ABB9-0195-476C-A585-BA076941E59F}" srcOrd="0" destOrd="0" presId="urn:microsoft.com/office/officeart/2018/5/layout/CenteredIconLabelDescriptionList"/>
    <dgm:cxn modelId="{3CB93FEA-415F-4FED-BCA2-790D74B5799A}" type="presOf" srcId="{F8D5E9E9-D494-42C8-BD01-B1944466F207}" destId="{37A1CEA4-17B0-4780-8560-B0AFC5DD5C7F}" srcOrd="0" destOrd="0" presId="urn:microsoft.com/office/officeart/2018/5/layout/CenteredIconLabelDescriptionList"/>
    <dgm:cxn modelId="{A105A8F0-6F16-4DAE-908D-4907D4352DD2}" type="presOf" srcId="{BEF20473-0D6F-4862-9BBA-618D6ED780C1}" destId="{C86777AE-FEC1-4A28-AC8B-1C7327A8330A}" srcOrd="0" destOrd="2" presId="urn:microsoft.com/office/officeart/2018/5/layout/CenteredIconLabelDescriptionList"/>
    <dgm:cxn modelId="{01CC79F8-FA60-46AD-82B1-93547326D709}" srcId="{F6FE8BA4-9BDC-45AA-9441-65EE81125F17}" destId="{7987B6FC-8FAF-4D07-AE23-3C0D62BE7097}" srcOrd="1" destOrd="0" parTransId="{1E0A2509-ADFC-4E13-BDFE-985AC36A58B0}" sibTransId="{CEEFC417-505E-4AEB-84BF-B49ECA6CCD3F}"/>
    <dgm:cxn modelId="{CA41D28A-0341-4757-9FD9-75D0316A29F0}" type="presParOf" srcId="{FA0D7B8F-17A3-42E8-BE90-68852F823511}" destId="{AD33C728-DB40-490A-88E9-3947775C058F}" srcOrd="0" destOrd="0" presId="urn:microsoft.com/office/officeart/2018/5/layout/CenteredIconLabelDescriptionList"/>
    <dgm:cxn modelId="{895F3A57-7483-4E6D-9CA0-9D35AA593B24}" type="presParOf" srcId="{AD33C728-DB40-490A-88E9-3947775C058F}" destId="{BD8B2C03-9B0A-47C9-B90A-756C109BA87B}" srcOrd="0" destOrd="0" presId="urn:microsoft.com/office/officeart/2018/5/layout/CenteredIconLabelDescriptionList"/>
    <dgm:cxn modelId="{EA0ADC7F-B8F8-46D3-87FD-326CF41043B3}" type="presParOf" srcId="{AD33C728-DB40-490A-88E9-3947775C058F}" destId="{C5C53AA0-6F15-467A-BDE4-0BB5A70BDAD6}" srcOrd="1" destOrd="0" presId="urn:microsoft.com/office/officeart/2018/5/layout/CenteredIconLabelDescriptionList"/>
    <dgm:cxn modelId="{DC3C5A62-0663-4598-8404-2520D897006D}" type="presParOf" srcId="{AD33C728-DB40-490A-88E9-3947775C058F}" destId="{BBCFE31F-258E-4A26-B372-0BDA0F26D233}" srcOrd="2" destOrd="0" presId="urn:microsoft.com/office/officeart/2018/5/layout/CenteredIconLabelDescriptionList"/>
    <dgm:cxn modelId="{06E264F2-FFF0-47C3-BE48-3201AD667152}" type="presParOf" srcId="{AD33C728-DB40-490A-88E9-3947775C058F}" destId="{49475E78-8AC1-4413-BC53-3C79CFBEA18B}" srcOrd="3" destOrd="0" presId="urn:microsoft.com/office/officeart/2018/5/layout/CenteredIconLabelDescriptionList"/>
    <dgm:cxn modelId="{7551999C-9DEA-44C0-A429-83C915AEC95F}" type="presParOf" srcId="{AD33C728-DB40-490A-88E9-3947775C058F}" destId="{E3B8B916-EAF9-4C1E-8823-EBB01FC314C5}" srcOrd="4" destOrd="0" presId="urn:microsoft.com/office/officeart/2018/5/layout/CenteredIconLabelDescriptionList"/>
    <dgm:cxn modelId="{39FB0E1C-2DA8-4348-BE8E-E5C7A8FDAFAD}" type="presParOf" srcId="{FA0D7B8F-17A3-42E8-BE90-68852F823511}" destId="{8A08A9EF-B656-48FD-A933-3B5B157E56FE}" srcOrd="1" destOrd="0" presId="urn:microsoft.com/office/officeart/2018/5/layout/CenteredIconLabelDescriptionList"/>
    <dgm:cxn modelId="{A5C23F9E-E20F-4057-B7F1-A4BED7429E17}" type="presParOf" srcId="{FA0D7B8F-17A3-42E8-BE90-68852F823511}" destId="{3D54B441-B2DF-443D-985A-D1AF5FACB327}" srcOrd="2" destOrd="0" presId="urn:microsoft.com/office/officeart/2018/5/layout/CenteredIconLabelDescriptionList"/>
    <dgm:cxn modelId="{39DD844D-BA68-4161-9317-6B9C38E48BB3}" type="presParOf" srcId="{3D54B441-B2DF-443D-985A-D1AF5FACB327}" destId="{B0290E99-5EA2-48F7-A2AF-AF2A7A28A57F}" srcOrd="0" destOrd="0" presId="urn:microsoft.com/office/officeart/2018/5/layout/CenteredIconLabelDescriptionList"/>
    <dgm:cxn modelId="{7AC98CE0-30FB-44D4-8519-CB04BFE03050}" type="presParOf" srcId="{3D54B441-B2DF-443D-985A-D1AF5FACB327}" destId="{AD8956D3-E968-47E7-ACFA-D07AB899F3A6}" srcOrd="1" destOrd="0" presId="urn:microsoft.com/office/officeart/2018/5/layout/CenteredIconLabelDescriptionList"/>
    <dgm:cxn modelId="{548BA870-064C-4037-BC91-08766068C55D}" type="presParOf" srcId="{3D54B441-B2DF-443D-985A-D1AF5FACB327}" destId="{1CD6ABB9-0195-476C-A585-BA076941E59F}" srcOrd="2" destOrd="0" presId="urn:microsoft.com/office/officeart/2018/5/layout/CenteredIconLabelDescriptionList"/>
    <dgm:cxn modelId="{B4CB5751-7FA0-427F-930D-C50456CBE47B}" type="presParOf" srcId="{3D54B441-B2DF-443D-985A-D1AF5FACB327}" destId="{96C3919D-440A-4420-88DD-C2BB54BE250F}" srcOrd="3" destOrd="0" presId="urn:microsoft.com/office/officeart/2018/5/layout/CenteredIconLabelDescriptionList"/>
    <dgm:cxn modelId="{CDAF6DDD-3246-4ED5-B8FA-7FAA182B55EE}" type="presParOf" srcId="{3D54B441-B2DF-443D-985A-D1AF5FACB327}" destId="{B962A237-98E9-4E40-85DE-0DEEA604384A}" srcOrd="4" destOrd="0" presId="urn:microsoft.com/office/officeart/2018/5/layout/CenteredIconLabelDescriptionList"/>
    <dgm:cxn modelId="{EF1C43CB-DEFF-4F4F-AFC9-586B97E45B13}" type="presParOf" srcId="{FA0D7B8F-17A3-42E8-BE90-68852F823511}" destId="{A317562F-551A-4CA9-932B-6BA44819D6EC}" srcOrd="3" destOrd="0" presId="urn:microsoft.com/office/officeart/2018/5/layout/CenteredIconLabelDescriptionList"/>
    <dgm:cxn modelId="{41767982-C542-4382-896D-7D7A6B54D9CF}" type="presParOf" srcId="{FA0D7B8F-17A3-42E8-BE90-68852F823511}" destId="{BBAC8BD2-A11B-4C73-9E95-FC2C89DA496B}" srcOrd="4" destOrd="0" presId="urn:microsoft.com/office/officeart/2018/5/layout/CenteredIconLabelDescriptionList"/>
    <dgm:cxn modelId="{C2DBA143-978A-43C1-B814-094B2C998205}" type="presParOf" srcId="{BBAC8BD2-A11B-4C73-9E95-FC2C89DA496B}" destId="{325688BB-1586-4234-AF59-E21501A6DD5B}" srcOrd="0" destOrd="0" presId="urn:microsoft.com/office/officeart/2018/5/layout/CenteredIconLabelDescriptionList"/>
    <dgm:cxn modelId="{A3E92388-8985-4E8E-8A7A-10D6CDE6CA44}" type="presParOf" srcId="{BBAC8BD2-A11B-4C73-9E95-FC2C89DA496B}" destId="{FCC6AE34-48D7-44B7-A16F-53F992CA15C8}" srcOrd="1" destOrd="0" presId="urn:microsoft.com/office/officeart/2018/5/layout/CenteredIconLabelDescriptionList"/>
    <dgm:cxn modelId="{3BEDF127-6531-4114-8872-91AE7BF7927B}" type="presParOf" srcId="{BBAC8BD2-A11B-4C73-9E95-FC2C89DA496B}" destId="{37A1CEA4-17B0-4780-8560-B0AFC5DD5C7F}" srcOrd="2" destOrd="0" presId="urn:microsoft.com/office/officeart/2018/5/layout/CenteredIconLabelDescriptionList"/>
    <dgm:cxn modelId="{CD4115B6-9DF4-4271-9AE2-C5BC9FCFD5C0}" type="presParOf" srcId="{BBAC8BD2-A11B-4C73-9E95-FC2C89DA496B}" destId="{2E13913B-BD68-4D60-B417-7D32E0B1C477}" srcOrd="3" destOrd="0" presId="urn:microsoft.com/office/officeart/2018/5/layout/CenteredIconLabelDescriptionList"/>
    <dgm:cxn modelId="{E493911B-1A59-4595-877D-6EBC21D61CF6}" type="presParOf" srcId="{BBAC8BD2-A11B-4C73-9E95-FC2C89DA496B}" destId="{C86777AE-FEC1-4A28-AC8B-1C7327A8330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0D7763B-6253-4B4F-BE56-F350A35837B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AAED596-A3FC-43C6-82CF-588F5C78BFB9}">
      <dgm:prSet/>
      <dgm:spPr/>
      <dgm:t>
        <a:bodyPr/>
        <a:lstStyle/>
        <a:p>
          <a:r>
            <a:rPr lang="es-GT"/>
            <a:t>Cada organización desarrolla los propios</a:t>
          </a:r>
          <a:endParaRPr lang="en-US"/>
        </a:p>
      </dgm:t>
    </dgm:pt>
    <dgm:pt modelId="{D2C28364-1DB4-43D9-A744-328AC38D54FD}" type="parTrans" cxnId="{A56597E6-A657-4CDF-8A6A-4AC18D37CFB9}">
      <dgm:prSet/>
      <dgm:spPr/>
      <dgm:t>
        <a:bodyPr/>
        <a:lstStyle/>
        <a:p>
          <a:endParaRPr lang="en-US"/>
        </a:p>
      </dgm:t>
    </dgm:pt>
    <dgm:pt modelId="{E15E6385-E968-4746-B9C7-A31269A12E25}" type="sibTrans" cxnId="{A56597E6-A657-4CDF-8A6A-4AC18D37CFB9}">
      <dgm:prSet/>
      <dgm:spPr/>
      <dgm:t>
        <a:bodyPr/>
        <a:lstStyle/>
        <a:p>
          <a:endParaRPr lang="en-US"/>
        </a:p>
      </dgm:t>
    </dgm:pt>
    <dgm:pt modelId="{75BF0E84-66FE-4988-A7F6-F4CB70C7A568}">
      <dgm:prSet/>
      <dgm:spPr/>
      <dgm:t>
        <a:bodyPr/>
        <a:lstStyle/>
        <a:p>
          <a:r>
            <a:rPr lang="es-GT"/>
            <a:t>Son subjetivos, hasta cierto punto</a:t>
          </a:r>
          <a:endParaRPr lang="en-US"/>
        </a:p>
      </dgm:t>
    </dgm:pt>
    <dgm:pt modelId="{CCBA8DD8-970C-4415-BAD5-9E1EDFE228DC}" type="parTrans" cxnId="{86965B54-E523-4E3D-AF11-49DBC77B73DE}">
      <dgm:prSet/>
      <dgm:spPr/>
      <dgm:t>
        <a:bodyPr/>
        <a:lstStyle/>
        <a:p>
          <a:endParaRPr lang="en-US"/>
        </a:p>
      </dgm:t>
    </dgm:pt>
    <dgm:pt modelId="{2F524BCD-4489-4553-828D-1A0A8492FF27}" type="sibTrans" cxnId="{86965B54-E523-4E3D-AF11-49DBC77B73DE}">
      <dgm:prSet/>
      <dgm:spPr/>
      <dgm:t>
        <a:bodyPr/>
        <a:lstStyle/>
        <a:p>
          <a:endParaRPr lang="en-US"/>
        </a:p>
      </dgm:t>
    </dgm:pt>
    <dgm:pt modelId="{6D03AE0B-5480-4F1C-85E8-25D7547F8B00}">
      <dgm:prSet/>
      <dgm:spPr/>
      <dgm:t>
        <a:bodyPr/>
        <a:lstStyle/>
        <a:p>
          <a:r>
            <a:rPr lang="es-GT"/>
            <a:t>Requieren de un “comité” para establecer el nivel de importancia para el negocio</a:t>
          </a:r>
          <a:endParaRPr lang="en-US"/>
        </a:p>
      </dgm:t>
    </dgm:pt>
    <dgm:pt modelId="{424A9FF3-3321-42C6-9178-B25DC963E33C}" type="parTrans" cxnId="{58298E9A-B50B-479F-AB56-B7BB1451D698}">
      <dgm:prSet/>
      <dgm:spPr/>
      <dgm:t>
        <a:bodyPr/>
        <a:lstStyle/>
        <a:p>
          <a:endParaRPr lang="en-US"/>
        </a:p>
      </dgm:t>
    </dgm:pt>
    <dgm:pt modelId="{CDCDFA60-11A2-419B-A335-834939B6D51C}" type="sibTrans" cxnId="{58298E9A-B50B-479F-AB56-B7BB1451D698}">
      <dgm:prSet/>
      <dgm:spPr/>
      <dgm:t>
        <a:bodyPr/>
        <a:lstStyle/>
        <a:p>
          <a:endParaRPr lang="en-US"/>
        </a:p>
      </dgm:t>
    </dgm:pt>
    <dgm:pt modelId="{CE8F7671-1B01-4250-BCB0-7739C9533A87}">
      <dgm:prSet/>
      <dgm:spPr/>
      <dgm:t>
        <a:bodyPr/>
        <a:lstStyle/>
        <a:p>
          <a:r>
            <a:rPr lang="es-GT"/>
            <a:t>Si son consistentes, son útiles</a:t>
          </a:r>
          <a:endParaRPr lang="en-US"/>
        </a:p>
      </dgm:t>
    </dgm:pt>
    <dgm:pt modelId="{D2E896BF-1CE3-4271-8136-BC95C8EFD6C0}" type="parTrans" cxnId="{C4F5D675-6A5F-402A-988B-69C0EEB97157}">
      <dgm:prSet/>
      <dgm:spPr/>
      <dgm:t>
        <a:bodyPr/>
        <a:lstStyle/>
        <a:p>
          <a:endParaRPr lang="en-US"/>
        </a:p>
      </dgm:t>
    </dgm:pt>
    <dgm:pt modelId="{1A8E9CD9-BB11-4C02-93DE-D3120E7C6D15}" type="sibTrans" cxnId="{C4F5D675-6A5F-402A-988B-69C0EEB97157}">
      <dgm:prSet/>
      <dgm:spPr/>
      <dgm:t>
        <a:bodyPr/>
        <a:lstStyle/>
        <a:p>
          <a:endParaRPr lang="en-US"/>
        </a:p>
      </dgm:t>
    </dgm:pt>
    <dgm:pt modelId="{606E8843-9EAE-4875-ADD5-4DB59B744344}">
      <dgm:prSet/>
      <dgm:spPr/>
      <dgm:t>
        <a:bodyPr/>
        <a:lstStyle/>
        <a:p>
          <a:r>
            <a:rPr lang="es-GT"/>
            <a:t>Pueden adaptarse a las necesidades del momento</a:t>
          </a:r>
          <a:endParaRPr lang="en-US"/>
        </a:p>
      </dgm:t>
    </dgm:pt>
    <dgm:pt modelId="{0EA79478-8EFF-46EA-AE8C-B3F298389FE1}" type="parTrans" cxnId="{74BB9A3E-C40F-42C7-8DDB-23F230ECFE52}">
      <dgm:prSet/>
      <dgm:spPr/>
      <dgm:t>
        <a:bodyPr/>
        <a:lstStyle/>
        <a:p>
          <a:endParaRPr lang="en-US"/>
        </a:p>
      </dgm:t>
    </dgm:pt>
    <dgm:pt modelId="{FC70EDEA-319A-4B94-B8F5-DA881B4518C7}" type="sibTrans" cxnId="{74BB9A3E-C40F-42C7-8DDB-23F230ECFE52}">
      <dgm:prSet/>
      <dgm:spPr/>
      <dgm:t>
        <a:bodyPr/>
        <a:lstStyle/>
        <a:p>
          <a:endParaRPr lang="en-US"/>
        </a:p>
      </dgm:t>
    </dgm:pt>
    <dgm:pt modelId="{42494A4A-63B7-4FFB-B4E1-0E85276AAF07}" type="pres">
      <dgm:prSet presAssocID="{20D7763B-6253-4B4F-BE56-F350A35837BF}" presName="root" presStyleCnt="0">
        <dgm:presLayoutVars>
          <dgm:dir/>
          <dgm:resizeHandles val="exact"/>
        </dgm:presLayoutVars>
      </dgm:prSet>
      <dgm:spPr/>
    </dgm:pt>
    <dgm:pt modelId="{72E50AE7-822A-4402-8B65-C42244A195EB}" type="pres">
      <dgm:prSet presAssocID="{6AAED596-A3FC-43C6-82CF-588F5C78BFB9}" presName="compNode" presStyleCnt="0"/>
      <dgm:spPr/>
    </dgm:pt>
    <dgm:pt modelId="{68958535-AFDB-401C-A377-907460EBFB5F}" type="pres">
      <dgm:prSet presAssocID="{6AAED596-A3FC-43C6-82CF-588F5C78BFB9}" presName="bgRect" presStyleLbl="bgShp" presStyleIdx="0" presStyleCnt="5"/>
      <dgm:spPr/>
    </dgm:pt>
    <dgm:pt modelId="{56241EDD-A46F-4E4A-94F2-E1A1C921E41D}" type="pres">
      <dgm:prSet presAssocID="{6AAED596-A3FC-43C6-82CF-588F5C78BFB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99E59E3E-FDAF-4554-8876-D00AAA983833}" type="pres">
      <dgm:prSet presAssocID="{6AAED596-A3FC-43C6-82CF-588F5C78BFB9}" presName="spaceRect" presStyleCnt="0"/>
      <dgm:spPr/>
    </dgm:pt>
    <dgm:pt modelId="{56DA2E41-B6BE-41AB-BFCA-7A68CB2C8DBF}" type="pres">
      <dgm:prSet presAssocID="{6AAED596-A3FC-43C6-82CF-588F5C78BFB9}" presName="parTx" presStyleLbl="revTx" presStyleIdx="0" presStyleCnt="5">
        <dgm:presLayoutVars>
          <dgm:chMax val="0"/>
          <dgm:chPref val="0"/>
        </dgm:presLayoutVars>
      </dgm:prSet>
      <dgm:spPr/>
    </dgm:pt>
    <dgm:pt modelId="{D166B5AF-A76A-47AB-BF17-EA79C41711BC}" type="pres">
      <dgm:prSet presAssocID="{E15E6385-E968-4746-B9C7-A31269A12E25}" presName="sibTrans" presStyleCnt="0"/>
      <dgm:spPr/>
    </dgm:pt>
    <dgm:pt modelId="{6D59310D-BB1B-42D0-9B72-C0C0400DCB4D}" type="pres">
      <dgm:prSet presAssocID="{75BF0E84-66FE-4988-A7F6-F4CB70C7A568}" presName="compNode" presStyleCnt="0"/>
      <dgm:spPr/>
    </dgm:pt>
    <dgm:pt modelId="{87AED65A-D321-426E-BB59-23963C5C6AEF}" type="pres">
      <dgm:prSet presAssocID="{75BF0E84-66FE-4988-A7F6-F4CB70C7A568}" presName="bgRect" presStyleLbl="bgShp" presStyleIdx="1" presStyleCnt="5"/>
      <dgm:spPr/>
    </dgm:pt>
    <dgm:pt modelId="{C4080854-C12D-4361-9953-C4FCAB734ED3}" type="pres">
      <dgm:prSet presAssocID="{75BF0E84-66FE-4988-A7F6-F4CB70C7A56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útbol americano"/>
        </a:ext>
      </dgm:extLst>
    </dgm:pt>
    <dgm:pt modelId="{4FEC8FC2-DA9F-48BB-B30F-7C6336708AD7}" type="pres">
      <dgm:prSet presAssocID="{75BF0E84-66FE-4988-A7F6-F4CB70C7A568}" presName="spaceRect" presStyleCnt="0"/>
      <dgm:spPr/>
    </dgm:pt>
    <dgm:pt modelId="{F994080F-D942-46C9-A4E2-F82039BFE74E}" type="pres">
      <dgm:prSet presAssocID="{75BF0E84-66FE-4988-A7F6-F4CB70C7A568}" presName="parTx" presStyleLbl="revTx" presStyleIdx="1" presStyleCnt="5">
        <dgm:presLayoutVars>
          <dgm:chMax val="0"/>
          <dgm:chPref val="0"/>
        </dgm:presLayoutVars>
      </dgm:prSet>
      <dgm:spPr/>
    </dgm:pt>
    <dgm:pt modelId="{D30AB554-D3C8-422F-9FA7-005B57B9A96D}" type="pres">
      <dgm:prSet presAssocID="{2F524BCD-4489-4553-828D-1A0A8492FF27}" presName="sibTrans" presStyleCnt="0"/>
      <dgm:spPr/>
    </dgm:pt>
    <dgm:pt modelId="{D13AB06D-96B9-4D4B-A5D1-F17EDDBE5AE5}" type="pres">
      <dgm:prSet presAssocID="{6D03AE0B-5480-4F1C-85E8-25D7547F8B00}" presName="compNode" presStyleCnt="0"/>
      <dgm:spPr/>
    </dgm:pt>
    <dgm:pt modelId="{71EC9F16-5D4A-4991-8694-AA1EE41208E2}" type="pres">
      <dgm:prSet presAssocID="{6D03AE0B-5480-4F1C-85E8-25D7547F8B00}" presName="bgRect" presStyleLbl="bgShp" presStyleIdx="2" presStyleCnt="5"/>
      <dgm:spPr/>
    </dgm:pt>
    <dgm:pt modelId="{2BCE8329-E532-492B-82DB-5D12DD184A16}" type="pres">
      <dgm:prSet presAssocID="{6D03AE0B-5480-4F1C-85E8-25D7547F8B0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9BE865F7-7FF1-4DCF-B3C5-30E46DDBEF9E}" type="pres">
      <dgm:prSet presAssocID="{6D03AE0B-5480-4F1C-85E8-25D7547F8B00}" presName="spaceRect" presStyleCnt="0"/>
      <dgm:spPr/>
    </dgm:pt>
    <dgm:pt modelId="{2F95C533-E23D-48D3-8189-D64AC7281638}" type="pres">
      <dgm:prSet presAssocID="{6D03AE0B-5480-4F1C-85E8-25D7547F8B00}" presName="parTx" presStyleLbl="revTx" presStyleIdx="2" presStyleCnt="5">
        <dgm:presLayoutVars>
          <dgm:chMax val="0"/>
          <dgm:chPref val="0"/>
        </dgm:presLayoutVars>
      </dgm:prSet>
      <dgm:spPr/>
    </dgm:pt>
    <dgm:pt modelId="{4FF5197A-7E2E-459E-809F-F26684BB5DC0}" type="pres">
      <dgm:prSet presAssocID="{CDCDFA60-11A2-419B-A335-834939B6D51C}" presName="sibTrans" presStyleCnt="0"/>
      <dgm:spPr/>
    </dgm:pt>
    <dgm:pt modelId="{6AF059D4-DB95-4EDD-83EA-510CC1B21909}" type="pres">
      <dgm:prSet presAssocID="{CE8F7671-1B01-4250-BCB0-7739C9533A87}" presName="compNode" presStyleCnt="0"/>
      <dgm:spPr/>
    </dgm:pt>
    <dgm:pt modelId="{C868F4BB-074B-40B5-A6F9-065A4F40DE61}" type="pres">
      <dgm:prSet presAssocID="{CE8F7671-1B01-4250-BCB0-7739C9533A87}" presName="bgRect" presStyleLbl="bgShp" presStyleIdx="3" presStyleCnt="5"/>
      <dgm:spPr/>
    </dgm:pt>
    <dgm:pt modelId="{89F734D0-3F0F-4963-B6CD-30E6B4B269F6}" type="pres">
      <dgm:prSet presAssocID="{CE8F7671-1B01-4250-BCB0-7739C9533A8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A490A353-98C0-47B6-9843-F7299B2114BD}" type="pres">
      <dgm:prSet presAssocID="{CE8F7671-1B01-4250-BCB0-7739C9533A87}" presName="spaceRect" presStyleCnt="0"/>
      <dgm:spPr/>
    </dgm:pt>
    <dgm:pt modelId="{F5AE91DD-2465-4B36-AEEB-565781BA4194}" type="pres">
      <dgm:prSet presAssocID="{CE8F7671-1B01-4250-BCB0-7739C9533A87}" presName="parTx" presStyleLbl="revTx" presStyleIdx="3" presStyleCnt="5">
        <dgm:presLayoutVars>
          <dgm:chMax val="0"/>
          <dgm:chPref val="0"/>
        </dgm:presLayoutVars>
      </dgm:prSet>
      <dgm:spPr/>
    </dgm:pt>
    <dgm:pt modelId="{37E53F01-3411-4595-86BF-0AE71ABEA369}" type="pres">
      <dgm:prSet presAssocID="{1A8E9CD9-BB11-4C02-93DE-D3120E7C6D15}" presName="sibTrans" presStyleCnt="0"/>
      <dgm:spPr/>
    </dgm:pt>
    <dgm:pt modelId="{7D1C8B9E-568B-4969-8A27-202E12ED8534}" type="pres">
      <dgm:prSet presAssocID="{606E8843-9EAE-4875-ADD5-4DB59B744344}" presName="compNode" presStyleCnt="0"/>
      <dgm:spPr/>
    </dgm:pt>
    <dgm:pt modelId="{6D473389-73B5-47CB-9720-FE576D0B04EF}" type="pres">
      <dgm:prSet presAssocID="{606E8843-9EAE-4875-ADD5-4DB59B744344}" presName="bgRect" presStyleLbl="bgShp" presStyleIdx="4" presStyleCnt="5"/>
      <dgm:spPr/>
    </dgm:pt>
    <dgm:pt modelId="{BE38098E-9C86-413F-BF62-B5FB30D35ADD}" type="pres">
      <dgm:prSet presAssocID="{606E8843-9EAE-4875-ADD5-4DB59B74434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7DBF32E5-689A-4B40-B539-6895AC5828D5}" type="pres">
      <dgm:prSet presAssocID="{606E8843-9EAE-4875-ADD5-4DB59B744344}" presName="spaceRect" presStyleCnt="0"/>
      <dgm:spPr/>
    </dgm:pt>
    <dgm:pt modelId="{71BB26BD-6C17-4614-9727-F4C2E7A25FFC}" type="pres">
      <dgm:prSet presAssocID="{606E8843-9EAE-4875-ADD5-4DB59B74434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503B50A-4838-47CA-B543-AFC6E0AB4B2B}" type="presOf" srcId="{CE8F7671-1B01-4250-BCB0-7739C9533A87}" destId="{F5AE91DD-2465-4B36-AEEB-565781BA4194}" srcOrd="0" destOrd="0" presId="urn:microsoft.com/office/officeart/2018/2/layout/IconVerticalSolidList"/>
    <dgm:cxn modelId="{74BB9A3E-C40F-42C7-8DDB-23F230ECFE52}" srcId="{20D7763B-6253-4B4F-BE56-F350A35837BF}" destId="{606E8843-9EAE-4875-ADD5-4DB59B744344}" srcOrd="4" destOrd="0" parTransId="{0EA79478-8EFF-46EA-AE8C-B3F298389FE1}" sibTransId="{FC70EDEA-319A-4B94-B8F5-DA881B4518C7}"/>
    <dgm:cxn modelId="{1957BB64-C1FD-4211-99A1-6F5DA1C65778}" type="presOf" srcId="{606E8843-9EAE-4875-ADD5-4DB59B744344}" destId="{71BB26BD-6C17-4614-9727-F4C2E7A25FFC}" srcOrd="0" destOrd="0" presId="urn:microsoft.com/office/officeart/2018/2/layout/IconVerticalSolidList"/>
    <dgm:cxn modelId="{5C004668-23EC-47C3-8058-2341E970A96E}" type="presOf" srcId="{6D03AE0B-5480-4F1C-85E8-25D7547F8B00}" destId="{2F95C533-E23D-48D3-8189-D64AC7281638}" srcOrd="0" destOrd="0" presId="urn:microsoft.com/office/officeart/2018/2/layout/IconVerticalSolidList"/>
    <dgm:cxn modelId="{C4739971-D1DA-4643-98A9-A2BBED5F776C}" type="presOf" srcId="{75BF0E84-66FE-4988-A7F6-F4CB70C7A568}" destId="{F994080F-D942-46C9-A4E2-F82039BFE74E}" srcOrd="0" destOrd="0" presId="urn:microsoft.com/office/officeart/2018/2/layout/IconVerticalSolidList"/>
    <dgm:cxn modelId="{86965B54-E523-4E3D-AF11-49DBC77B73DE}" srcId="{20D7763B-6253-4B4F-BE56-F350A35837BF}" destId="{75BF0E84-66FE-4988-A7F6-F4CB70C7A568}" srcOrd="1" destOrd="0" parTransId="{CCBA8DD8-970C-4415-BAD5-9E1EDFE228DC}" sibTransId="{2F524BCD-4489-4553-828D-1A0A8492FF27}"/>
    <dgm:cxn modelId="{C4F5D675-6A5F-402A-988B-69C0EEB97157}" srcId="{20D7763B-6253-4B4F-BE56-F350A35837BF}" destId="{CE8F7671-1B01-4250-BCB0-7739C9533A87}" srcOrd="3" destOrd="0" parTransId="{D2E896BF-1CE3-4271-8136-BC95C8EFD6C0}" sibTransId="{1A8E9CD9-BB11-4C02-93DE-D3120E7C6D15}"/>
    <dgm:cxn modelId="{6550FD8F-3022-4BB5-A9B3-B13BCA8F3898}" type="presOf" srcId="{6AAED596-A3FC-43C6-82CF-588F5C78BFB9}" destId="{56DA2E41-B6BE-41AB-BFCA-7A68CB2C8DBF}" srcOrd="0" destOrd="0" presId="urn:microsoft.com/office/officeart/2018/2/layout/IconVerticalSolidList"/>
    <dgm:cxn modelId="{58298E9A-B50B-479F-AB56-B7BB1451D698}" srcId="{20D7763B-6253-4B4F-BE56-F350A35837BF}" destId="{6D03AE0B-5480-4F1C-85E8-25D7547F8B00}" srcOrd="2" destOrd="0" parTransId="{424A9FF3-3321-42C6-9178-B25DC963E33C}" sibTransId="{CDCDFA60-11A2-419B-A335-834939B6D51C}"/>
    <dgm:cxn modelId="{F152D4C5-9C2C-40C4-96C8-87294F0B1F42}" type="presOf" srcId="{20D7763B-6253-4B4F-BE56-F350A35837BF}" destId="{42494A4A-63B7-4FFB-B4E1-0E85276AAF07}" srcOrd="0" destOrd="0" presId="urn:microsoft.com/office/officeart/2018/2/layout/IconVerticalSolidList"/>
    <dgm:cxn modelId="{A56597E6-A657-4CDF-8A6A-4AC18D37CFB9}" srcId="{20D7763B-6253-4B4F-BE56-F350A35837BF}" destId="{6AAED596-A3FC-43C6-82CF-588F5C78BFB9}" srcOrd="0" destOrd="0" parTransId="{D2C28364-1DB4-43D9-A744-328AC38D54FD}" sibTransId="{E15E6385-E968-4746-B9C7-A31269A12E25}"/>
    <dgm:cxn modelId="{5B6EC33C-52A0-43C8-A251-E81F983E45E5}" type="presParOf" srcId="{42494A4A-63B7-4FFB-B4E1-0E85276AAF07}" destId="{72E50AE7-822A-4402-8B65-C42244A195EB}" srcOrd="0" destOrd="0" presId="urn:microsoft.com/office/officeart/2018/2/layout/IconVerticalSolidList"/>
    <dgm:cxn modelId="{99A36B76-FE4E-499D-B34B-2E68FFFA97CB}" type="presParOf" srcId="{72E50AE7-822A-4402-8B65-C42244A195EB}" destId="{68958535-AFDB-401C-A377-907460EBFB5F}" srcOrd="0" destOrd="0" presId="urn:microsoft.com/office/officeart/2018/2/layout/IconVerticalSolidList"/>
    <dgm:cxn modelId="{BB988332-0B4C-4D58-BEE7-915081532E6C}" type="presParOf" srcId="{72E50AE7-822A-4402-8B65-C42244A195EB}" destId="{56241EDD-A46F-4E4A-94F2-E1A1C921E41D}" srcOrd="1" destOrd="0" presId="urn:microsoft.com/office/officeart/2018/2/layout/IconVerticalSolidList"/>
    <dgm:cxn modelId="{DF14D01E-B3EA-4C49-AF53-017444593E0F}" type="presParOf" srcId="{72E50AE7-822A-4402-8B65-C42244A195EB}" destId="{99E59E3E-FDAF-4554-8876-D00AAA983833}" srcOrd="2" destOrd="0" presId="urn:microsoft.com/office/officeart/2018/2/layout/IconVerticalSolidList"/>
    <dgm:cxn modelId="{3CD4F3A0-8484-4FB2-AC02-DEBBABED96B5}" type="presParOf" srcId="{72E50AE7-822A-4402-8B65-C42244A195EB}" destId="{56DA2E41-B6BE-41AB-BFCA-7A68CB2C8DBF}" srcOrd="3" destOrd="0" presId="urn:microsoft.com/office/officeart/2018/2/layout/IconVerticalSolidList"/>
    <dgm:cxn modelId="{EC9B0924-F1F4-4F0A-865D-2271851FF3DF}" type="presParOf" srcId="{42494A4A-63B7-4FFB-B4E1-0E85276AAF07}" destId="{D166B5AF-A76A-47AB-BF17-EA79C41711BC}" srcOrd="1" destOrd="0" presId="urn:microsoft.com/office/officeart/2018/2/layout/IconVerticalSolidList"/>
    <dgm:cxn modelId="{71E45978-BA91-4E97-AF10-724DF67465FE}" type="presParOf" srcId="{42494A4A-63B7-4FFB-B4E1-0E85276AAF07}" destId="{6D59310D-BB1B-42D0-9B72-C0C0400DCB4D}" srcOrd="2" destOrd="0" presId="urn:microsoft.com/office/officeart/2018/2/layout/IconVerticalSolidList"/>
    <dgm:cxn modelId="{A7D3CFD4-51D6-4718-9356-7BDE817B59BF}" type="presParOf" srcId="{6D59310D-BB1B-42D0-9B72-C0C0400DCB4D}" destId="{87AED65A-D321-426E-BB59-23963C5C6AEF}" srcOrd="0" destOrd="0" presId="urn:microsoft.com/office/officeart/2018/2/layout/IconVerticalSolidList"/>
    <dgm:cxn modelId="{6E7C3C2B-2542-487A-91DD-1C100803DD86}" type="presParOf" srcId="{6D59310D-BB1B-42D0-9B72-C0C0400DCB4D}" destId="{C4080854-C12D-4361-9953-C4FCAB734ED3}" srcOrd="1" destOrd="0" presId="urn:microsoft.com/office/officeart/2018/2/layout/IconVerticalSolidList"/>
    <dgm:cxn modelId="{D433FE99-0461-4802-835B-5C71C644D0AF}" type="presParOf" srcId="{6D59310D-BB1B-42D0-9B72-C0C0400DCB4D}" destId="{4FEC8FC2-DA9F-48BB-B30F-7C6336708AD7}" srcOrd="2" destOrd="0" presId="urn:microsoft.com/office/officeart/2018/2/layout/IconVerticalSolidList"/>
    <dgm:cxn modelId="{B094FD26-8292-4203-9F4B-2FE0DAE9D56C}" type="presParOf" srcId="{6D59310D-BB1B-42D0-9B72-C0C0400DCB4D}" destId="{F994080F-D942-46C9-A4E2-F82039BFE74E}" srcOrd="3" destOrd="0" presId="urn:microsoft.com/office/officeart/2018/2/layout/IconVerticalSolidList"/>
    <dgm:cxn modelId="{367BD6E1-A254-47B5-AA42-4077B8E1F4DA}" type="presParOf" srcId="{42494A4A-63B7-4FFB-B4E1-0E85276AAF07}" destId="{D30AB554-D3C8-422F-9FA7-005B57B9A96D}" srcOrd="3" destOrd="0" presId="urn:microsoft.com/office/officeart/2018/2/layout/IconVerticalSolidList"/>
    <dgm:cxn modelId="{E5B3F4C9-E5DA-42EE-9EE3-181D2D23864B}" type="presParOf" srcId="{42494A4A-63B7-4FFB-B4E1-0E85276AAF07}" destId="{D13AB06D-96B9-4D4B-A5D1-F17EDDBE5AE5}" srcOrd="4" destOrd="0" presId="urn:microsoft.com/office/officeart/2018/2/layout/IconVerticalSolidList"/>
    <dgm:cxn modelId="{59FEA193-CAFA-4582-9367-9E7FB74B1205}" type="presParOf" srcId="{D13AB06D-96B9-4D4B-A5D1-F17EDDBE5AE5}" destId="{71EC9F16-5D4A-4991-8694-AA1EE41208E2}" srcOrd="0" destOrd="0" presId="urn:microsoft.com/office/officeart/2018/2/layout/IconVerticalSolidList"/>
    <dgm:cxn modelId="{A113A3D0-3A1A-4502-A3A4-4950593A6BB2}" type="presParOf" srcId="{D13AB06D-96B9-4D4B-A5D1-F17EDDBE5AE5}" destId="{2BCE8329-E532-492B-82DB-5D12DD184A16}" srcOrd="1" destOrd="0" presId="urn:microsoft.com/office/officeart/2018/2/layout/IconVerticalSolidList"/>
    <dgm:cxn modelId="{4425A9EB-511E-47E6-82E6-5B7BD1722474}" type="presParOf" srcId="{D13AB06D-96B9-4D4B-A5D1-F17EDDBE5AE5}" destId="{9BE865F7-7FF1-4DCF-B3C5-30E46DDBEF9E}" srcOrd="2" destOrd="0" presId="urn:microsoft.com/office/officeart/2018/2/layout/IconVerticalSolidList"/>
    <dgm:cxn modelId="{B9922016-98B7-40CC-B0B5-9AD17148EAEA}" type="presParOf" srcId="{D13AB06D-96B9-4D4B-A5D1-F17EDDBE5AE5}" destId="{2F95C533-E23D-48D3-8189-D64AC7281638}" srcOrd="3" destOrd="0" presId="urn:microsoft.com/office/officeart/2018/2/layout/IconVerticalSolidList"/>
    <dgm:cxn modelId="{4B48C9CF-4425-4DF3-820E-0F227B22149C}" type="presParOf" srcId="{42494A4A-63B7-4FFB-B4E1-0E85276AAF07}" destId="{4FF5197A-7E2E-459E-809F-F26684BB5DC0}" srcOrd="5" destOrd="0" presId="urn:microsoft.com/office/officeart/2018/2/layout/IconVerticalSolidList"/>
    <dgm:cxn modelId="{0CF125CA-BD33-4E94-9578-D9CC878B7413}" type="presParOf" srcId="{42494A4A-63B7-4FFB-B4E1-0E85276AAF07}" destId="{6AF059D4-DB95-4EDD-83EA-510CC1B21909}" srcOrd="6" destOrd="0" presId="urn:microsoft.com/office/officeart/2018/2/layout/IconVerticalSolidList"/>
    <dgm:cxn modelId="{13B0C216-3181-4AB4-9B72-BF7E28635AEF}" type="presParOf" srcId="{6AF059D4-DB95-4EDD-83EA-510CC1B21909}" destId="{C868F4BB-074B-40B5-A6F9-065A4F40DE61}" srcOrd="0" destOrd="0" presId="urn:microsoft.com/office/officeart/2018/2/layout/IconVerticalSolidList"/>
    <dgm:cxn modelId="{44B2A233-5F9B-4920-8B48-6CF24060A448}" type="presParOf" srcId="{6AF059D4-DB95-4EDD-83EA-510CC1B21909}" destId="{89F734D0-3F0F-4963-B6CD-30E6B4B269F6}" srcOrd="1" destOrd="0" presId="urn:microsoft.com/office/officeart/2018/2/layout/IconVerticalSolidList"/>
    <dgm:cxn modelId="{9A0E90F3-B25A-4CCD-A638-01EAA402C28F}" type="presParOf" srcId="{6AF059D4-DB95-4EDD-83EA-510CC1B21909}" destId="{A490A353-98C0-47B6-9843-F7299B2114BD}" srcOrd="2" destOrd="0" presId="urn:microsoft.com/office/officeart/2018/2/layout/IconVerticalSolidList"/>
    <dgm:cxn modelId="{05A74AFF-8AE1-4D20-8C4D-4C647BF90064}" type="presParOf" srcId="{6AF059D4-DB95-4EDD-83EA-510CC1B21909}" destId="{F5AE91DD-2465-4B36-AEEB-565781BA4194}" srcOrd="3" destOrd="0" presId="urn:microsoft.com/office/officeart/2018/2/layout/IconVerticalSolidList"/>
    <dgm:cxn modelId="{0B76A2A8-DFD3-4B6E-905F-ACB8A29E9D6C}" type="presParOf" srcId="{42494A4A-63B7-4FFB-B4E1-0E85276AAF07}" destId="{37E53F01-3411-4595-86BF-0AE71ABEA369}" srcOrd="7" destOrd="0" presId="urn:microsoft.com/office/officeart/2018/2/layout/IconVerticalSolidList"/>
    <dgm:cxn modelId="{65A4B539-0F2A-48D0-861C-DD4A47BAB380}" type="presParOf" srcId="{42494A4A-63B7-4FFB-B4E1-0E85276AAF07}" destId="{7D1C8B9E-568B-4969-8A27-202E12ED8534}" srcOrd="8" destOrd="0" presId="urn:microsoft.com/office/officeart/2018/2/layout/IconVerticalSolidList"/>
    <dgm:cxn modelId="{0DA78B9C-B1AC-46C9-B7CE-F505A58A3223}" type="presParOf" srcId="{7D1C8B9E-568B-4969-8A27-202E12ED8534}" destId="{6D473389-73B5-47CB-9720-FE576D0B04EF}" srcOrd="0" destOrd="0" presId="urn:microsoft.com/office/officeart/2018/2/layout/IconVerticalSolidList"/>
    <dgm:cxn modelId="{6916E26E-19D0-4B8D-A536-CD327F1D6F96}" type="presParOf" srcId="{7D1C8B9E-568B-4969-8A27-202E12ED8534}" destId="{BE38098E-9C86-413F-BF62-B5FB30D35ADD}" srcOrd="1" destOrd="0" presId="urn:microsoft.com/office/officeart/2018/2/layout/IconVerticalSolidList"/>
    <dgm:cxn modelId="{AEFD45A9-DDB9-48AD-81DA-D0D06FDCF5D4}" type="presParOf" srcId="{7D1C8B9E-568B-4969-8A27-202E12ED8534}" destId="{7DBF32E5-689A-4B40-B539-6895AC5828D5}" srcOrd="2" destOrd="0" presId="urn:microsoft.com/office/officeart/2018/2/layout/IconVerticalSolidList"/>
    <dgm:cxn modelId="{7F74A9C1-BD3D-4389-8DE0-6E24D1EADF3F}" type="presParOf" srcId="{7D1C8B9E-568B-4969-8A27-202E12ED8534}" destId="{71BB26BD-6C17-4614-9727-F4C2E7A25F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DDAF51E-952F-4F3C-A6FB-804179576C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C3AF48-BAE4-4701-93A5-67B5862FAFF6}">
      <dgm:prSet/>
      <dgm:spPr/>
      <dgm:t>
        <a:bodyPr/>
        <a:lstStyle/>
        <a:p>
          <a:r>
            <a:rPr lang="es-GT"/>
            <a:t>Otros centros de producción de la zona</a:t>
          </a:r>
          <a:endParaRPr lang="en-US"/>
        </a:p>
      </dgm:t>
    </dgm:pt>
    <dgm:pt modelId="{674CE91B-E1CB-4047-8C79-7A042E237C11}" type="parTrans" cxnId="{03732A06-C129-44E4-B28A-3D1F9F48CD1C}">
      <dgm:prSet/>
      <dgm:spPr/>
      <dgm:t>
        <a:bodyPr/>
        <a:lstStyle/>
        <a:p>
          <a:endParaRPr lang="en-US"/>
        </a:p>
      </dgm:t>
    </dgm:pt>
    <dgm:pt modelId="{55E91C21-095F-4536-99EE-F0514B1297A5}" type="sibTrans" cxnId="{03732A06-C129-44E4-B28A-3D1F9F48CD1C}">
      <dgm:prSet/>
      <dgm:spPr/>
      <dgm:t>
        <a:bodyPr/>
        <a:lstStyle/>
        <a:p>
          <a:endParaRPr lang="en-US"/>
        </a:p>
      </dgm:t>
    </dgm:pt>
    <dgm:pt modelId="{4C281605-F86C-44C6-B54F-36990B4A49DB}">
      <dgm:prSet/>
      <dgm:spPr/>
      <dgm:t>
        <a:bodyPr/>
        <a:lstStyle/>
        <a:p>
          <a:r>
            <a:rPr lang="es-GT"/>
            <a:t>Tendencias políticas</a:t>
          </a:r>
          <a:endParaRPr lang="en-US"/>
        </a:p>
      </dgm:t>
    </dgm:pt>
    <dgm:pt modelId="{789691F3-BAB1-4A1A-8007-4C56DC8E7E0A}" type="parTrans" cxnId="{737E8681-3E28-4845-974B-3ED8F202CFA1}">
      <dgm:prSet/>
      <dgm:spPr/>
      <dgm:t>
        <a:bodyPr/>
        <a:lstStyle/>
        <a:p>
          <a:endParaRPr lang="en-US"/>
        </a:p>
      </dgm:t>
    </dgm:pt>
    <dgm:pt modelId="{E2255F85-BA6A-4365-999C-69C61E8C81D3}" type="sibTrans" cxnId="{737E8681-3E28-4845-974B-3ED8F202CFA1}">
      <dgm:prSet/>
      <dgm:spPr/>
      <dgm:t>
        <a:bodyPr/>
        <a:lstStyle/>
        <a:p>
          <a:endParaRPr lang="en-US"/>
        </a:p>
      </dgm:t>
    </dgm:pt>
    <dgm:pt modelId="{53692CF3-09D9-4BD0-9250-BC89E0E931CC}">
      <dgm:prSet/>
      <dgm:spPr/>
      <dgm:t>
        <a:bodyPr/>
        <a:lstStyle/>
        <a:p>
          <a:r>
            <a:rPr lang="es-GT"/>
            <a:t>Salarios emocionales</a:t>
          </a:r>
          <a:endParaRPr lang="en-US"/>
        </a:p>
      </dgm:t>
    </dgm:pt>
    <dgm:pt modelId="{C3D856B2-9CB3-41A3-844B-C19ACD0671FD}" type="parTrans" cxnId="{10F596F9-50EB-4461-B402-9961B2D856EF}">
      <dgm:prSet/>
      <dgm:spPr/>
      <dgm:t>
        <a:bodyPr/>
        <a:lstStyle/>
        <a:p>
          <a:endParaRPr lang="en-US"/>
        </a:p>
      </dgm:t>
    </dgm:pt>
    <dgm:pt modelId="{7C34CC64-6080-4600-9A7C-0A1F8F117C7E}" type="sibTrans" cxnId="{10F596F9-50EB-4461-B402-9961B2D856EF}">
      <dgm:prSet/>
      <dgm:spPr/>
      <dgm:t>
        <a:bodyPr/>
        <a:lstStyle/>
        <a:p>
          <a:endParaRPr lang="en-US"/>
        </a:p>
      </dgm:t>
    </dgm:pt>
    <dgm:pt modelId="{BD2773C5-9208-4C78-910A-BAF86BBF5073}">
      <dgm:prSet/>
      <dgm:spPr/>
      <dgm:t>
        <a:bodyPr/>
        <a:lstStyle/>
        <a:p>
          <a:r>
            <a:rPr lang="es-GT"/>
            <a:t>Costumbres de la zona</a:t>
          </a:r>
          <a:endParaRPr lang="en-US"/>
        </a:p>
      </dgm:t>
    </dgm:pt>
    <dgm:pt modelId="{204D2BC8-440A-4802-8F40-F6563F50ACFB}" type="parTrans" cxnId="{44F61B05-3D45-497E-A34C-08B4701595D5}">
      <dgm:prSet/>
      <dgm:spPr/>
      <dgm:t>
        <a:bodyPr/>
        <a:lstStyle/>
        <a:p>
          <a:endParaRPr lang="en-US"/>
        </a:p>
      </dgm:t>
    </dgm:pt>
    <dgm:pt modelId="{EC050EAA-2397-4008-9EE4-A15BC47897D6}" type="sibTrans" cxnId="{44F61B05-3D45-497E-A34C-08B4701595D5}">
      <dgm:prSet/>
      <dgm:spPr/>
      <dgm:t>
        <a:bodyPr/>
        <a:lstStyle/>
        <a:p>
          <a:endParaRPr lang="en-US"/>
        </a:p>
      </dgm:t>
    </dgm:pt>
    <dgm:pt modelId="{49C6BA41-B466-42AC-8818-05AC9FE90C10}">
      <dgm:prSet/>
      <dgm:spPr/>
      <dgm:t>
        <a:bodyPr/>
        <a:lstStyle/>
        <a:p>
          <a:r>
            <a:rPr lang="es-GT"/>
            <a:t>Ferias</a:t>
          </a:r>
          <a:endParaRPr lang="en-US"/>
        </a:p>
      </dgm:t>
    </dgm:pt>
    <dgm:pt modelId="{D02C5B16-DD6D-446A-8259-23B238BE3D5D}" type="parTrans" cxnId="{B79C3FEA-A3AE-4345-AB46-3331C564E77E}">
      <dgm:prSet/>
      <dgm:spPr/>
      <dgm:t>
        <a:bodyPr/>
        <a:lstStyle/>
        <a:p>
          <a:endParaRPr lang="en-US"/>
        </a:p>
      </dgm:t>
    </dgm:pt>
    <dgm:pt modelId="{ED97EA16-C23F-470A-9543-FF90571C540A}" type="sibTrans" cxnId="{B79C3FEA-A3AE-4345-AB46-3331C564E77E}">
      <dgm:prSet/>
      <dgm:spPr/>
      <dgm:t>
        <a:bodyPr/>
        <a:lstStyle/>
        <a:p>
          <a:endParaRPr lang="en-US"/>
        </a:p>
      </dgm:t>
    </dgm:pt>
    <dgm:pt modelId="{38789CD8-BC3F-4753-9009-68C49BB0CF98}">
      <dgm:prSet/>
      <dgm:spPr/>
      <dgm:t>
        <a:bodyPr/>
        <a:lstStyle/>
        <a:p>
          <a:r>
            <a:rPr lang="es-GT"/>
            <a:t>Fiestas locales</a:t>
          </a:r>
          <a:endParaRPr lang="en-US"/>
        </a:p>
      </dgm:t>
    </dgm:pt>
    <dgm:pt modelId="{09DF5908-FB32-4B36-A43A-150623BFAE0F}" type="parTrans" cxnId="{B961BC9D-7753-48F1-93DF-02F83F2AE4FE}">
      <dgm:prSet/>
      <dgm:spPr/>
      <dgm:t>
        <a:bodyPr/>
        <a:lstStyle/>
        <a:p>
          <a:endParaRPr lang="en-US"/>
        </a:p>
      </dgm:t>
    </dgm:pt>
    <dgm:pt modelId="{C6C8EFDE-1262-4494-9ED3-E33206D6195E}" type="sibTrans" cxnId="{B961BC9D-7753-48F1-93DF-02F83F2AE4FE}">
      <dgm:prSet/>
      <dgm:spPr/>
      <dgm:t>
        <a:bodyPr/>
        <a:lstStyle/>
        <a:p>
          <a:endParaRPr lang="en-US"/>
        </a:p>
      </dgm:t>
    </dgm:pt>
    <dgm:pt modelId="{AD1F88B7-890E-4E83-9A12-4E7C5C5A84C3}">
      <dgm:prSet/>
      <dgm:spPr/>
      <dgm:t>
        <a:bodyPr/>
        <a:lstStyle/>
        <a:p>
          <a:r>
            <a:rPr lang="es-GT"/>
            <a:t>Horas laborales</a:t>
          </a:r>
          <a:endParaRPr lang="en-US"/>
        </a:p>
      </dgm:t>
    </dgm:pt>
    <dgm:pt modelId="{B0E7BAEF-7131-427B-95B2-1A2A9CA6144B}" type="parTrans" cxnId="{B7B057E0-3107-42D6-8DF7-332702EE39AA}">
      <dgm:prSet/>
      <dgm:spPr/>
      <dgm:t>
        <a:bodyPr/>
        <a:lstStyle/>
        <a:p>
          <a:endParaRPr lang="en-US"/>
        </a:p>
      </dgm:t>
    </dgm:pt>
    <dgm:pt modelId="{A253BB96-4B9F-4122-A4F2-08F192190BB7}" type="sibTrans" cxnId="{B7B057E0-3107-42D6-8DF7-332702EE39AA}">
      <dgm:prSet/>
      <dgm:spPr/>
      <dgm:t>
        <a:bodyPr/>
        <a:lstStyle/>
        <a:p>
          <a:endParaRPr lang="en-US"/>
        </a:p>
      </dgm:t>
    </dgm:pt>
    <dgm:pt modelId="{B0E56613-0D86-4C99-80AC-0C828A61DB33}" type="pres">
      <dgm:prSet presAssocID="{4DDAF51E-952F-4F3C-A6FB-804179576CE6}" presName="root" presStyleCnt="0">
        <dgm:presLayoutVars>
          <dgm:dir/>
          <dgm:resizeHandles val="exact"/>
        </dgm:presLayoutVars>
      </dgm:prSet>
      <dgm:spPr/>
    </dgm:pt>
    <dgm:pt modelId="{F30E3EDD-FA5F-4871-B104-987F130C9E8A}" type="pres">
      <dgm:prSet presAssocID="{FEC3AF48-BAE4-4701-93A5-67B5862FAFF6}" presName="compNode" presStyleCnt="0"/>
      <dgm:spPr/>
    </dgm:pt>
    <dgm:pt modelId="{5A37EC51-8764-442C-BC03-F67795626F8F}" type="pres">
      <dgm:prSet presAssocID="{FEC3AF48-BAE4-4701-93A5-67B5862FAFF6}" presName="bgRect" presStyleLbl="bgShp" presStyleIdx="0" presStyleCnt="4"/>
      <dgm:spPr/>
    </dgm:pt>
    <dgm:pt modelId="{3EC8BD75-9A17-428E-B4C9-FFAE2A4219E8}" type="pres">
      <dgm:prSet presAssocID="{FEC3AF48-BAE4-4701-93A5-67B5862FAFF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C1C0AFB5-2B44-4FE8-92E9-921BF94044B6}" type="pres">
      <dgm:prSet presAssocID="{FEC3AF48-BAE4-4701-93A5-67B5862FAFF6}" presName="spaceRect" presStyleCnt="0"/>
      <dgm:spPr/>
    </dgm:pt>
    <dgm:pt modelId="{ACB493DC-B313-451F-9C75-4C8FE224F0D7}" type="pres">
      <dgm:prSet presAssocID="{FEC3AF48-BAE4-4701-93A5-67B5862FAFF6}" presName="parTx" presStyleLbl="revTx" presStyleIdx="0" presStyleCnt="5">
        <dgm:presLayoutVars>
          <dgm:chMax val="0"/>
          <dgm:chPref val="0"/>
        </dgm:presLayoutVars>
      </dgm:prSet>
      <dgm:spPr/>
    </dgm:pt>
    <dgm:pt modelId="{4352205A-85C0-4409-A4C5-C4AEAE7B14FB}" type="pres">
      <dgm:prSet presAssocID="{55E91C21-095F-4536-99EE-F0514B1297A5}" presName="sibTrans" presStyleCnt="0"/>
      <dgm:spPr/>
    </dgm:pt>
    <dgm:pt modelId="{93195B5B-BFBC-42BF-9D12-3D7F4AF8D711}" type="pres">
      <dgm:prSet presAssocID="{4C281605-F86C-44C6-B54F-36990B4A49DB}" presName="compNode" presStyleCnt="0"/>
      <dgm:spPr/>
    </dgm:pt>
    <dgm:pt modelId="{250C70B1-88CF-48EE-BB32-4D2B84C952AE}" type="pres">
      <dgm:prSet presAssocID="{4C281605-F86C-44C6-B54F-36990B4A49DB}" presName="bgRect" presStyleLbl="bgShp" presStyleIdx="1" presStyleCnt="4"/>
      <dgm:spPr/>
    </dgm:pt>
    <dgm:pt modelId="{C4404314-F027-49FB-B9DA-47759022D9A7}" type="pres">
      <dgm:prSet presAssocID="{4C281605-F86C-44C6-B54F-36990B4A49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537850F-8A0A-4F3F-8BEB-6D05D2B03611}" type="pres">
      <dgm:prSet presAssocID="{4C281605-F86C-44C6-B54F-36990B4A49DB}" presName="spaceRect" presStyleCnt="0"/>
      <dgm:spPr/>
    </dgm:pt>
    <dgm:pt modelId="{667C9CBD-94F6-44CC-88F9-582C6E55897C}" type="pres">
      <dgm:prSet presAssocID="{4C281605-F86C-44C6-B54F-36990B4A49DB}" presName="parTx" presStyleLbl="revTx" presStyleIdx="1" presStyleCnt="5">
        <dgm:presLayoutVars>
          <dgm:chMax val="0"/>
          <dgm:chPref val="0"/>
        </dgm:presLayoutVars>
      </dgm:prSet>
      <dgm:spPr/>
    </dgm:pt>
    <dgm:pt modelId="{ACEE247C-FEEE-4046-9D3B-C7FD6ADA3A58}" type="pres">
      <dgm:prSet presAssocID="{E2255F85-BA6A-4365-999C-69C61E8C81D3}" presName="sibTrans" presStyleCnt="0"/>
      <dgm:spPr/>
    </dgm:pt>
    <dgm:pt modelId="{D618EA5D-B331-4F5E-8AF7-E085C9FAA6E5}" type="pres">
      <dgm:prSet presAssocID="{53692CF3-09D9-4BD0-9250-BC89E0E931CC}" presName="compNode" presStyleCnt="0"/>
      <dgm:spPr/>
    </dgm:pt>
    <dgm:pt modelId="{75FA4C92-BBD2-4577-B761-CE86789001D3}" type="pres">
      <dgm:prSet presAssocID="{53692CF3-09D9-4BD0-9250-BC89E0E931CC}" presName="bgRect" presStyleLbl="bgShp" presStyleIdx="2" presStyleCnt="4"/>
      <dgm:spPr/>
    </dgm:pt>
    <dgm:pt modelId="{B4795A52-6010-4772-ADDF-F5AA981FF356}" type="pres">
      <dgm:prSet presAssocID="{53692CF3-09D9-4BD0-9250-BC89E0E931C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773C6D55-D7B7-4BBD-B941-1C933E5982E0}" type="pres">
      <dgm:prSet presAssocID="{53692CF3-09D9-4BD0-9250-BC89E0E931CC}" presName="spaceRect" presStyleCnt="0"/>
      <dgm:spPr/>
    </dgm:pt>
    <dgm:pt modelId="{1F0D505A-9220-46B3-9965-743847AEEF5A}" type="pres">
      <dgm:prSet presAssocID="{53692CF3-09D9-4BD0-9250-BC89E0E931CC}" presName="parTx" presStyleLbl="revTx" presStyleIdx="2" presStyleCnt="5">
        <dgm:presLayoutVars>
          <dgm:chMax val="0"/>
          <dgm:chPref val="0"/>
        </dgm:presLayoutVars>
      </dgm:prSet>
      <dgm:spPr/>
    </dgm:pt>
    <dgm:pt modelId="{590C5E75-C276-404B-9CCD-A12EF301059E}" type="pres">
      <dgm:prSet presAssocID="{7C34CC64-6080-4600-9A7C-0A1F8F117C7E}" presName="sibTrans" presStyleCnt="0"/>
      <dgm:spPr/>
    </dgm:pt>
    <dgm:pt modelId="{AEC49B24-2583-4D9D-B931-0F167E6D495E}" type="pres">
      <dgm:prSet presAssocID="{BD2773C5-9208-4C78-910A-BAF86BBF5073}" presName="compNode" presStyleCnt="0"/>
      <dgm:spPr/>
    </dgm:pt>
    <dgm:pt modelId="{807A1A9F-6B53-459F-B7DF-CCEA2687E37B}" type="pres">
      <dgm:prSet presAssocID="{BD2773C5-9208-4C78-910A-BAF86BBF5073}" presName="bgRect" presStyleLbl="bgShp" presStyleIdx="3" presStyleCnt="4"/>
      <dgm:spPr/>
    </dgm:pt>
    <dgm:pt modelId="{539BEE0B-F967-43F5-9F54-8535FF26C56B}" type="pres">
      <dgm:prSet presAssocID="{BD2773C5-9208-4C78-910A-BAF86BBF507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25E65EB3-785E-40EA-857D-66A6D2E4BC39}" type="pres">
      <dgm:prSet presAssocID="{BD2773C5-9208-4C78-910A-BAF86BBF5073}" presName="spaceRect" presStyleCnt="0"/>
      <dgm:spPr/>
    </dgm:pt>
    <dgm:pt modelId="{43A3BB2B-4561-4A05-B1B3-CED7B9EACFCF}" type="pres">
      <dgm:prSet presAssocID="{BD2773C5-9208-4C78-910A-BAF86BBF5073}" presName="parTx" presStyleLbl="revTx" presStyleIdx="3" presStyleCnt="5">
        <dgm:presLayoutVars>
          <dgm:chMax val="0"/>
          <dgm:chPref val="0"/>
        </dgm:presLayoutVars>
      </dgm:prSet>
      <dgm:spPr/>
    </dgm:pt>
    <dgm:pt modelId="{1C9C9A66-BBD9-4344-8562-11FBB21BDB3A}" type="pres">
      <dgm:prSet presAssocID="{BD2773C5-9208-4C78-910A-BAF86BBF5073}" presName="desTx" presStyleLbl="revTx" presStyleIdx="4" presStyleCnt="5">
        <dgm:presLayoutVars/>
      </dgm:prSet>
      <dgm:spPr/>
    </dgm:pt>
  </dgm:ptLst>
  <dgm:cxnLst>
    <dgm:cxn modelId="{8F904000-6C79-4815-932C-0E8C30EEC20E}" type="presOf" srcId="{FEC3AF48-BAE4-4701-93A5-67B5862FAFF6}" destId="{ACB493DC-B313-451F-9C75-4C8FE224F0D7}" srcOrd="0" destOrd="0" presId="urn:microsoft.com/office/officeart/2018/2/layout/IconVerticalSolidList"/>
    <dgm:cxn modelId="{44F61B05-3D45-497E-A34C-08B4701595D5}" srcId="{4DDAF51E-952F-4F3C-A6FB-804179576CE6}" destId="{BD2773C5-9208-4C78-910A-BAF86BBF5073}" srcOrd="3" destOrd="0" parTransId="{204D2BC8-440A-4802-8F40-F6563F50ACFB}" sibTransId="{EC050EAA-2397-4008-9EE4-A15BC47897D6}"/>
    <dgm:cxn modelId="{03732A06-C129-44E4-B28A-3D1F9F48CD1C}" srcId="{4DDAF51E-952F-4F3C-A6FB-804179576CE6}" destId="{FEC3AF48-BAE4-4701-93A5-67B5862FAFF6}" srcOrd="0" destOrd="0" parTransId="{674CE91B-E1CB-4047-8C79-7A042E237C11}" sibTransId="{55E91C21-095F-4536-99EE-F0514B1297A5}"/>
    <dgm:cxn modelId="{87DA581B-63D8-4208-97DB-6889173C1E19}" type="presOf" srcId="{AD1F88B7-890E-4E83-9A12-4E7C5C5A84C3}" destId="{1C9C9A66-BBD9-4344-8562-11FBB21BDB3A}" srcOrd="0" destOrd="2" presId="urn:microsoft.com/office/officeart/2018/2/layout/IconVerticalSolidList"/>
    <dgm:cxn modelId="{904E271F-C129-44E1-BB13-D40912129091}" type="presOf" srcId="{4DDAF51E-952F-4F3C-A6FB-804179576CE6}" destId="{B0E56613-0D86-4C99-80AC-0C828A61DB33}" srcOrd="0" destOrd="0" presId="urn:microsoft.com/office/officeart/2018/2/layout/IconVerticalSolidList"/>
    <dgm:cxn modelId="{BDD0532C-FDED-4C83-9AE4-7DA281927E9B}" type="presOf" srcId="{38789CD8-BC3F-4753-9009-68C49BB0CF98}" destId="{1C9C9A66-BBD9-4344-8562-11FBB21BDB3A}" srcOrd="0" destOrd="1" presId="urn:microsoft.com/office/officeart/2018/2/layout/IconVerticalSolidList"/>
    <dgm:cxn modelId="{A5B0EA36-973A-4DEA-9E14-BDFA89846F37}" type="presOf" srcId="{BD2773C5-9208-4C78-910A-BAF86BBF5073}" destId="{43A3BB2B-4561-4A05-B1B3-CED7B9EACFCF}" srcOrd="0" destOrd="0" presId="urn:microsoft.com/office/officeart/2018/2/layout/IconVerticalSolidList"/>
    <dgm:cxn modelId="{37123D5E-AA25-4E40-A3FD-951AC6218DE5}" type="presOf" srcId="{4C281605-F86C-44C6-B54F-36990B4A49DB}" destId="{667C9CBD-94F6-44CC-88F9-582C6E55897C}" srcOrd="0" destOrd="0" presId="urn:microsoft.com/office/officeart/2018/2/layout/IconVerticalSolidList"/>
    <dgm:cxn modelId="{737E8681-3E28-4845-974B-3ED8F202CFA1}" srcId="{4DDAF51E-952F-4F3C-A6FB-804179576CE6}" destId="{4C281605-F86C-44C6-B54F-36990B4A49DB}" srcOrd="1" destOrd="0" parTransId="{789691F3-BAB1-4A1A-8007-4C56DC8E7E0A}" sibTransId="{E2255F85-BA6A-4365-999C-69C61E8C81D3}"/>
    <dgm:cxn modelId="{29D6049A-9F3D-44AB-8510-EB9F23C53B35}" type="presOf" srcId="{53692CF3-09D9-4BD0-9250-BC89E0E931CC}" destId="{1F0D505A-9220-46B3-9965-743847AEEF5A}" srcOrd="0" destOrd="0" presId="urn:microsoft.com/office/officeart/2018/2/layout/IconVerticalSolidList"/>
    <dgm:cxn modelId="{B961BC9D-7753-48F1-93DF-02F83F2AE4FE}" srcId="{BD2773C5-9208-4C78-910A-BAF86BBF5073}" destId="{38789CD8-BC3F-4753-9009-68C49BB0CF98}" srcOrd="1" destOrd="0" parTransId="{09DF5908-FB32-4B36-A43A-150623BFAE0F}" sibTransId="{C6C8EFDE-1262-4494-9ED3-E33206D6195E}"/>
    <dgm:cxn modelId="{1BF800B0-2E0C-434C-864F-C3AB6CAC22DE}" type="presOf" srcId="{49C6BA41-B466-42AC-8818-05AC9FE90C10}" destId="{1C9C9A66-BBD9-4344-8562-11FBB21BDB3A}" srcOrd="0" destOrd="0" presId="urn:microsoft.com/office/officeart/2018/2/layout/IconVerticalSolidList"/>
    <dgm:cxn modelId="{B7B057E0-3107-42D6-8DF7-332702EE39AA}" srcId="{BD2773C5-9208-4C78-910A-BAF86BBF5073}" destId="{AD1F88B7-890E-4E83-9A12-4E7C5C5A84C3}" srcOrd="2" destOrd="0" parTransId="{B0E7BAEF-7131-427B-95B2-1A2A9CA6144B}" sibTransId="{A253BB96-4B9F-4122-A4F2-08F192190BB7}"/>
    <dgm:cxn modelId="{B79C3FEA-A3AE-4345-AB46-3331C564E77E}" srcId="{BD2773C5-9208-4C78-910A-BAF86BBF5073}" destId="{49C6BA41-B466-42AC-8818-05AC9FE90C10}" srcOrd="0" destOrd="0" parTransId="{D02C5B16-DD6D-446A-8259-23B238BE3D5D}" sibTransId="{ED97EA16-C23F-470A-9543-FF90571C540A}"/>
    <dgm:cxn modelId="{10F596F9-50EB-4461-B402-9961B2D856EF}" srcId="{4DDAF51E-952F-4F3C-A6FB-804179576CE6}" destId="{53692CF3-09D9-4BD0-9250-BC89E0E931CC}" srcOrd="2" destOrd="0" parTransId="{C3D856B2-9CB3-41A3-844B-C19ACD0671FD}" sibTransId="{7C34CC64-6080-4600-9A7C-0A1F8F117C7E}"/>
    <dgm:cxn modelId="{84D89002-1E2B-4C55-8C90-F102EA2E043C}" type="presParOf" srcId="{B0E56613-0D86-4C99-80AC-0C828A61DB33}" destId="{F30E3EDD-FA5F-4871-B104-987F130C9E8A}" srcOrd="0" destOrd="0" presId="urn:microsoft.com/office/officeart/2018/2/layout/IconVerticalSolidList"/>
    <dgm:cxn modelId="{D39BD906-979F-4EAD-AAF1-D1DB5A90E37C}" type="presParOf" srcId="{F30E3EDD-FA5F-4871-B104-987F130C9E8A}" destId="{5A37EC51-8764-442C-BC03-F67795626F8F}" srcOrd="0" destOrd="0" presId="urn:microsoft.com/office/officeart/2018/2/layout/IconVerticalSolidList"/>
    <dgm:cxn modelId="{ECBE6FB0-4EAE-4497-A7A7-D40BC2FBD6FA}" type="presParOf" srcId="{F30E3EDD-FA5F-4871-B104-987F130C9E8A}" destId="{3EC8BD75-9A17-428E-B4C9-FFAE2A4219E8}" srcOrd="1" destOrd="0" presId="urn:microsoft.com/office/officeart/2018/2/layout/IconVerticalSolidList"/>
    <dgm:cxn modelId="{76AD3007-D1E2-4B25-B327-0F98A97CFF8C}" type="presParOf" srcId="{F30E3EDD-FA5F-4871-B104-987F130C9E8A}" destId="{C1C0AFB5-2B44-4FE8-92E9-921BF94044B6}" srcOrd="2" destOrd="0" presId="urn:microsoft.com/office/officeart/2018/2/layout/IconVerticalSolidList"/>
    <dgm:cxn modelId="{AFE248BE-F465-4661-99CD-A7272830067C}" type="presParOf" srcId="{F30E3EDD-FA5F-4871-B104-987F130C9E8A}" destId="{ACB493DC-B313-451F-9C75-4C8FE224F0D7}" srcOrd="3" destOrd="0" presId="urn:microsoft.com/office/officeart/2018/2/layout/IconVerticalSolidList"/>
    <dgm:cxn modelId="{5A905FCA-BE08-4A4B-B381-90A78F8CEDD2}" type="presParOf" srcId="{B0E56613-0D86-4C99-80AC-0C828A61DB33}" destId="{4352205A-85C0-4409-A4C5-C4AEAE7B14FB}" srcOrd="1" destOrd="0" presId="urn:microsoft.com/office/officeart/2018/2/layout/IconVerticalSolidList"/>
    <dgm:cxn modelId="{C44E52C7-9867-43F3-A533-A5C39646FCDC}" type="presParOf" srcId="{B0E56613-0D86-4C99-80AC-0C828A61DB33}" destId="{93195B5B-BFBC-42BF-9D12-3D7F4AF8D711}" srcOrd="2" destOrd="0" presId="urn:microsoft.com/office/officeart/2018/2/layout/IconVerticalSolidList"/>
    <dgm:cxn modelId="{C8606ACC-D5D1-4D8D-AE76-DB59C7CD4E6E}" type="presParOf" srcId="{93195B5B-BFBC-42BF-9D12-3D7F4AF8D711}" destId="{250C70B1-88CF-48EE-BB32-4D2B84C952AE}" srcOrd="0" destOrd="0" presId="urn:microsoft.com/office/officeart/2018/2/layout/IconVerticalSolidList"/>
    <dgm:cxn modelId="{3FF8D465-729C-482C-9FD2-21FE46165689}" type="presParOf" srcId="{93195B5B-BFBC-42BF-9D12-3D7F4AF8D711}" destId="{C4404314-F027-49FB-B9DA-47759022D9A7}" srcOrd="1" destOrd="0" presId="urn:microsoft.com/office/officeart/2018/2/layout/IconVerticalSolidList"/>
    <dgm:cxn modelId="{CD81CBAA-B610-4C2C-9F9B-782228AA01B1}" type="presParOf" srcId="{93195B5B-BFBC-42BF-9D12-3D7F4AF8D711}" destId="{9537850F-8A0A-4F3F-8BEB-6D05D2B03611}" srcOrd="2" destOrd="0" presId="urn:microsoft.com/office/officeart/2018/2/layout/IconVerticalSolidList"/>
    <dgm:cxn modelId="{5EDF57A7-394D-4CAE-86B4-9237FF79C850}" type="presParOf" srcId="{93195B5B-BFBC-42BF-9D12-3D7F4AF8D711}" destId="{667C9CBD-94F6-44CC-88F9-582C6E55897C}" srcOrd="3" destOrd="0" presId="urn:microsoft.com/office/officeart/2018/2/layout/IconVerticalSolidList"/>
    <dgm:cxn modelId="{93F0BAE3-D78D-494C-A1B0-C5D71000E136}" type="presParOf" srcId="{B0E56613-0D86-4C99-80AC-0C828A61DB33}" destId="{ACEE247C-FEEE-4046-9D3B-C7FD6ADA3A58}" srcOrd="3" destOrd="0" presId="urn:microsoft.com/office/officeart/2018/2/layout/IconVerticalSolidList"/>
    <dgm:cxn modelId="{0D948412-46B5-429D-884C-0B38601CF97F}" type="presParOf" srcId="{B0E56613-0D86-4C99-80AC-0C828A61DB33}" destId="{D618EA5D-B331-4F5E-8AF7-E085C9FAA6E5}" srcOrd="4" destOrd="0" presId="urn:microsoft.com/office/officeart/2018/2/layout/IconVerticalSolidList"/>
    <dgm:cxn modelId="{4E1A7244-1EE3-4DAF-BE65-DD746090BA71}" type="presParOf" srcId="{D618EA5D-B331-4F5E-8AF7-E085C9FAA6E5}" destId="{75FA4C92-BBD2-4577-B761-CE86789001D3}" srcOrd="0" destOrd="0" presId="urn:microsoft.com/office/officeart/2018/2/layout/IconVerticalSolidList"/>
    <dgm:cxn modelId="{8C0DDFE6-6C4D-4EF6-9432-1CCD5F3F2CEB}" type="presParOf" srcId="{D618EA5D-B331-4F5E-8AF7-E085C9FAA6E5}" destId="{B4795A52-6010-4772-ADDF-F5AA981FF356}" srcOrd="1" destOrd="0" presId="urn:microsoft.com/office/officeart/2018/2/layout/IconVerticalSolidList"/>
    <dgm:cxn modelId="{533DDAD3-F6C7-4D18-B2A0-EAA5A7A3D077}" type="presParOf" srcId="{D618EA5D-B331-4F5E-8AF7-E085C9FAA6E5}" destId="{773C6D55-D7B7-4BBD-B941-1C933E5982E0}" srcOrd="2" destOrd="0" presId="urn:microsoft.com/office/officeart/2018/2/layout/IconVerticalSolidList"/>
    <dgm:cxn modelId="{6F81B43E-5A35-463D-97F1-A366BC521FD7}" type="presParOf" srcId="{D618EA5D-B331-4F5E-8AF7-E085C9FAA6E5}" destId="{1F0D505A-9220-46B3-9965-743847AEEF5A}" srcOrd="3" destOrd="0" presId="urn:microsoft.com/office/officeart/2018/2/layout/IconVerticalSolidList"/>
    <dgm:cxn modelId="{10D5148C-DD8D-455A-9061-1BA9B27B2981}" type="presParOf" srcId="{B0E56613-0D86-4C99-80AC-0C828A61DB33}" destId="{590C5E75-C276-404B-9CCD-A12EF301059E}" srcOrd="5" destOrd="0" presId="urn:microsoft.com/office/officeart/2018/2/layout/IconVerticalSolidList"/>
    <dgm:cxn modelId="{C1F7C796-72C0-45B6-97BB-D41968B6A6DE}" type="presParOf" srcId="{B0E56613-0D86-4C99-80AC-0C828A61DB33}" destId="{AEC49B24-2583-4D9D-B931-0F167E6D495E}" srcOrd="6" destOrd="0" presId="urn:microsoft.com/office/officeart/2018/2/layout/IconVerticalSolidList"/>
    <dgm:cxn modelId="{C477AA7C-EC0E-4904-A273-99E3AB9995F3}" type="presParOf" srcId="{AEC49B24-2583-4D9D-B931-0F167E6D495E}" destId="{807A1A9F-6B53-459F-B7DF-CCEA2687E37B}" srcOrd="0" destOrd="0" presId="urn:microsoft.com/office/officeart/2018/2/layout/IconVerticalSolidList"/>
    <dgm:cxn modelId="{244BCC7A-19D1-4C67-8DF3-AC1D65C589FF}" type="presParOf" srcId="{AEC49B24-2583-4D9D-B931-0F167E6D495E}" destId="{539BEE0B-F967-43F5-9F54-8535FF26C56B}" srcOrd="1" destOrd="0" presId="urn:microsoft.com/office/officeart/2018/2/layout/IconVerticalSolidList"/>
    <dgm:cxn modelId="{EF695958-D4F9-4142-98EA-348B0073EC3A}" type="presParOf" srcId="{AEC49B24-2583-4D9D-B931-0F167E6D495E}" destId="{25E65EB3-785E-40EA-857D-66A6D2E4BC39}" srcOrd="2" destOrd="0" presId="urn:microsoft.com/office/officeart/2018/2/layout/IconVerticalSolidList"/>
    <dgm:cxn modelId="{1259D24D-2741-4826-BCFA-C618E256DEAD}" type="presParOf" srcId="{AEC49B24-2583-4D9D-B931-0F167E6D495E}" destId="{43A3BB2B-4561-4A05-B1B3-CED7B9EACFCF}" srcOrd="3" destOrd="0" presId="urn:microsoft.com/office/officeart/2018/2/layout/IconVerticalSolidList"/>
    <dgm:cxn modelId="{D62408A1-5CDE-423C-8681-D05D4E8FF13A}" type="presParOf" srcId="{AEC49B24-2583-4D9D-B931-0F167E6D495E}" destId="{1C9C9A66-BBD9-4344-8562-11FBB21BDB3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9293E-3408-4D87-90B3-1508BE5A033B}">
      <dsp:nvSpPr>
        <dsp:cNvPr id="0" name=""/>
        <dsp:cNvSpPr/>
      </dsp:nvSpPr>
      <dsp:spPr>
        <a:xfrm>
          <a:off x="754272" y="0"/>
          <a:ext cx="1510523" cy="14691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1575E-B0D0-48CE-AD5D-E5308E3F2B24}">
      <dsp:nvSpPr>
        <dsp:cNvPr id="0" name=""/>
        <dsp:cNvSpPr/>
      </dsp:nvSpPr>
      <dsp:spPr>
        <a:xfrm>
          <a:off x="754272" y="1654777"/>
          <a:ext cx="4315781" cy="629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GT" sz="3600" b="0" i="0" kern="1200"/>
            <a:t>Estáticas:</a:t>
          </a:r>
          <a:endParaRPr lang="en-US" sz="3600" kern="1200"/>
        </a:p>
      </dsp:txBody>
      <dsp:txXfrm>
        <a:off x="754272" y="1654777"/>
        <a:ext cx="4315781" cy="629623"/>
      </dsp:txXfrm>
    </dsp:sp>
    <dsp:sp modelId="{F09CA976-C36C-4DBF-9E63-A5FE0FBE5312}">
      <dsp:nvSpPr>
        <dsp:cNvPr id="0" name=""/>
        <dsp:cNvSpPr/>
      </dsp:nvSpPr>
      <dsp:spPr>
        <a:xfrm>
          <a:off x="754272" y="2370752"/>
          <a:ext cx="4315781" cy="2068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700" b="0" i="0" kern="1200"/>
            <a:t>Son aquellas que tienen un alto “compromiso” con la producción o extracción de materias primas específicas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1700" b="0" i="0" kern="1200"/>
            <a:t>Altas inversiones de activos fijos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1700" b="0" i="0" kern="1200"/>
            <a:t>Fuentes de materiales en zonas específicas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1700" b="0" i="0" kern="1200"/>
            <a:t>Es muy difícil que se re ubique la fuente</a:t>
          </a:r>
          <a:endParaRPr lang="en-US" sz="1700" kern="1200"/>
        </a:p>
      </dsp:txBody>
      <dsp:txXfrm>
        <a:off x="754272" y="2370752"/>
        <a:ext cx="4315781" cy="2068510"/>
      </dsp:txXfrm>
    </dsp:sp>
    <dsp:sp modelId="{6F05A929-28B2-44FD-BB23-513DC11E99AC}">
      <dsp:nvSpPr>
        <dsp:cNvPr id="0" name=""/>
        <dsp:cNvSpPr/>
      </dsp:nvSpPr>
      <dsp:spPr>
        <a:xfrm>
          <a:off x="5825315" y="0"/>
          <a:ext cx="1510523" cy="14691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D6A50-5173-4467-866F-10D53C289AEA}">
      <dsp:nvSpPr>
        <dsp:cNvPr id="0" name=""/>
        <dsp:cNvSpPr/>
      </dsp:nvSpPr>
      <dsp:spPr>
        <a:xfrm>
          <a:off x="5825315" y="1654777"/>
          <a:ext cx="4315781" cy="629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GT" sz="3600" b="0" i="0" kern="1200"/>
            <a:t>Dinámicas:</a:t>
          </a:r>
          <a:endParaRPr lang="en-US" sz="3600" kern="1200"/>
        </a:p>
      </dsp:txBody>
      <dsp:txXfrm>
        <a:off x="5825315" y="1654777"/>
        <a:ext cx="4315781" cy="629623"/>
      </dsp:txXfrm>
    </dsp:sp>
    <dsp:sp modelId="{D2730CE0-AD70-4BCB-88F2-E38B047580F9}">
      <dsp:nvSpPr>
        <dsp:cNvPr id="0" name=""/>
        <dsp:cNvSpPr/>
      </dsp:nvSpPr>
      <dsp:spPr>
        <a:xfrm>
          <a:off x="5825315" y="2370752"/>
          <a:ext cx="4315781" cy="2068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700" b="0" i="0" kern="1200"/>
            <a:t>Fuentes que son totalmente dependientes de la ubicación de la planta y no hay dificultad que se muevan hacia la nueva instalación</a:t>
          </a:r>
          <a:endParaRPr lang="en-US" sz="1700" kern="1200"/>
        </a:p>
      </dsp:txBody>
      <dsp:txXfrm>
        <a:off x="5825315" y="2370752"/>
        <a:ext cx="4315781" cy="20685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6C6F0-B471-46E5-9E59-E720762E4E9C}">
      <dsp:nvSpPr>
        <dsp:cNvPr id="0" name=""/>
        <dsp:cNvSpPr/>
      </dsp:nvSpPr>
      <dsp:spPr>
        <a:xfrm>
          <a:off x="758856" y="-201066"/>
          <a:ext cx="1509048" cy="1509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74EC0-FE85-4C2F-B6D6-D05B94DE38FD}">
      <dsp:nvSpPr>
        <dsp:cNvPr id="0" name=""/>
        <dsp:cNvSpPr/>
      </dsp:nvSpPr>
      <dsp:spPr>
        <a:xfrm>
          <a:off x="773601" y="1137412"/>
          <a:ext cx="4311566" cy="646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GT" sz="2000" kern="1200" dirty="0"/>
            <a:t>Ventajas y desventajas</a:t>
          </a:r>
          <a:endParaRPr lang="en-US" sz="2000" kern="1200" dirty="0"/>
        </a:p>
      </dsp:txBody>
      <dsp:txXfrm>
        <a:off x="773601" y="1137412"/>
        <a:ext cx="4311566" cy="646734"/>
      </dsp:txXfrm>
    </dsp:sp>
    <dsp:sp modelId="{A7DF270D-FAA6-4225-BB14-5C6CFEFA8AC1}">
      <dsp:nvSpPr>
        <dsp:cNvPr id="0" name=""/>
        <dsp:cNvSpPr/>
      </dsp:nvSpPr>
      <dsp:spPr>
        <a:xfrm>
          <a:off x="758856" y="1330133"/>
          <a:ext cx="4311566" cy="2928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 dirty="0"/>
            <a:t>Precio de venta 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 dirty="0"/>
            <a:t>Tarifas de transporte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 dirty="0"/>
            <a:t>Volúmenes de compra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 dirty="0"/>
            <a:t>Tiempos de entrega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 dirty="0"/>
            <a:t>Confiabilidad</a:t>
          </a:r>
          <a:endParaRPr lang="en-US" sz="1800" kern="1200" dirty="0"/>
        </a:p>
      </dsp:txBody>
      <dsp:txXfrm>
        <a:off x="758856" y="1330133"/>
        <a:ext cx="4311566" cy="2928419"/>
      </dsp:txXfrm>
    </dsp:sp>
    <dsp:sp modelId="{1F872A6B-590D-4A54-AF6B-565666E96EBA}">
      <dsp:nvSpPr>
        <dsp:cNvPr id="0" name=""/>
        <dsp:cNvSpPr/>
      </dsp:nvSpPr>
      <dsp:spPr>
        <a:xfrm>
          <a:off x="5824947" y="224868"/>
          <a:ext cx="1509048" cy="1509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D8403-823E-4FB9-A8B7-C9D044466CE5}">
      <dsp:nvSpPr>
        <dsp:cNvPr id="0" name=""/>
        <dsp:cNvSpPr/>
      </dsp:nvSpPr>
      <dsp:spPr>
        <a:xfrm>
          <a:off x="5824947" y="1889050"/>
          <a:ext cx="4311566" cy="646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GT" sz="2000" kern="1200" dirty="0"/>
            <a:t>Qué proveedor nos ofrece </a:t>
          </a:r>
          <a:r>
            <a:rPr lang="es-GT" sz="2000" b="1" kern="1200" dirty="0"/>
            <a:t>mayor valor agregado</a:t>
          </a:r>
          <a:endParaRPr lang="en-US" sz="2000" kern="1200" dirty="0"/>
        </a:p>
      </dsp:txBody>
      <dsp:txXfrm>
        <a:off x="5824947" y="1889050"/>
        <a:ext cx="4311566" cy="646734"/>
      </dsp:txXfrm>
    </dsp:sp>
    <dsp:sp modelId="{295C5F08-3E79-4CF1-B104-1FDB95C01383}">
      <dsp:nvSpPr>
        <dsp:cNvPr id="0" name=""/>
        <dsp:cNvSpPr/>
      </dsp:nvSpPr>
      <dsp:spPr>
        <a:xfrm>
          <a:off x="5824947" y="2607939"/>
          <a:ext cx="4311566" cy="1224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 dirty="0"/>
            <a:t>¿Se apega a nuestra Estrategia competitiva?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 dirty="0"/>
            <a:t>¿Los clientes están dispuestos a pagar por este valor?</a:t>
          </a:r>
          <a:endParaRPr lang="en-US" sz="1800" kern="1200" dirty="0"/>
        </a:p>
      </dsp:txBody>
      <dsp:txXfrm>
        <a:off x="5824947" y="2607939"/>
        <a:ext cx="4311566" cy="12246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62E3A-E008-48CC-BCCF-FDF667B9D505}">
      <dsp:nvSpPr>
        <dsp:cNvPr id="0" name=""/>
        <dsp:cNvSpPr/>
      </dsp:nvSpPr>
      <dsp:spPr>
        <a:xfrm>
          <a:off x="749684" y="1762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5B0AA-A30F-42D7-AA22-AC7F406A8228}">
      <dsp:nvSpPr>
        <dsp:cNvPr id="0" name=""/>
        <dsp:cNvSpPr/>
      </dsp:nvSpPr>
      <dsp:spPr>
        <a:xfrm>
          <a:off x="749684" y="167449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GT" sz="3600" b="0" i="0" kern="1200"/>
            <a:t>Disponibilidad:</a:t>
          </a:r>
          <a:endParaRPr lang="en-US" sz="3600" kern="1200"/>
        </a:p>
      </dsp:txBody>
      <dsp:txXfrm>
        <a:off x="749684" y="1674491"/>
        <a:ext cx="4320000" cy="648000"/>
      </dsp:txXfrm>
    </dsp:sp>
    <dsp:sp modelId="{7B6E6926-0ADC-449D-BC8C-89A95FAD149D}">
      <dsp:nvSpPr>
        <dsp:cNvPr id="0" name=""/>
        <dsp:cNvSpPr/>
      </dsp:nvSpPr>
      <dsp:spPr>
        <a:xfrm>
          <a:off x="749684" y="2389872"/>
          <a:ext cx="4320000" cy="996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700" b="0" i="0" kern="1200"/>
            <a:t>Capital humano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700" b="0" i="0" kern="1200"/>
            <a:t>Distribución etaria</a:t>
          </a:r>
          <a:endParaRPr lang="en-US" sz="1700" kern="1200"/>
        </a:p>
      </dsp:txBody>
      <dsp:txXfrm>
        <a:off x="749684" y="2389872"/>
        <a:ext cx="4320000" cy="996781"/>
      </dsp:txXfrm>
    </dsp:sp>
    <dsp:sp modelId="{560D7A8F-A3D9-4F11-94CD-15AE3BD4F6E5}">
      <dsp:nvSpPr>
        <dsp:cNvPr id="0" name=""/>
        <dsp:cNvSpPr/>
      </dsp:nvSpPr>
      <dsp:spPr>
        <a:xfrm>
          <a:off x="5825684" y="1762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764F0-3CFD-4660-AC8E-358132725D88}">
      <dsp:nvSpPr>
        <dsp:cNvPr id="0" name=""/>
        <dsp:cNvSpPr/>
      </dsp:nvSpPr>
      <dsp:spPr>
        <a:xfrm>
          <a:off x="5825684" y="167449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GT" sz="3600" b="0" i="0" kern="1200"/>
            <a:t>Características</a:t>
          </a:r>
          <a:endParaRPr lang="en-US" sz="3600" kern="1200"/>
        </a:p>
      </dsp:txBody>
      <dsp:txXfrm>
        <a:off x="5825684" y="1674491"/>
        <a:ext cx="4320000" cy="648000"/>
      </dsp:txXfrm>
    </dsp:sp>
    <dsp:sp modelId="{1361FA2C-F7D0-4565-9687-F5639A7DF65C}">
      <dsp:nvSpPr>
        <dsp:cNvPr id="0" name=""/>
        <dsp:cNvSpPr/>
      </dsp:nvSpPr>
      <dsp:spPr>
        <a:xfrm>
          <a:off x="5825684" y="2389872"/>
          <a:ext cx="4320000" cy="996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700" b="0" i="0" kern="1200"/>
            <a:t>Niveles educativos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700" b="0" i="0" kern="1200"/>
            <a:t>Competencias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700" b="0" i="0" kern="1200"/>
            <a:t>Tecnificación</a:t>
          </a:r>
          <a:endParaRPr lang="en-US" sz="1700" kern="1200"/>
        </a:p>
      </dsp:txBody>
      <dsp:txXfrm>
        <a:off x="5825684" y="2389872"/>
        <a:ext cx="4320000" cy="996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8C6BB-ED4C-442A-A93C-26F649E96B2D}">
      <dsp:nvSpPr>
        <dsp:cNvPr id="0" name=""/>
        <dsp:cNvSpPr/>
      </dsp:nvSpPr>
      <dsp:spPr>
        <a:xfrm>
          <a:off x="195832" y="502237"/>
          <a:ext cx="910537" cy="9105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33E7E-D63D-4975-B64C-4F26935EDAFA}">
      <dsp:nvSpPr>
        <dsp:cNvPr id="0" name=""/>
        <dsp:cNvSpPr/>
      </dsp:nvSpPr>
      <dsp:spPr>
        <a:xfrm>
          <a:off x="387045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7E1F1-786D-4750-AA9E-B02294F92BBD}">
      <dsp:nvSpPr>
        <dsp:cNvPr id="0" name=""/>
        <dsp:cNvSpPr/>
      </dsp:nvSpPr>
      <dsp:spPr>
        <a:xfrm>
          <a:off x="1301485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/>
            <a:t>Leyes que rigen las relaciones laborales</a:t>
          </a:r>
          <a:endParaRPr lang="en-US" sz="2000" kern="1200"/>
        </a:p>
      </dsp:txBody>
      <dsp:txXfrm>
        <a:off x="1301485" y="502237"/>
        <a:ext cx="2146268" cy="910537"/>
      </dsp:txXfrm>
    </dsp:sp>
    <dsp:sp modelId="{E3D702B1-AB70-4A77-AB5D-48A0A03DDD99}">
      <dsp:nvSpPr>
        <dsp:cNvPr id="0" name=""/>
        <dsp:cNvSpPr/>
      </dsp:nvSpPr>
      <dsp:spPr>
        <a:xfrm>
          <a:off x="3821724" y="502237"/>
          <a:ext cx="910537" cy="9105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D3F0A-B58F-4459-9AEB-938DDF1E00E8}">
      <dsp:nvSpPr>
        <dsp:cNvPr id="0" name=""/>
        <dsp:cNvSpPr/>
      </dsp:nvSpPr>
      <dsp:spPr>
        <a:xfrm>
          <a:off x="4012937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D3285-8BA6-4424-BC57-6AE342084BC0}">
      <dsp:nvSpPr>
        <dsp:cNvPr id="0" name=""/>
        <dsp:cNvSpPr/>
      </dsp:nvSpPr>
      <dsp:spPr>
        <a:xfrm>
          <a:off x="4927377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/>
            <a:t>Reglamentos de trabajo</a:t>
          </a:r>
          <a:endParaRPr lang="en-US" sz="2000" kern="1200"/>
        </a:p>
      </dsp:txBody>
      <dsp:txXfrm>
        <a:off x="4927377" y="502237"/>
        <a:ext cx="2146268" cy="910537"/>
      </dsp:txXfrm>
    </dsp:sp>
    <dsp:sp modelId="{DA8D1405-E522-4C1A-96AB-DAEC4E68238F}">
      <dsp:nvSpPr>
        <dsp:cNvPr id="0" name=""/>
        <dsp:cNvSpPr/>
      </dsp:nvSpPr>
      <dsp:spPr>
        <a:xfrm>
          <a:off x="7447616" y="502237"/>
          <a:ext cx="910537" cy="9105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FA199-7B96-4517-80B0-3687D85E23E7}">
      <dsp:nvSpPr>
        <dsp:cNvPr id="0" name=""/>
        <dsp:cNvSpPr/>
      </dsp:nvSpPr>
      <dsp:spPr>
        <a:xfrm>
          <a:off x="7638829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150DB-4D33-42DE-91C1-68196367682A}">
      <dsp:nvSpPr>
        <dsp:cNvPr id="0" name=""/>
        <dsp:cNvSpPr/>
      </dsp:nvSpPr>
      <dsp:spPr>
        <a:xfrm>
          <a:off x="8553269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/>
            <a:t>Salud y seguridad ocupacional</a:t>
          </a:r>
          <a:endParaRPr lang="en-US" sz="2000" kern="1200"/>
        </a:p>
      </dsp:txBody>
      <dsp:txXfrm>
        <a:off x="8553269" y="502237"/>
        <a:ext cx="2146268" cy="910537"/>
      </dsp:txXfrm>
    </dsp:sp>
    <dsp:sp modelId="{E0945706-ABBB-4685-8DEC-F2102E692AB0}">
      <dsp:nvSpPr>
        <dsp:cNvPr id="0" name=""/>
        <dsp:cNvSpPr/>
      </dsp:nvSpPr>
      <dsp:spPr>
        <a:xfrm>
          <a:off x="195832" y="1991502"/>
          <a:ext cx="910537" cy="9105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F0BAD-6137-43EE-B29B-F46A35CEF82A}">
      <dsp:nvSpPr>
        <dsp:cNvPr id="0" name=""/>
        <dsp:cNvSpPr/>
      </dsp:nvSpPr>
      <dsp:spPr>
        <a:xfrm>
          <a:off x="387045" y="2182715"/>
          <a:ext cx="528112" cy="5281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F7C75-53DA-411C-A788-B69BBD5F181E}">
      <dsp:nvSpPr>
        <dsp:cNvPr id="0" name=""/>
        <dsp:cNvSpPr/>
      </dsp:nvSpPr>
      <dsp:spPr>
        <a:xfrm>
          <a:off x="1301485" y="1991502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/>
            <a:t>Prestaciones y cargas sociales</a:t>
          </a:r>
          <a:endParaRPr lang="en-US" sz="2000" kern="1200"/>
        </a:p>
      </dsp:txBody>
      <dsp:txXfrm>
        <a:off x="1301485" y="1991502"/>
        <a:ext cx="2146268" cy="910537"/>
      </dsp:txXfrm>
    </dsp:sp>
    <dsp:sp modelId="{225E4A83-5C3A-4A1E-868B-4C6FC4886341}">
      <dsp:nvSpPr>
        <dsp:cNvPr id="0" name=""/>
        <dsp:cNvSpPr/>
      </dsp:nvSpPr>
      <dsp:spPr>
        <a:xfrm>
          <a:off x="3821724" y="1991502"/>
          <a:ext cx="910537" cy="9105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4ECE1-4B32-4EF3-B9CB-085B5F4536BE}">
      <dsp:nvSpPr>
        <dsp:cNvPr id="0" name=""/>
        <dsp:cNvSpPr/>
      </dsp:nvSpPr>
      <dsp:spPr>
        <a:xfrm>
          <a:off x="4012937" y="2182715"/>
          <a:ext cx="528112" cy="5281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428E9-A53B-450D-BDD4-19EEB21E16B3}">
      <dsp:nvSpPr>
        <dsp:cNvPr id="0" name=""/>
        <dsp:cNvSpPr/>
      </dsp:nvSpPr>
      <dsp:spPr>
        <a:xfrm>
          <a:off x="4927377" y="1991502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/>
            <a:t>Situación política con relación al capital humano</a:t>
          </a:r>
          <a:endParaRPr lang="en-US" sz="2000" kern="1200"/>
        </a:p>
      </dsp:txBody>
      <dsp:txXfrm>
        <a:off x="4927377" y="1991502"/>
        <a:ext cx="2146268" cy="910537"/>
      </dsp:txXfrm>
    </dsp:sp>
    <dsp:sp modelId="{EC53EF06-5334-42D3-A784-974BDCC43D9D}">
      <dsp:nvSpPr>
        <dsp:cNvPr id="0" name=""/>
        <dsp:cNvSpPr/>
      </dsp:nvSpPr>
      <dsp:spPr>
        <a:xfrm>
          <a:off x="7447616" y="1991502"/>
          <a:ext cx="910537" cy="9105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0E390-EDB8-43AD-A4E5-B20F6C06160A}">
      <dsp:nvSpPr>
        <dsp:cNvPr id="0" name=""/>
        <dsp:cNvSpPr/>
      </dsp:nvSpPr>
      <dsp:spPr>
        <a:xfrm>
          <a:off x="7638829" y="2182715"/>
          <a:ext cx="528112" cy="52811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27D89-7FA9-4E5F-BC0C-BFC4D8BF8A77}">
      <dsp:nvSpPr>
        <dsp:cNvPr id="0" name=""/>
        <dsp:cNvSpPr/>
      </dsp:nvSpPr>
      <dsp:spPr>
        <a:xfrm>
          <a:off x="8553269" y="1991502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000" kern="1200"/>
            <a:t>Costo de vida</a:t>
          </a:r>
          <a:endParaRPr lang="en-US" sz="2000" kern="1200"/>
        </a:p>
      </dsp:txBody>
      <dsp:txXfrm>
        <a:off x="8553269" y="1991502"/>
        <a:ext cx="2146268" cy="9105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2F0FC-9E48-45EA-8500-6589A8405863}">
      <dsp:nvSpPr>
        <dsp:cNvPr id="0" name=""/>
        <dsp:cNvSpPr/>
      </dsp:nvSpPr>
      <dsp:spPr>
        <a:xfrm>
          <a:off x="162035" y="259451"/>
          <a:ext cx="681234" cy="6812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6F711-71C5-4FFC-8F8F-88FE1BE98BE6}">
      <dsp:nvSpPr>
        <dsp:cNvPr id="0" name=""/>
        <dsp:cNvSpPr/>
      </dsp:nvSpPr>
      <dsp:spPr>
        <a:xfrm>
          <a:off x="305094" y="402511"/>
          <a:ext cx="395116" cy="3951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AFF5A-9FBA-4B41-84C4-26975A69FFF0}">
      <dsp:nvSpPr>
        <dsp:cNvPr id="0" name=""/>
        <dsp:cNvSpPr/>
      </dsp:nvSpPr>
      <dsp:spPr>
        <a:xfrm>
          <a:off x="989248" y="259451"/>
          <a:ext cx="1605767" cy="681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600" kern="1200" dirty="0"/>
            <a:t>Fuentes de energía</a:t>
          </a:r>
          <a:endParaRPr lang="en-US" sz="1600" kern="1200" dirty="0"/>
        </a:p>
      </dsp:txBody>
      <dsp:txXfrm>
        <a:off x="989248" y="259451"/>
        <a:ext cx="1605767" cy="681234"/>
      </dsp:txXfrm>
    </dsp:sp>
    <dsp:sp modelId="{43025F64-DC29-427F-9115-CE3B67859762}">
      <dsp:nvSpPr>
        <dsp:cNvPr id="0" name=""/>
        <dsp:cNvSpPr/>
      </dsp:nvSpPr>
      <dsp:spPr>
        <a:xfrm>
          <a:off x="2874808" y="259451"/>
          <a:ext cx="681234" cy="6812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BF747-A818-4728-9FC1-41292367A19F}">
      <dsp:nvSpPr>
        <dsp:cNvPr id="0" name=""/>
        <dsp:cNvSpPr/>
      </dsp:nvSpPr>
      <dsp:spPr>
        <a:xfrm>
          <a:off x="3017867" y="402511"/>
          <a:ext cx="395116" cy="3951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52FFE-5C06-43B2-999C-4BDF5A93B0B4}">
      <dsp:nvSpPr>
        <dsp:cNvPr id="0" name=""/>
        <dsp:cNvSpPr/>
      </dsp:nvSpPr>
      <dsp:spPr>
        <a:xfrm>
          <a:off x="3702021" y="259451"/>
          <a:ext cx="1605767" cy="681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600" kern="1200" dirty="0"/>
            <a:t>Huella de carbono</a:t>
          </a:r>
          <a:endParaRPr lang="en-US" sz="1600" kern="1200" dirty="0"/>
        </a:p>
      </dsp:txBody>
      <dsp:txXfrm>
        <a:off x="3702021" y="259451"/>
        <a:ext cx="1605767" cy="681234"/>
      </dsp:txXfrm>
    </dsp:sp>
    <dsp:sp modelId="{E61C61C9-C9FB-46BA-9F37-6AF5B3B5145F}">
      <dsp:nvSpPr>
        <dsp:cNvPr id="0" name=""/>
        <dsp:cNvSpPr/>
      </dsp:nvSpPr>
      <dsp:spPr>
        <a:xfrm>
          <a:off x="5587581" y="259451"/>
          <a:ext cx="681234" cy="68123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E5E09-F475-42B4-9BB1-8B4AFE2E026E}">
      <dsp:nvSpPr>
        <dsp:cNvPr id="0" name=""/>
        <dsp:cNvSpPr/>
      </dsp:nvSpPr>
      <dsp:spPr>
        <a:xfrm>
          <a:off x="5730640" y="402511"/>
          <a:ext cx="395116" cy="3951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31504-7D92-41D6-9F02-3CF5F9F666D2}">
      <dsp:nvSpPr>
        <dsp:cNvPr id="0" name=""/>
        <dsp:cNvSpPr/>
      </dsp:nvSpPr>
      <dsp:spPr>
        <a:xfrm>
          <a:off x="6414794" y="259451"/>
          <a:ext cx="1605767" cy="681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 dirty="0"/>
            <a:t>Estabilidad del suministro</a:t>
          </a:r>
          <a:endParaRPr lang="en-US" sz="1800" kern="1200" dirty="0"/>
        </a:p>
      </dsp:txBody>
      <dsp:txXfrm>
        <a:off x="6414794" y="259451"/>
        <a:ext cx="1605767" cy="681234"/>
      </dsp:txXfrm>
    </dsp:sp>
    <dsp:sp modelId="{EF978968-0C49-4778-B59E-DE103F646986}">
      <dsp:nvSpPr>
        <dsp:cNvPr id="0" name=""/>
        <dsp:cNvSpPr/>
      </dsp:nvSpPr>
      <dsp:spPr>
        <a:xfrm>
          <a:off x="8300354" y="259451"/>
          <a:ext cx="681234" cy="68123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70204-FC06-4DB6-9A7D-007C4920F9B1}">
      <dsp:nvSpPr>
        <dsp:cNvPr id="0" name=""/>
        <dsp:cNvSpPr/>
      </dsp:nvSpPr>
      <dsp:spPr>
        <a:xfrm>
          <a:off x="8443413" y="402511"/>
          <a:ext cx="395116" cy="3951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54131-40E1-477C-8CB5-E5959682E4A1}">
      <dsp:nvSpPr>
        <dsp:cNvPr id="0" name=""/>
        <dsp:cNvSpPr/>
      </dsp:nvSpPr>
      <dsp:spPr>
        <a:xfrm>
          <a:off x="9127567" y="259451"/>
          <a:ext cx="1605767" cy="681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 dirty="0"/>
            <a:t>Costos</a:t>
          </a:r>
          <a:endParaRPr lang="en-US" sz="1800" kern="1200" dirty="0"/>
        </a:p>
      </dsp:txBody>
      <dsp:txXfrm>
        <a:off x="9127567" y="259451"/>
        <a:ext cx="1605767" cy="681234"/>
      </dsp:txXfrm>
    </dsp:sp>
    <dsp:sp modelId="{9229ED07-EE70-445B-B631-D919831B5937}">
      <dsp:nvSpPr>
        <dsp:cNvPr id="0" name=""/>
        <dsp:cNvSpPr/>
      </dsp:nvSpPr>
      <dsp:spPr>
        <a:xfrm>
          <a:off x="162035" y="1991502"/>
          <a:ext cx="681234" cy="68123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3DF16-492F-473E-A52D-AD1AF9696324}">
      <dsp:nvSpPr>
        <dsp:cNvPr id="0" name=""/>
        <dsp:cNvSpPr/>
      </dsp:nvSpPr>
      <dsp:spPr>
        <a:xfrm>
          <a:off x="305094" y="2134561"/>
          <a:ext cx="395116" cy="3951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E4763-8C0A-4127-9476-D00BD9771255}">
      <dsp:nvSpPr>
        <dsp:cNvPr id="0" name=""/>
        <dsp:cNvSpPr/>
      </dsp:nvSpPr>
      <dsp:spPr>
        <a:xfrm>
          <a:off x="989248" y="1991502"/>
          <a:ext cx="1605767" cy="681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 dirty="0"/>
            <a:t>Especificaciones técnicas</a:t>
          </a:r>
          <a:endParaRPr lang="en-US" sz="1800" kern="1200" dirty="0"/>
        </a:p>
      </dsp:txBody>
      <dsp:txXfrm>
        <a:off x="989248" y="1991502"/>
        <a:ext cx="1605767" cy="681234"/>
      </dsp:txXfrm>
    </dsp:sp>
    <dsp:sp modelId="{4EAF3884-0B0B-411B-942A-A9C03E6877B8}">
      <dsp:nvSpPr>
        <dsp:cNvPr id="0" name=""/>
        <dsp:cNvSpPr/>
      </dsp:nvSpPr>
      <dsp:spPr>
        <a:xfrm>
          <a:off x="2874808" y="1991502"/>
          <a:ext cx="681234" cy="6812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EB218-A761-4CCF-AB41-0ABA1EE7D58E}">
      <dsp:nvSpPr>
        <dsp:cNvPr id="0" name=""/>
        <dsp:cNvSpPr/>
      </dsp:nvSpPr>
      <dsp:spPr>
        <a:xfrm>
          <a:off x="3017867" y="2134561"/>
          <a:ext cx="395116" cy="3951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B97BF-571E-4231-A864-18E80D038925}">
      <dsp:nvSpPr>
        <dsp:cNvPr id="0" name=""/>
        <dsp:cNvSpPr/>
      </dsp:nvSpPr>
      <dsp:spPr>
        <a:xfrm>
          <a:off x="3562737" y="1663630"/>
          <a:ext cx="1884335" cy="1336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 dirty="0"/>
            <a:t>Penalizaciones y restricciones</a:t>
          </a:r>
          <a:endParaRPr lang="en-US" sz="1800" kern="1200" dirty="0"/>
        </a:p>
      </dsp:txBody>
      <dsp:txXfrm>
        <a:off x="3562737" y="1663630"/>
        <a:ext cx="1884335" cy="1336977"/>
      </dsp:txXfrm>
    </dsp:sp>
    <dsp:sp modelId="{7326F154-E2C9-4193-88E4-7F04E7FDC7C6}">
      <dsp:nvSpPr>
        <dsp:cNvPr id="0" name=""/>
        <dsp:cNvSpPr/>
      </dsp:nvSpPr>
      <dsp:spPr>
        <a:xfrm>
          <a:off x="5726865" y="1991502"/>
          <a:ext cx="681234" cy="6812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FB4F0-7186-4944-BCE3-2CA87A419938}">
      <dsp:nvSpPr>
        <dsp:cNvPr id="0" name=""/>
        <dsp:cNvSpPr/>
      </dsp:nvSpPr>
      <dsp:spPr>
        <a:xfrm>
          <a:off x="5869924" y="2134561"/>
          <a:ext cx="395116" cy="39511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6DE53-F6F4-4C3B-B407-CFF55BCC9E10}">
      <dsp:nvSpPr>
        <dsp:cNvPr id="0" name=""/>
        <dsp:cNvSpPr/>
      </dsp:nvSpPr>
      <dsp:spPr>
        <a:xfrm>
          <a:off x="6893297" y="1434190"/>
          <a:ext cx="1605767" cy="162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 dirty="0"/>
            <a:t>Contratos de largo plazo (mercado Mayorista)</a:t>
          </a:r>
          <a:endParaRPr lang="en-US" sz="1800" kern="1200" dirty="0"/>
        </a:p>
      </dsp:txBody>
      <dsp:txXfrm>
        <a:off x="6893297" y="1434190"/>
        <a:ext cx="1605767" cy="16254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B2C03-9B0A-47C9-B90A-756C109BA87B}">
      <dsp:nvSpPr>
        <dsp:cNvPr id="0" name=""/>
        <dsp:cNvSpPr/>
      </dsp:nvSpPr>
      <dsp:spPr>
        <a:xfrm>
          <a:off x="1048758" y="660856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FE31F-258E-4A26-B372-0BDA0F26D233}">
      <dsp:nvSpPr>
        <dsp:cNvPr id="0" name=""/>
        <dsp:cNvSpPr/>
      </dsp:nvSpPr>
      <dsp:spPr>
        <a:xfrm>
          <a:off x="6727" y="1930510"/>
          <a:ext cx="3206250" cy="571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GT" sz="2000" kern="1200" dirty="0"/>
            <a:t>Fuentes:</a:t>
          </a:r>
          <a:endParaRPr lang="en-US" sz="2000" kern="1200" dirty="0"/>
        </a:p>
      </dsp:txBody>
      <dsp:txXfrm>
        <a:off x="6727" y="1930510"/>
        <a:ext cx="3206250" cy="571113"/>
      </dsp:txXfrm>
    </dsp:sp>
    <dsp:sp modelId="{E3B8B916-EAF9-4C1E-8823-EBB01FC314C5}">
      <dsp:nvSpPr>
        <dsp:cNvPr id="0" name=""/>
        <dsp:cNvSpPr/>
      </dsp:nvSpPr>
      <dsp:spPr>
        <a:xfrm>
          <a:off x="6727" y="2570213"/>
          <a:ext cx="3206250" cy="1520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600" kern="1200" dirty="0"/>
            <a:t>Para proceso</a:t>
          </a:r>
          <a:endParaRPr lang="en-US" sz="1600" kern="1200" dirty="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600" kern="1200" dirty="0"/>
            <a:t>Para consumo humano</a:t>
          </a:r>
          <a:endParaRPr lang="en-US" sz="1600" kern="1200" dirty="0"/>
        </a:p>
      </dsp:txBody>
      <dsp:txXfrm>
        <a:off x="6727" y="2570213"/>
        <a:ext cx="3206250" cy="1520107"/>
      </dsp:txXfrm>
    </dsp:sp>
    <dsp:sp modelId="{B0290E99-5EA2-48F7-A2AF-AF2A7A28A57F}">
      <dsp:nvSpPr>
        <dsp:cNvPr id="0" name=""/>
        <dsp:cNvSpPr/>
      </dsp:nvSpPr>
      <dsp:spPr>
        <a:xfrm>
          <a:off x="4816102" y="660856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6ABB9-0195-476C-A585-BA076941E59F}">
      <dsp:nvSpPr>
        <dsp:cNvPr id="0" name=""/>
        <dsp:cNvSpPr/>
      </dsp:nvSpPr>
      <dsp:spPr>
        <a:xfrm>
          <a:off x="3774070" y="1930510"/>
          <a:ext cx="3206250" cy="571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GT" sz="2000" kern="1200" dirty="0"/>
            <a:t>Costos</a:t>
          </a:r>
          <a:endParaRPr lang="en-US" sz="2000" kern="1200" dirty="0"/>
        </a:p>
      </dsp:txBody>
      <dsp:txXfrm>
        <a:off x="3774070" y="1930510"/>
        <a:ext cx="3206250" cy="571113"/>
      </dsp:txXfrm>
    </dsp:sp>
    <dsp:sp modelId="{B962A237-98E9-4E40-85DE-0DEEA604384A}">
      <dsp:nvSpPr>
        <dsp:cNvPr id="0" name=""/>
        <dsp:cNvSpPr/>
      </dsp:nvSpPr>
      <dsp:spPr>
        <a:xfrm>
          <a:off x="3774070" y="2570213"/>
          <a:ext cx="3206250" cy="1520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688BB-1586-4234-AF59-E21501A6DD5B}">
      <dsp:nvSpPr>
        <dsp:cNvPr id="0" name=""/>
        <dsp:cNvSpPr/>
      </dsp:nvSpPr>
      <dsp:spPr>
        <a:xfrm>
          <a:off x="8583446" y="660856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1CEA4-17B0-4780-8560-B0AFC5DD5C7F}">
      <dsp:nvSpPr>
        <dsp:cNvPr id="0" name=""/>
        <dsp:cNvSpPr/>
      </dsp:nvSpPr>
      <dsp:spPr>
        <a:xfrm>
          <a:off x="7541414" y="1930510"/>
          <a:ext cx="3206250" cy="571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GT" sz="1800" kern="1200" dirty="0"/>
            <a:t>Manejo de desechos en el agua:</a:t>
          </a:r>
          <a:endParaRPr lang="en-US" sz="1800" kern="1200" dirty="0"/>
        </a:p>
      </dsp:txBody>
      <dsp:txXfrm>
        <a:off x="7541414" y="1930510"/>
        <a:ext cx="3206250" cy="571113"/>
      </dsp:txXfrm>
    </dsp:sp>
    <dsp:sp modelId="{C86777AE-FEC1-4A28-AC8B-1C7327A8330A}">
      <dsp:nvSpPr>
        <dsp:cNvPr id="0" name=""/>
        <dsp:cNvSpPr/>
      </dsp:nvSpPr>
      <dsp:spPr>
        <a:xfrm>
          <a:off x="7541414" y="2570213"/>
          <a:ext cx="3206250" cy="1520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 dirty="0"/>
            <a:t>Industriales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kern="1200" dirty="0"/>
            <a:t>De uso humano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GT" sz="1800" kern="1200" dirty="0"/>
            <a:t>Regulación de presencia de desechos y contaminantes</a:t>
          </a:r>
          <a:endParaRPr lang="en-US" sz="1800" kern="1200" dirty="0"/>
        </a:p>
      </dsp:txBody>
      <dsp:txXfrm>
        <a:off x="7541414" y="2570213"/>
        <a:ext cx="3206250" cy="15201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58535-AFDB-401C-A377-907460EBFB5F}">
      <dsp:nvSpPr>
        <dsp:cNvPr id="0" name=""/>
        <dsp:cNvSpPr/>
      </dsp:nvSpPr>
      <dsp:spPr>
        <a:xfrm>
          <a:off x="0" y="3571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41EDD-A46F-4E4A-94F2-E1A1C921E41D}">
      <dsp:nvSpPr>
        <dsp:cNvPr id="0" name=""/>
        <dsp:cNvSpPr/>
      </dsp:nvSpPr>
      <dsp:spPr>
        <a:xfrm>
          <a:off x="230144" y="174753"/>
          <a:ext cx="418445" cy="418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A2E41-B6BE-41AB-BFCA-7A68CB2C8DBF}">
      <dsp:nvSpPr>
        <dsp:cNvPr id="0" name=""/>
        <dsp:cNvSpPr/>
      </dsp:nvSpPr>
      <dsp:spPr>
        <a:xfrm>
          <a:off x="878734" y="3571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kern="1200"/>
            <a:t>Cada organización desarrolla los propios</a:t>
          </a:r>
          <a:endParaRPr lang="en-US" sz="1900" kern="1200"/>
        </a:p>
      </dsp:txBody>
      <dsp:txXfrm>
        <a:off x="878734" y="3571"/>
        <a:ext cx="5617315" cy="760809"/>
      </dsp:txXfrm>
    </dsp:sp>
    <dsp:sp modelId="{87AED65A-D321-426E-BB59-23963C5C6AEF}">
      <dsp:nvSpPr>
        <dsp:cNvPr id="0" name=""/>
        <dsp:cNvSpPr/>
      </dsp:nvSpPr>
      <dsp:spPr>
        <a:xfrm>
          <a:off x="0" y="954583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80854-C12D-4361-9953-C4FCAB734ED3}">
      <dsp:nvSpPr>
        <dsp:cNvPr id="0" name=""/>
        <dsp:cNvSpPr/>
      </dsp:nvSpPr>
      <dsp:spPr>
        <a:xfrm>
          <a:off x="230144" y="1125765"/>
          <a:ext cx="418445" cy="418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4080F-D942-46C9-A4E2-F82039BFE74E}">
      <dsp:nvSpPr>
        <dsp:cNvPr id="0" name=""/>
        <dsp:cNvSpPr/>
      </dsp:nvSpPr>
      <dsp:spPr>
        <a:xfrm>
          <a:off x="878734" y="954583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kern="1200"/>
            <a:t>Son subjetivos, hasta cierto punto</a:t>
          </a:r>
          <a:endParaRPr lang="en-US" sz="1900" kern="1200"/>
        </a:p>
      </dsp:txBody>
      <dsp:txXfrm>
        <a:off x="878734" y="954583"/>
        <a:ext cx="5617315" cy="760809"/>
      </dsp:txXfrm>
    </dsp:sp>
    <dsp:sp modelId="{71EC9F16-5D4A-4991-8694-AA1EE41208E2}">
      <dsp:nvSpPr>
        <dsp:cNvPr id="0" name=""/>
        <dsp:cNvSpPr/>
      </dsp:nvSpPr>
      <dsp:spPr>
        <a:xfrm>
          <a:off x="0" y="1905595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E8329-E532-492B-82DB-5D12DD184A16}">
      <dsp:nvSpPr>
        <dsp:cNvPr id="0" name=""/>
        <dsp:cNvSpPr/>
      </dsp:nvSpPr>
      <dsp:spPr>
        <a:xfrm>
          <a:off x="230144" y="2076777"/>
          <a:ext cx="418445" cy="418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5C533-E23D-48D3-8189-D64AC7281638}">
      <dsp:nvSpPr>
        <dsp:cNvPr id="0" name=""/>
        <dsp:cNvSpPr/>
      </dsp:nvSpPr>
      <dsp:spPr>
        <a:xfrm>
          <a:off x="878734" y="1905595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kern="1200"/>
            <a:t>Requieren de un “comité” para establecer el nivel de importancia para el negocio</a:t>
          </a:r>
          <a:endParaRPr lang="en-US" sz="1900" kern="1200"/>
        </a:p>
      </dsp:txBody>
      <dsp:txXfrm>
        <a:off x="878734" y="1905595"/>
        <a:ext cx="5617315" cy="760809"/>
      </dsp:txXfrm>
    </dsp:sp>
    <dsp:sp modelId="{C868F4BB-074B-40B5-A6F9-065A4F40DE61}">
      <dsp:nvSpPr>
        <dsp:cNvPr id="0" name=""/>
        <dsp:cNvSpPr/>
      </dsp:nvSpPr>
      <dsp:spPr>
        <a:xfrm>
          <a:off x="0" y="2856607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734D0-3F0F-4963-B6CD-30E6B4B269F6}">
      <dsp:nvSpPr>
        <dsp:cNvPr id="0" name=""/>
        <dsp:cNvSpPr/>
      </dsp:nvSpPr>
      <dsp:spPr>
        <a:xfrm>
          <a:off x="230144" y="3027789"/>
          <a:ext cx="418445" cy="4184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E91DD-2465-4B36-AEEB-565781BA4194}">
      <dsp:nvSpPr>
        <dsp:cNvPr id="0" name=""/>
        <dsp:cNvSpPr/>
      </dsp:nvSpPr>
      <dsp:spPr>
        <a:xfrm>
          <a:off x="878734" y="2856607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kern="1200"/>
            <a:t>Si son consistentes, son útiles</a:t>
          </a:r>
          <a:endParaRPr lang="en-US" sz="1900" kern="1200"/>
        </a:p>
      </dsp:txBody>
      <dsp:txXfrm>
        <a:off x="878734" y="2856607"/>
        <a:ext cx="5617315" cy="760809"/>
      </dsp:txXfrm>
    </dsp:sp>
    <dsp:sp modelId="{6D473389-73B5-47CB-9720-FE576D0B04EF}">
      <dsp:nvSpPr>
        <dsp:cNvPr id="0" name=""/>
        <dsp:cNvSpPr/>
      </dsp:nvSpPr>
      <dsp:spPr>
        <a:xfrm>
          <a:off x="0" y="3807618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8098E-9C86-413F-BF62-B5FB30D35ADD}">
      <dsp:nvSpPr>
        <dsp:cNvPr id="0" name=""/>
        <dsp:cNvSpPr/>
      </dsp:nvSpPr>
      <dsp:spPr>
        <a:xfrm>
          <a:off x="230144" y="3978800"/>
          <a:ext cx="418445" cy="4184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B26BD-6C17-4614-9727-F4C2E7A25FFC}">
      <dsp:nvSpPr>
        <dsp:cNvPr id="0" name=""/>
        <dsp:cNvSpPr/>
      </dsp:nvSpPr>
      <dsp:spPr>
        <a:xfrm>
          <a:off x="878734" y="3807618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kern="1200"/>
            <a:t>Pueden adaptarse a las necesidades del momento</a:t>
          </a:r>
          <a:endParaRPr lang="en-US" sz="1900" kern="1200"/>
        </a:p>
      </dsp:txBody>
      <dsp:txXfrm>
        <a:off x="878734" y="3807618"/>
        <a:ext cx="5617315" cy="7608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7EC51-8764-442C-BC03-F67795626F8F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8BD75-9A17-428E-B4C9-FFAE2A4219E8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493DC-B313-451F-9C75-4C8FE224F0D7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200" kern="1200"/>
            <a:t>Otros centros de producción de la zona</a:t>
          </a:r>
          <a:endParaRPr lang="en-US" sz="2200" kern="1200"/>
        </a:p>
      </dsp:txBody>
      <dsp:txXfrm>
        <a:off x="1110795" y="1897"/>
        <a:ext cx="5385254" cy="961727"/>
      </dsp:txXfrm>
    </dsp:sp>
    <dsp:sp modelId="{250C70B1-88CF-48EE-BB32-4D2B84C952AE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04314-F027-49FB-B9DA-47759022D9A7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C9CBD-94F6-44CC-88F9-582C6E55897C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200" kern="1200"/>
            <a:t>Tendencias políticas</a:t>
          </a:r>
          <a:endParaRPr lang="en-US" sz="2200" kern="1200"/>
        </a:p>
      </dsp:txBody>
      <dsp:txXfrm>
        <a:off x="1110795" y="1204056"/>
        <a:ext cx="5385254" cy="961727"/>
      </dsp:txXfrm>
    </dsp:sp>
    <dsp:sp modelId="{75FA4C92-BBD2-4577-B761-CE86789001D3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95A52-6010-4772-ADDF-F5AA981FF356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D505A-9220-46B3-9965-743847AEEF5A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200" kern="1200"/>
            <a:t>Salarios emocionales</a:t>
          </a:r>
          <a:endParaRPr lang="en-US" sz="2200" kern="1200"/>
        </a:p>
      </dsp:txBody>
      <dsp:txXfrm>
        <a:off x="1110795" y="2406215"/>
        <a:ext cx="5385254" cy="961727"/>
      </dsp:txXfrm>
    </dsp:sp>
    <dsp:sp modelId="{807A1A9F-6B53-459F-B7DF-CCEA2687E37B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BEE0B-F967-43F5-9F54-8535FF26C56B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3BB2B-4561-4A05-B1B3-CED7B9EACFCF}">
      <dsp:nvSpPr>
        <dsp:cNvPr id="0" name=""/>
        <dsp:cNvSpPr/>
      </dsp:nvSpPr>
      <dsp:spPr>
        <a:xfrm>
          <a:off x="1110795" y="3608375"/>
          <a:ext cx="292322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200" kern="1200"/>
            <a:t>Costumbres de la zona</a:t>
          </a:r>
          <a:endParaRPr lang="en-US" sz="2200" kern="1200"/>
        </a:p>
      </dsp:txBody>
      <dsp:txXfrm>
        <a:off x="1110795" y="3608375"/>
        <a:ext cx="2923222" cy="961727"/>
      </dsp:txXfrm>
    </dsp:sp>
    <dsp:sp modelId="{1C9C9A66-BBD9-4344-8562-11FBB21BDB3A}">
      <dsp:nvSpPr>
        <dsp:cNvPr id="0" name=""/>
        <dsp:cNvSpPr/>
      </dsp:nvSpPr>
      <dsp:spPr>
        <a:xfrm>
          <a:off x="4034017" y="3608375"/>
          <a:ext cx="246203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400" kern="1200"/>
            <a:t>Ferias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400" kern="1200"/>
            <a:t>Fiestas locales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400" kern="1200"/>
            <a:t>Horas laborales</a:t>
          </a:r>
          <a:endParaRPr lang="en-US" sz="1400" kern="1200"/>
        </a:p>
      </dsp:txBody>
      <dsp:txXfrm>
        <a:off x="4034017" y="3608375"/>
        <a:ext cx="2462032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image" Target="../media/image2.png"/><Relationship Id="rId7" Type="http://schemas.openxmlformats.org/officeDocument/2006/relationships/image" Target="../media/image5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5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image" Target="../media/image2.png"/><Relationship Id="rId7" Type="http://schemas.openxmlformats.org/officeDocument/2006/relationships/image" Target="../media/image7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image" Target="../media/image2.png"/><Relationship Id="rId7" Type="http://schemas.openxmlformats.org/officeDocument/2006/relationships/image" Target="../media/image7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7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08ED8-AA9E-AE51-763A-95A843C98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sz="5400" dirty="0"/>
              <a:t>Selección del sitio para ubicar un centro de producción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818EF7-89CE-2E6A-11B9-3DA6020C7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93708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GT">
                <a:solidFill>
                  <a:srgbClr val="EBEBEB"/>
                </a:solidFill>
              </a:rPr>
              <a:t>Energía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22FD369-2237-6B1C-3345-BFC87C9AA7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0888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es-GT" sz="3300"/>
              <a:t>Telecomunicaciones</a:t>
            </a:r>
          </a:p>
        </p:txBody>
      </p:sp>
      <p:pic>
        <p:nvPicPr>
          <p:cNvPr id="5" name="Picture 4" descr="Números de la bolsa de valores">
            <a:extLst>
              <a:ext uri="{FF2B5EF4-FFF2-40B4-BE49-F238E27FC236}">
                <a16:creationId xmlns:a16="http://schemas.microsoft.com/office/drawing/2014/main" id="{E7E05616-2F27-5A25-9C2C-24CCFF8D6D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185" r="26704" b="-1"/>
          <a:stretch/>
        </p:blipFill>
        <p:spPr>
          <a:xfrm>
            <a:off x="-1" y="10"/>
            <a:ext cx="3701846" cy="685799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82381" y="1755058"/>
            <a:ext cx="6103374" cy="4493341"/>
          </a:xfrm>
        </p:spPr>
        <p:txBody>
          <a:bodyPr>
            <a:normAutofit/>
          </a:bodyPr>
          <a:lstStyle/>
          <a:p>
            <a:r>
              <a:rPr lang="es-GT" sz="2400" dirty="0"/>
              <a:t>Proveedores nacionales - internacionales</a:t>
            </a:r>
          </a:p>
          <a:p>
            <a:r>
              <a:rPr lang="es-GT" sz="2400" dirty="0"/>
              <a:t>Estabilidad del suministro</a:t>
            </a:r>
          </a:p>
          <a:p>
            <a:r>
              <a:rPr lang="es-GT" sz="2400" dirty="0"/>
              <a:t>Costos</a:t>
            </a:r>
          </a:p>
          <a:p>
            <a:r>
              <a:rPr lang="es-GT" sz="2400" dirty="0"/>
              <a:t>Especificaciones técnicas</a:t>
            </a:r>
          </a:p>
          <a:p>
            <a:r>
              <a:rPr lang="es-GT" sz="2400" dirty="0"/>
              <a:t>Penalizaciones y restricciones</a:t>
            </a:r>
          </a:p>
          <a:p>
            <a:r>
              <a:rPr lang="es-GT" sz="2400" dirty="0"/>
              <a:t>Contratos de largo plazo</a:t>
            </a:r>
          </a:p>
          <a:p>
            <a:r>
              <a:rPr lang="es-GT" sz="2400" dirty="0"/>
              <a:t>Acceso y caudal de datos</a:t>
            </a:r>
          </a:p>
          <a:p>
            <a:endParaRPr lang="es-GT" sz="1600" dirty="0"/>
          </a:p>
        </p:txBody>
      </p:sp>
    </p:spTree>
    <p:extLst>
      <p:ext uri="{BB962C8B-B14F-4D97-AF65-F5344CB8AC3E}">
        <p14:creationId xmlns:p14="http://schemas.microsoft.com/office/powerpoint/2010/main" val="174990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s-GT"/>
              <a:t>Agua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3907F19-818C-FACF-4080-546D08632E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6111" y="1445342"/>
          <a:ext cx="10754392" cy="4751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58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es-GT" dirty="0"/>
              <a:t>Clima</a:t>
            </a:r>
          </a:p>
        </p:txBody>
      </p:sp>
      <p:pic>
        <p:nvPicPr>
          <p:cNvPr id="5" name="Picture 4" descr="Termómetro de exteriores">
            <a:extLst>
              <a:ext uri="{FF2B5EF4-FFF2-40B4-BE49-F238E27FC236}">
                <a16:creationId xmlns:a16="http://schemas.microsoft.com/office/drawing/2014/main" id="{2E7F3B98-2D89-191A-3315-7BCF6367F1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4889" b="-1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82381" y="1578078"/>
            <a:ext cx="6265606" cy="46703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GT" dirty="0"/>
              <a:t>Humedad relativa y temperaturas máximas y mínimas</a:t>
            </a:r>
          </a:p>
          <a:p>
            <a:pPr>
              <a:lnSpc>
                <a:spcPct val="90000"/>
              </a:lnSpc>
            </a:pPr>
            <a:r>
              <a:rPr lang="es-GT" dirty="0"/>
              <a:t>Necesidades de aislamiento o ventilación</a:t>
            </a:r>
          </a:p>
          <a:p>
            <a:pPr>
              <a:lnSpc>
                <a:spcPct val="90000"/>
              </a:lnSpc>
            </a:pPr>
            <a:r>
              <a:rPr lang="es-GT" dirty="0"/>
              <a:t>Predominancia de los vientos</a:t>
            </a:r>
          </a:p>
          <a:p>
            <a:pPr>
              <a:lnSpc>
                <a:spcPct val="90000"/>
              </a:lnSpc>
            </a:pPr>
            <a:r>
              <a:rPr lang="es-GT" dirty="0"/>
              <a:t>Estaciones climáticas:</a:t>
            </a:r>
          </a:p>
          <a:p>
            <a:pPr lvl="1">
              <a:lnSpc>
                <a:spcPct val="90000"/>
              </a:lnSpc>
            </a:pPr>
            <a:r>
              <a:rPr lang="es-GT" sz="2000" dirty="0"/>
              <a:t>Primavera</a:t>
            </a:r>
          </a:p>
          <a:p>
            <a:pPr lvl="1">
              <a:lnSpc>
                <a:spcPct val="90000"/>
              </a:lnSpc>
            </a:pPr>
            <a:r>
              <a:rPr lang="es-GT" sz="2000" dirty="0"/>
              <a:t>Verano</a:t>
            </a:r>
          </a:p>
          <a:p>
            <a:pPr lvl="1">
              <a:lnSpc>
                <a:spcPct val="90000"/>
              </a:lnSpc>
            </a:pPr>
            <a:r>
              <a:rPr lang="es-GT" sz="2000" dirty="0"/>
              <a:t>Otoño</a:t>
            </a:r>
          </a:p>
          <a:p>
            <a:pPr lvl="1">
              <a:lnSpc>
                <a:spcPct val="90000"/>
              </a:lnSpc>
            </a:pPr>
            <a:r>
              <a:rPr lang="es-GT" sz="2000" dirty="0"/>
              <a:t>Invierno</a:t>
            </a:r>
          </a:p>
          <a:p>
            <a:pPr>
              <a:lnSpc>
                <a:spcPct val="90000"/>
              </a:lnSpc>
            </a:pPr>
            <a:r>
              <a:rPr lang="es-GT" dirty="0"/>
              <a:t>Horas de sol promedio por día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s-GT" sz="2000" dirty="0"/>
              <a:t>	 </a:t>
            </a:r>
          </a:p>
          <a:p>
            <a:pPr>
              <a:lnSpc>
                <a:spcPct val="90000"/>
              </a:lnSpc>
            </a:pPr>
            <a:endParaRPr lang="es-GT" sz="1400" dirty="0"/>
          </a:p>
        </p:txBody>
      </p:sp>
    </p:spTree>
    <p:extLst>
      <p:ext uri="{BB962C8B-B14F-4D97-AF65-F5344CB8AC3E}">
        <p14:creationId xmlns:p14="http://schemas.microsoft.com/office/powerpoint/2010/main" val="30501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es-GT" dirty="0"/>
              <a:t>Entorno de la planta</a:t>
            </a:r>
          </a:p>
        </p:txBody>
      </p:sp>
      <p:pic>
        <p:nvPicPr>
          <p:cNvPr id="5" name="Picture 4" descr="Números de cotización bursátil en una pantalla digital">
            <a:extLst>
              <a:ext uri="{FF2B5EF4-FFF2-40B4-BE49-F238E27FC236}">
                <a16:creationId xmlns:a16="http://schemas.microsoft.com/office/drawing/2014/main" id="{8333AF42-9D6D-3C59-CC61-C356153820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94" r="12341" b="-1"/>
          <a:stretch/>
        </p:blipFill>
        <p:spPr>
          <a:xfrm>
            <a:off x="-2" y="10"/>
            <a:ext cx="4911215" cy="685799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1" y="2438400"/>
            <a:ext cx="5557322" cy="380999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GT" sz="1600" dirty="0"/>
              <a:t>Política local</a:t>
            </a:r>
          </a:p>
          <a:p>
            <a:pPr>
              <a:lnSpc>
                <a:spcPct val="90000"/>
              </a:lnSpc>
            </a:pPr>
            <a:r>
              <a:rPr lang="es-GT" sz="1600" dirty="0"/>
              <a:t>Servicios gubernamentales</a:t>
            </a:r>
          </a:p>
          <a:p>
            <a:pPr lvl="1">
              <a:lnSpc>
                <a:spcPct val="90000"/>
              </a:lnSpc>
            </a:pPr>
            <a:r>
              <a:rPr lang="es-GT" sz="1600" dirty="0"/>
              <a:t>Policía</a:t>
            </a:r>
          </a:p>
          <a:p>
            <a:pPr lvl="1">
              <a:lnSpc>
                <a:spcPct val="90000"/>
              </a:lnSpc>
            </a:pPr>
            <a:r>
              <a:rPr lang="es-GT" sz="1600" dirty="0"/>
              <a:t>Bomberos y legislación de prevención y mitigación de riesgos</a:t>
            </a:r>
          </a:p>
          <a:p>
            <a:pPr lvl="1">
              <a:lnSpc>
                <a:spcPct val="90000"/>
              </a:lnSpc>
            </a:pPr>
            <a:r>
              <a:rPr lang="es-GT" sz="1600" dirty="0"/>
              <a:t>Infraestructura vial y de comunicaciones terrestres </a:t>
            </a:r>
          </a:p>
          <a:p>
            <a:pPr lvl="1">
              <a:lnSpc>
                <a:spcPct val="90000"/>
              </a:lnSpc>
            </a:pPr>
            <a:r>
              <a:rPr lang="es-GT" sz="1600" dirty="0"/>
              <a:t>Abastecimiento de agua y drenajes</a:t>
            </a:r>
          </a:p>
          <a:p>
            <a:pPr lvl="1">
              <a:lnSpc>
                <a:spcPct val="90000"/>
              </a:lnSpc>
            </a:pPr>
            <a:r>
              <a:rPr lang="es-GT" sz="1600" dirty="0"/>
              <a:t>Impuestos locales</a:t>
            </a:r>
          </a:p>
          <a:p>
            <a:pPr lvl="1">
              <a:lnSpc>
                <a:spcPct val="90000"/>
              </a:lnSpc>
            </a:pPr>
            <a:r>
              <a:rPr lang="es-GT" sz="1600" dirty="0"/>
              <a:t>Presupuesto municipal</a:t>
            </a:r>
          </a:p>
          <a:p>
            <a:pPr lvl="2">
              <a:lnSpc>
                <a:spcPct val="90000"/>
              </a:lnSpc>
            </a:pPr>
            <a:r>
              <a:rPr lang="es-GT" dirty="0"/>
              <a:t>Fuentes de ingresos</a:t>
            </a:r>
          </a:p>
          <a:p>
            <a:pPr lvl="2">
              <a:lnSpc>
                <a:spcPct val="90000"/>
              </a:lnSpc>
            </a:pPr>
            <a:r>
              <a:rPr lang="es-GT" dirty="0"/>
              <a:t>Eficiencia de manejo del territorio</a:t>
            </a:r>
          </a:p>
          <a:p>
            <a:pPr lvl="1">
              <a:lnSpc>
                <a:spcPct val="90000"/>
              </a:lnSpc>
            </a:pPr>
            <a:endParaRPr lang="es-GT" sz="1100" dirty="0"/>
          </a:p>
        </p:txBody>
      </p:sp>
    </p:spTree>
    <p:extLst>
      <p:ext uri="{BB962C8B-B14F-4D97-AF65-F5344CB8AC3E}">
        <p14:creationId xmlns:p14="http://schemas.microsoft.com/office/powerpoint/2010/main" val="2009591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9CF0FD-8D53-4839-DD1E-725298EB9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16" r="18997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42107" y="2438400"/>
            <a:ext cx="4569905" cy="3809999"/>
          </a:xfrm>
        </p:spPr>
        <p:txBody>
          <a:bodyPr>
            <a:normAutofit/>
          </a:bodyPr>
          <a:lstStyle/>
          <a:p>
            <a:r>
              <a:rPr lang="es-GT" sz="2800" dirty="0"/>
              <a:t>¿Cómo hago para localizar el lugar idóneo para instalar mi infraestructura?</a:t>
            </a:r>
          </a:p>
        </p:txBody>
      </p:sp>
    </p:spTree>
    <p:extLst>
      <p:ext uri="{BB962C8B-B14F-4D97-AF65-F5344CB8AC3E}">
        <p14:creationId xmlns:p14="http://schemas.microsoft.com/office/powerpoint/2010/main" val="1883151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Factores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s-GT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4688" y="647698"/>
            <a:ext cx="3348993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05564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EB56FE1-6944-43D7-8440-1190DAED6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89412C-5C0E-4547-8705-988BE3ED2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DBE258A-7E75-4D51-B4CB-C95FB702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EFF789-5B8D-402B-A041-F15E9276D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D1ECE8-0DC1-4BED-8616-8EC623A91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630FC49-2A84-4315-BFDF-2CEF7B0BD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Ponderación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C6E02A-E573-4EA7-825B-164BEA16E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3" y="1011724"/>
            <a:ext cx="3038347" cy="1930616"/>
          </a:xfrm>
          <a:prstGeom prst="rect">
            <a:avLst/>
          </a:prstGeom>
          <a:effectLst/>
        </p:spPr>
      </p:pic>
      <p:sp>
        <p:nvSpPr>
          <p:cNvPr id="25" name="Freeform 31">
            <a:extLst>
              <a:ext uri="{FF2B5EF4-FFF2-40B4-BE49-F238E27FC236}">
                <a16:creationId xmlns:a16="http://schemas.microsoft.com/office/drawing/2014/main" id="{8D72B389-883E-4868-9712-4C914A30F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C9D33B23-71E5-4AAE-B6A9-D59227014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s-GT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6168" y="1098647"/>
            <a:ext cx="3038347" cy="1756769"/>
          </a:xfrm>
          <a:prstGeom prst="rect">
            <a:avLst/>
          </a:prstGeom>
          <a:effectLst/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0093" y="3501360"/>
            <a:ext cx="4598184" cy="26586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61590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s-GT" sz="3200">
                <a:solidFill>
                  <a:srgbClr val="EBEBEB"/>
                </a:solidFill>
              </a:rPr>
              <a:t>Factores y Ponderación</a:t>
            </a:r>
          </a:p>
        </p:txBody>
      </p:sp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379D5177-36B2-D99F-7FEE-517B8D3376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3340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s-GT">
                <a:solidFill>
                  <a:srgbClr val="EBEBEB"/>
                </a:solidFill>
              </a:rPr>
              <a:t>Centro de Gravedad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s-GT" dirty="0">
                <a:solidFill>
                  <a:srgbClr val="FFFFFF"/>
                </a:solidFill>
              </a:rPr>
              <a:t>Modelo matemático que relaciona dos variables:</a:t>
            </a:r>
          </a:p>
          <a:p>
            <a:pPr lvl="1"/>
            <a:r>
              <a:rPr lang="es-GT" dirty="0">
                <a:solidFill>
                  <a:srgbClr val="FFFFFF"/>
                </a:solidFill>
              </a:rPr>
              <a:t>Distancia por recorrer</a:t>
            </a:r>
          </a:p>
          <a:p>
            <a:pPr lvl="1"/>
            <a:r>
              <a:rPr lang="es-GT" dirty="0">
                <a:solidFill>
                  <a:srgbClr val="FFFFFF"/>
                </a:solidFill>
              </a:rPr>
              <a:t>Volumen de ventas</a:t>
            </a:r>
          </a:p>
          <a:p>
            <a:pPr lvl="1"/>
            <a:r>
              <a:rPr lang="es-GT" dirty="0">
                <a:solidFill>
                  <a:srgbClr val="FFFFFF"/>
                </a:solidFill>
              </a:rPr>
              <a:t>Tamaño de la población objetivo</a:t>
            </a:r>
          </a:p>
          <a:p>
            <a:pPr lvl="1"/>
            <a:r>
              <a:rPr lang="es-GT" dirty="0">
                <a:solidFill>
                  <a:srgbClr val="FFFFFF"/>
                </a:solidFill>
              </a:rPr>
              <a:t>Mercado potencial</a:t>
            </a:r>
          </a:p>
          <a:p>
            <a:pPr lvl="1"/>
            <a:r>
              <a:rPr lang="es-GT" dirty="0">
                <a:solidFill>
                  <a:srgbClr val="FFFFFF"/>
                </a:solidFill>
              </a:rPr>
              <a:t>O cualquier otra que sea de interés</a:t>
            </a:r>
          </a:p>
          <a:p>
            <a:r>
              <a:rPr lang="es-GT" dirty="0">
                <a:solidFill>
                  <a:srgbClr val="FFFFFF"/>
                </a:solidFill>
              </a:rPr>
              <a:t>Establece las coordenadas que relacionan las dos variables seleccionadas</a:t>
            </a:r>
          </a:p>
          <a:p>
            <a:pPr lvl="1"/>
            <a:endParaRPr lang="es-GT" dirty="0">
              <a:solidFill>
                <a:srgbClr val="FFFFFF"/>
              </a:solidFill>
            </a:endParaRPr>
          </a:p>
        </p:txBody>
      </p:sp>
      <p:pic>
        <p:nvPicPr>
          <p:cNvPr id="5" name="Picture 4" descr="Una fórmula de cálculo">
            <a:extLst>
              <a:ext uri="{FF2B5EF4-FFF2-40B4-BE49-F238E27FC236}">
                <a16:creationId xmlns:a16="http://schemas.microsoft.com/office/drawing/2014/main" id="{541F2D6C-0D48-1ECA-990D-8D58EAADF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24" r="28867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3894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CA3C783-CD09-E409-966F-49669331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Métodos más comunes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149F8E-ECC9-2AA4-6393-9680402B4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66026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EB56FE1-6944-43D7-8440-1190DAED6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89412C-5C0E-4547-8705-988BE3ED2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BDBE258A-7E75-4D51-B4CB-C95FB702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EEFF789-5B8D-402B-A041-F15E9276D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FD1ECE8-0DC1-4BED-8616-8EC623A91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630FC49-2A84-4315-BFDF-2CEF7B0BD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Centro de Gravedad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C6E02A-E573-4EA7-825B-164BEA16E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2" y="837075"/>
            <a:ext cx="6419160" cy="3590245"/>
          </a:xfrm>
          <a:prstGeom prst="rect">
            <a:avLst/>
          </a:prstGeom>
          <a:effectLst/>
        </p:spPr>
      </p:pic>
      <p:sp>
        <p:nvSpPr>
          <p:cNvPr id="26" name="Freeform 31">
            <a:extLst>
              <a:ext uri="{FF2B5EF4-FFF2-40B4-BE49-F238E27FC236}">
                <a16:creationId xmlns:a16="http://schemas.microsoft.com/office/drawing/2014/main" id="{8D72B389-883E-4868-9712-4C914A30F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C9D33B23-71E5-4AAE-B6A9-D59227014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s-GT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4" y="5311314"/>
            <a:ext cx="6270662" cy="693328"/>
          </a:xfrm>
          <a:prstGeom prst="rect">
            <a:avLst/>
          </a:prstGeom>
          <a:effectLst/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854" y="4510102"/>
            <a:ext cx="6270662" cy="6411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58195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Hoja de cálculo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9E73A8-78C2-4AC4-A8D4-5805E8C1D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135" y="962904"/>
            <a:ext cx="5978097" cy="2368485"/>
          </a:xfrm>
          <a:prstGeom prst="rect">
            <a:avLst/>
          </a:prstGeom>
          <a:effec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392" y="4098167"/>
            <a:ext cx="6275584" cy="12312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33248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Ubicación de la Planta por el método de Centro de Gravedad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039" y="2207715"/>
            <a:ext cx="6609524" cy="435238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809149" y="2691685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X cg: 70kms del origen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809150" y="3061018"/>
            <a:ext cx="2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Y cg: 70kms del origen </a:t>
            </a:r>
          </a:p>
        </p:txBody>
      </p:sp>
    </p:spTree>
    <p:extLst>
      <p:ext uri="{BB962C8B-B14F-4D97-AF65-F5344CB8AC3E}">
        <p14:creationId xmlns:p14="http://schemas.microsoft.com/office/powerpoint/2010/main" val="797471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es-GT" dirty="0"/>
              <a:t>Punto de Equilibrio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GT" dirty="0"/>
              <a:t>Trata de determinar la “mejor ubicación” basado en aquella localidad en la cual se alcanza más rápido el punto de equilibrio</a:t>
            </a:r>
            <a:endParaRPr lang="es-GT"/>
          </a:p>
          <a:p>
            <a:pPr>
              <a:lnSpc>
                <a:spcPct val="90000"/>
              </a:lnSpc>
            </a:pPr>
            <a:r>
              <a:rPr lang="es-GT" dirty="0"/>
              <a:t>Relaciona:</a:t>
            </a:r>
            <a:endParaRPr lang="es-GT"/>
          </a:p>
          <a:p>
            <a:pPr lvl="1">
              <a:lnSpc>
                <a:spcPct val="90000"/>
              </a:lnSpc>
            </a:pPr>
            <a:r>
              <a:rPr lang="es-GT" dirty="0"/>
              <a:t>Volumen de ventas esperadas (ingresos)</a:t>
            </a:r>
            <a:endParaRPr lang="es-GT"/>
          </a:p>
          <a:p>
            <a:pPr lvl="1">
              <a:lnSpc>
                <a:spcPct val="90000"/>
              </a:lnSpc>
            </a:pPr>
            <a:r>
              <a:rPr lang="es-GT" dirty="0"/>
              <a:t>Costos fijos</a:t>
            </a:r>
            <a:endParaRPr lang="es-GT"/>
          </a:p>
          <a:p>
            <a:pPr lvl="1">
              <a:lnSpc>
                <a:spcPct val="90000"/>
              </a:lnSpc>
            </a:pPr>
            <a:r>
              <a:rPr lang="es-GT" dirty="0"/>
              <a:t>Costos Variables</a:t>
            </a:r>
            <a:endParaRPr lang="es-GT"/>
          </a:p>
        </p:txBody>
      </p:sp>
      <p:pic>
        <p:nvPicPr>
          <p:cNvPr id="6" name="Picture 5" descr="Calculadora, lápiz, brújula, dinero y un papel con gráficos impresos en él">
            <a:extLst>
              <a:ext uri="{FF2B5EF4-FFF2-40B4-BE49-F238E27FC236}">
                <a16:creationId xmlns:a16="http://schemas.microsoft.com/office/drawing/2014/main" id="{B13E4EA3-9874-93C8-A4F6-69ECDA4AE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2" r="14679" b="-1"/>
          <a:stretch/>
        </p:blipFill>
        <p:spPr>
          <a:xfrm>
            <a:off x="6096000" y="10"/>
            <a:ext cx="609881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19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Ejemplo</a:t>
            </a:r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s-GT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5" name="CuadroTexto 4"/>
          <p:cNvSpPr txBox="1"/>
          <p:nvPr/>
        </p:nvSpPr>
        <p:spPr>
          <a:xfrm>
            <a:off x="643855" y="3072385"/>
            <a:ext cx="3108057" cy="294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latin typeface="+mj-lt"/>
                <a:ea typeface="+mj-ea"/>
                <a:cs typeface="+mj-cs"/>
              </a:rPr>
              <a:t>Con los costos establecidos y las relaciones entre ingresos y egresos, el sitio D es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latin typeface="+mj-lt"/>
                <a:ea typeface="+mj-ea"/>
                <a:cs typeface="+mj-cs"/>
              </a:rPr>
              <a:t>el que más rápido alcanza el punto de equilibrio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8451" y="2507594"/>
            <a:ext cx="6495847" cy="24524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30125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s-GT" sz="3200">
                <a:solidFill>
                  <a:srgbClr val="EBEBEB"/>
                </a:solidFill>
              </a:rPr>
              <a:t>Otros aspectos a considerar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4ABBB9B-0CE9-ADBD-663D-BE3C6138B4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0212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endParaRPr lang="es-GT">
              <a:solidFill>
                <a:srgbClr val="EBEBEB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s-GT" dirty="0">
                <a:solidFill>
                  <a:srgbClr val="FFFFFF"/>
                </a:solidFill>
              </a:rPr>
              <a:t>Cuando ya se ha tomado la decisión del lugar seleccionado, deberán considerarse otros factores adicionales, ya específicos de nuestros requerimientos.</a:t>
            </a:r>
          </a:p>
        </p:txBody>
      </p:sp>
      <p:pic>
        <p:nvPicPr>
          <p:cNvPr id="5" name="Picture 4" descr="Asientos de cine junto a las escaleras">
            <a:extLst>
              <a:ext uri="{FF2B5EF4-FFF2-40B4-BE49-F238E27FC236}">
                <a16:creationId xmlns:a16="http://schemas.microsoft.com/office/drawing/2014/main" id="{04EFDAB6-C093-C216-D76F-8F784C04F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08" r="13583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8239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GT" sz="2900"/>
              <a:t>Enfoque en las materias primas y los mercados que se atienden</a:t>
            </a:r>
          </a:p>
        </p:txBody>
      </p:sp>
      <p:pic>
        <p:nvPicPr>
          <p:cNvPr id="7" name="Picture 4" descr="Gráfico en un documento con un bolígrafo">
            <a:extLst>
              <a:ext uri="{FF2B5EF4-FFF2-40B4-BE49-F238E27FC236}">
                <a16:creationId xmlns:a16="http://schemas.microsoft.com/office/drawing/2014/main" id="{BD230D0B-1E6C-5244-708A-2D32755A5C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202" r="13479" b="-1"/>
          <a:stretch/>
        </p:blipFill>
        <p:spPr>
          <a:xfrm>
            <a:off x="6100398" y="10"/>
            <a:ext cx="6094412" cy="685799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0668" y="2438400"/>
            <a:ext cx="4802031" cy="3809999"/>
          </a:xfrm>
        </p:spPr>
        <p:txBody>
          <a:bodyPr>
            <a:normAutofit/>
          </a:bodyPr>
          <a:lstStyle/>
          <a:p>
            <a:r>
              <a:rPr lang="es-GT" dirty="0"/>
              <a:t>Entrada y salida de MP y productos terminados:</a:t>
            </a:r>
          </a:p>
          <a:p>
            <a:r>
              <a:rPr lang="es-GT" dirty="0"/>
              <a:t>Aspectos comunes que afectan el movimiento de los insumos y salidas:</a:t>
            </a:r>
          </a:p>
          <a:p>
            <a:pPr lvl="1"/>
            <a:r>
              <a:rPr lang="es-GT" dirty="0"/>
              <a:t>Costo y disponibilidad de medios de transporte</a:t>
            </a:r>
          </a:p>
          <a:p>
            <a:pPr lvl="1"/>
            <a:r>
              <a:rPr lang="es-GT" dirty="0"/>
              <a:t>Impacto que tiene en:</a:t>
            </a:r>
          </a:p>
          <a:p>
            <a:pPr lvl="2"/>
            <a:r>
              <a:rPr lang="es-GT" dirty="0"/>
              <a:t>Costo de Ventas</a:t>
            </a:r>
          </a:p>
          <a:p>
            <a:pPr lvl="2"/>
            <a:r>
              <a:rPr lang="es-GT" dirty="0"/>
              <a:t>Gastos de operación</a:t>
            </a:r>
          </a:p>
        </p:txBody>
      </p:sp>
    </p:spTree>
    <p:extLst>
      <p:ext uri="{BB962C8B-B14F-4D97-AF65-F5344CB8AC3E}">
        <p14:creationId xmlns:p14="http://schemas.microsoft.com/office/powerpoint/2010/main" val="136818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 fontScale="90000"/>
          </a:bodyPr>
          <a:lstStyle/>
          <a:p>
            <a:r>
              <a:rPr lang="es-GT" dirty="0">
                <a:solidFill>
                  <a:srgbClr val="EBEBEB"/>
                </a:solidFill>
              </a:rPr>
              <a:t>Información mínima necesaria que obtener: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s-GT" dirty="0">
                <a:solidFill>
                  <a:srgbClr val="FFFFFF"/>
                </a:solidFill>
              </a:rPr>
              <a:t>Localización de las fuentes de abastecimiento de cada una de las materias primas</a:t>
            </a:r>
          </a:p>
          <a:p>
            <a:r>
              <a:rPr lang="es-GT" dirty="0">
                <a:solidFill>
                  <a:srgbClr val="FFFFFF"/>
                </a:solidFill>
              </a:rPr>
              <a:t>Disponibilidad:</a:t>
            </a:r>
          </a:p>
          <a:p>
            <a:pPr lvl="1"/>
            <a:r>
              <a:rPr lang="es-GT" dirty="0">
                <a:solidFill>
                  <a:srgbClr val="FFFFFF"/>
                </a:solidFill>
              </a:rPr>
              <a:t>Cantidad </a:t>
            </a:r>
          </a:p>
          <a:p>
            <a:pPr lvl="1"/>
            <a:r>
              <a:rPr lang="es-GT" dirty="0">
                <a:solidFill>
                  <a:srgbClr val="FFFFFF"/>
                </a:solidFill>
              </a:rPr>
              <a:t>Tiempo</a:t>
            </a:r>
          </a:p>
          <a:p>
            <a:r>
              <a:rPr lang="es-GT" dirty="0">
                <a:solidFill>
                  <a:srgbClr val="FFFFFF"/>
                </a:solidFill>
              </a:rPr>
              <a:t>Precios</a:t>
            </a:r>
          </a:p>
          <a:p>
            <a:r>
              <a:rPr lang="es-GT" dirty="0">
                <a:solidFill>
                  <a:srgbClr val="FFFFFF"/>
                </a:solidFill>
              </a:rPr>
              <a:t>Condiciones de Venta</a:t>
            </a:r>
          </a:p>
          <a:p>
            <a:r>
              <a:rPr lang="es-GT" dirty="0">
                <a:solidFill>
                  <a:srgbClr val="FFFFFF"/>
                </a:solidFill>
              </a:rPr>
              <a:t>Tarifas de transporte</a:t>
            </a:r>
          </a:p>
        </p:txBody>
      </p:sp>
      <p:pic>
        <p:nvPicPr>
          <p:cNvPr id="5" name="Picture 4" descr="Edificio de oficinas cubierto por gráficas del mercado bursátil">
            <a:extLst>
              <a:ext uri="{FF2B5EF4-FFF2-40B4-BE49-F238E27FC236}">
                <a16:creationId xmlns:a16="http://schemas.microsoft.com/office/drawing/2014/main" id="{955CC02B-CB74-8C2A-E7E0-C74E5F36B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54" r="5319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2599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endParaRPr lang="es-GT"/>
          </a:p>
        </p:txBody>
      </p:sp>
      <p:pic>
        <p:nvPicPr>
          <p:cNvPr id="5" name="Picture 4" descr="CPU con números binarios y placa base">
            <a:extLst>
              <a:ext uri="{FF2B5EF4-FFF2-40B4-BE49-F238E27FC236}">
                <a16:creationId xmlns:a16="http://schemas.microsoft.com/office/drawing/2014/main" id="{E51FD004-3C6F-8D12-1BAA-5943408F68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57" r="22056"/>
          <a:stretch/>
        </p:blipFill>
        <p:spPr>
          <a:xfrm>
            <a:off x="6100398" y="10"/>
            <a:ext cx="6094412" cy="685799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0668" y="2438400"/>
            <a:ext cx="4802031" cy="3809999"/>
          </a:xfrm>
        </p:spPr>
        <p:txBody>
          <a:bodyPr>
            <a:normAutofit/>
          </a:bodyPr>
          <a:lstStyle/>
          <a:p>
            <a:r>
              <a:rPr lang="es-GT" dirty="0"/>
              <a:t>Disponibilidad de sub – ensambles</a:t>
            </a:r>
          </a:p>
          <a:p>
            <a:pPr lvl="1"/>
            <a:r>
              <a:rPr lang="es-GT" dirty="0"/>
              <a:t>Circuitos electrónicos</a:t>
            </a:r>
          </a:p>
          <a:p>
            <a:pPr lvl="1"/>
            <a:r>
              <a:rPr lang="es-GT" dirty="0"/>
              <a:t>Componentes importantes que nosotros no fabricamos</a:t>
            </a:r>
          </a:p>
          <a:p>
            <a:pPr lvl="2"/>
            <a:r>
              <a:rPr lang="es-GT" dirty="0"/>
              <a:t>Ejemplos:</a:t>
            </a:r>
          </a:p>
          <a:p>
            <a:pPr lvl="3"/>
            <a:r>
              <a:rPr lang="es-GT" dirty="0"/>
              <a:t>Sistemas hidráulicos de potencia</a:t>
            </a:r>
          </a:p>
          <a:p>
            <a:pPr lvl="3"/>
            <a:r>
              <a:rPr lang="es-GT" dirty="0" err="1"/>
              <a:t>PLC´s</a:t>
            </a:r>
            <a:endParaRPr lang="es-GT" dirty="0"/>
          </a:p>
          <a:p>
            <a:pPr lvl="1"/>
            <a:r>
              <a:rPr lang="es-GT" dirty="0"/>
              <a:t>Características de la fuente:</a:t>
            </a:r>
          </a:p>
          <a:p>
            <a:pPr lvl="2"/>
            <a:r>
              <a:rPr lang="es-GT" dirty="0"/>
              <a:t>Estáticas</a:t>
            </a:r>
          </a:p>
          <a:p>
            <a:pPr lvl="2"/>
            <a:r>
              <a:rPr lang="es-GT" dirty="0"/>
              <a:t>Dinámicas</a:t>
            </a:r>
          </a:p>
        </p:txBody>
      </p:sp>
    </p:spTree>
    <p:extLst>
      <p:ext uri="{BB962C8B-B14F-4D97-AF65-F5344CB8AC3E}">
        <p14:creationId xmlns:p14="http://schemas.microsoft.com/office/powerpoint/2010/main" val="133430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GT">
                <a:solidFill>
                  <a:srgbClr val="EBEBEB"/>
                </a:solidFill>
              </a:rPr>
              <a:t>Fuentes de materias primas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BE5603B-1B30-5538-CFD2-04BCF91C1D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8930" y="2094271"/>
          <a:ext cx="10895370" cy="4439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596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GT">
                <a:solidFill>
                  <a:srgbClr val="EBEBEB"/>
                </a:solidFill>
              </a:rPr>
              <a:t>¿Proveedor local vs. importar?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5E7C4FB-DFC8-2369-0A7C-3D72E36E03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8930" y="2402309"/>
          <a:ext cx="10895370" cy="405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415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GT" dirty="0">
                <a:solidFill>
                  <a:srgbClr val="EBEBEB"/>
                </a:solidFill>
              </a:rPr>
              <a:t>Oferta de mano de Obra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712DBE3-F1A4-3937-FE3D-D2113692DE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010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GT">
                <a:solidFill>
                  <a:srgbClr val="EBEBEB"/>
                </a:solidFill>
              </a:rPr>
              <a:t>Legislación Laboral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B04A944-521F-7DC9-6E75-FC517E5FC7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1827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667</Words>
  <Application>Microsoft Office PowerPoint</Application>
  <PresentationFormat>Panorámica</PresentationFormat>
  <Paragraphs>146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9" baseType="lpstr">
      <vt:lpstr>Century Gothic</vt:lpstr>
      <vt:lpstr>Wingdings 3</vt:lpstr>
      <vt:lpstr>Ion</vt:lpstr>
      <vt:lpstr>Selección del sitio para ubicar un centro de producción</vt:lpstr>
      <vt:lpstr>Métodos más comunes</vt:lpstr>
      <vt:lpstr>Enfoque en las materias primas y los mercados que se atienden</vt:lpstr>
      <vt:lpstr>Información mínima necesaria que obtener:</vt:lpstr>
      <vt:lpstr>Presentación de PowerPoint</vt:lpstr>
      <vt:lpstr>Fuentes de materias primas</vt:lpstr>
      <vt:lpstr>¿Proveedor local vs. importar?</vt:lpstr>
      <vt:lpstr>Oferta de mano de Obra</vt:lpstr>
      <vt:lpstr>Legislación Laboral</vt:lpstr>
      <vt:lpstr>Energía</vt:lpstr>
      <vt:lpstr>Telecomunicaciones</vt:lpstr>
      <vt:lpstr>Agua</vt:lpstr>
      <vt:lpstr>Clima</vt:lpstr>
      <vt:lpstr>Entorno de la planta</vt:lpstr>
      <vt:lpstr>Presentación de PowerPoint</vt:lpstr>
      <vt:lpstr>Factores</vt:lpstr>
      <vt:lpstr>Ponderación</vt:lpstr>
      <vt:lpstr>Factores y Ponderación</vt:lpstr>
      <vt:lpstr>Centro de Gravedad</vt:lpstr>
      <vt:lpstr>Centro de Gravedad</vt:lpstr>
      <vt:lpstr>Hoja de cálculo</vt:lpstr>
      <vt:lpstr>Ubicación de la Planta por el método de Centro de Gravedad</vt:lpstr>
      <vt:lpstr>Punto de Equilibrio</vt:lpstr>
      <vt:lpstr>Ejemplo</vt:lpstr>
      <vt:lpstr>Otros aspectos a considerar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GARCIA BICKFORD, CARLOS ENRIQUE</dc:creator>
  <cp:lastModifiedBy>GARCIA BICKFORD, CARLOS ENRIQUE</cp:lastModifiedBy>
  <cp:revision>3</cp:revision>
  <dcterms:created xsi:type="dcterms:W3CDTF">2025-03-03T23:31:45Z</dcterms:created>
  <dcterms:modified xsi:type="dcterms:W3CDTF">2025-03-04T00:20:15Z</dcterms:modified>
</cp:coreProperties>
</file>