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1/30/24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657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9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41B1A-1966-D000-8AE3-E76B7538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s-GT" sz="5100" dirty="0"/>
              <a:t>Computación distribuida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9A76-42E2-E73B-CA14-058352C4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endParaRPr lang="es-GT"/>
          </a:p>
        </p:txBody>
      </p:sp>
      <p:pic>
        <p:nvPicPr>
          <p:cNvPr id="4" name="Picture 3" descr="Protoboard electrónico">
            <a:extLst>
              <a:ext uri="{FF2B5EF4-FFF2-40B4-BE49-F238E27FC236}">
                <a16:creationId xmlns:a16="http://schemas.microsoft.com/office/drawing/2014/main" id="{A45125A2-5D58-9742-392F-1047931D4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9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8E19-5FAA-A8C9-C792-77FFC4C0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Casos para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3F051-39AF-C1D9-0F0A-CBB5DE40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Stateful apps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s-GT" dirty="0"/>
              <a:t>Microsoft Orleans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s-GT" dirty="0"/>
              <a:t>Dapr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8402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7217-1F1A-A261-739C-3239B3D5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Side-car pattern</a:t>
            </a:r>
          </a:p>
        </p:txBody>
      </p:sp>
      <p:pic>
        <p:nvPicPr>
          <p:cNvPr id="1026" name="Picture 2" descr="Service mesh with a side car">
            <a:extLst>
              <a:ext uri="{FF2B5EF4-FFF2-40B4-BE49-F238E27FC236}">
                <a16:creationId xmlns:a16="http://schemas.microsoft.com/office/drawing/2014/main" id="{FDE842F6-FB06-C149-7862-C9FD0BD484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47" y="2143125"/>
            <a:ext cx="7535855" cy="3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6616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F2441"/>
      </a:dk2>
      <a:lt2>
        <a:srgbClr val="E8E2E2"/>
      </a:lt2>
      <a:accent1>
        <a:srgbClr val="81A8AB"/>
      </a:accent1>
      <a:accent2>
        <a:srgbClr val="7F9EBA"/>
      </a:accent2>
      <a:accent3>
        <a:srgbClr val="969BC6"/>
      </a:accent3>
      <a:accent4>
        <a:srgbClr val="917FBA"/>
      </a:accent4>
      <a:accent5>
        <a:srgbClr val="B792C4"/>
      </a:accent5>
      <a:accent6>
        <a:srgbClr val="BA7FB1"/>
      </a:accent6>
      <a:hlink>
        <a:srgbClr val="AE6D69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440E323271A04AA9538E679FFD9051" ma:contentTypeVersion="0" ma:contentTypeDescription="Crear nuevo documento." ma:contentTypeScope="" ma:versionID="abcab3ef8d01f1229233293e2ed19c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43e18af889c27956c9fdc206b126a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6ADDE-C837-481E-9178-249BD5D0578D}"/>
</file>

<file path=customXml/itemProps2.xml><?xml version="1.0" encoding="utf-8"?>
<ds:datastoreItem xmlns:ds="http://schemas.openxmlformats.org/officeDocument/2006/customXml" ds:itemID="{029FA59A-21C3-4A2B-8CF2-17DA210B12C6}"/>
</file>

<file path=customXml/itemProps3.xml><?xml version="1.0" encoding="utf-8"?>
<ds:datastoreItem xmlns:ds="http://schemas.openxmlformats.org/officeDocument/2006/customXml" ds:itemID="{12AAAA7E-68B9-436D-8876-7F0DF164A7F6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PrismaticVTI</vt:lpstr>
      <vt:lpstr>Computación distribuida</vt:lpstr>
      <vt:lpstr>Casos para estudio</vt:lpstr>
      <vt:lpstr>Side-car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distribuida</dc:title>
  <dc:creator>Jossue Samayoa</dc:creator>
  <cp:lastModifiedBy>Jossue Samayoa</cp:lastModifiedBy>
  <cp:revision>1</cp:revision>
  <dcterms:created xsi:type="dcterms:W3CDTF">2024-01-31T01:31:59Z</dcterms:created>
  <dcterms:modified xsi:type="dcterms:W3CDTF">2024-01-31T01:36:16Z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0x010100F1440E323271A04AA9538E679FFD9051</vt:lpwstr>
  </property>
</Properties>
</file>