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3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8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2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5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0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2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7C92D-FD5D-3B85-E71B-3E8471AB8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s-GT" sz="4200"/>
              <a:t>Rastreo de Eventos</a:t>
            </a:r>
            <a:endParaRPr lang="en-US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6B3F1-811B-B02D-0E37-A9ABC631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C34D96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F63753C-279B-529B-B930-C0702230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0" r="17263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ADB3D-493F-8094-56B6-FE98A960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Que es un evento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7A0ED-1A4F-A2CB-55B5-95646505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/>
              <a:t>Event</a:t>
            </a:r>
            <a:r>
              <a:rPr lang="es-GT" dirty="0"/>
              <a:t> </a:t>
            </a:r>
            <a:r>
              <a:rPr lang="es-GT" dirty="0" err="1"/>
              <a:t>Driven</a:t>
            </a:r>
            <a:r>
              <a:rPr lang="es-GT" dirty="0"/>
              <a:t> </a:t>
            </a:r>
            <a:r>
              <a:rPr lang="es-GT" dirty="0" err="1"/>
              <a:t>System</a:t>
            </a:r>
            <a:endParaRPr lang="es-GT" dirty="0"/>
          </a:p>
          <a:p>
            <a:r>
              <a:rPr lang="es-GT" dirty="0"/>
              <a:t>Un evento se traduce en el acaecimiento de una acción o situación en el sistema que causa –o puede causar- una mutación en su estado.</a:t>
            </a:r>
          </a:p>
          <a:p>
            <a:r>
              <a:rPr lang="en-US" dirty="0"/>
              <a:t>Que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deseamos</a:t>
            </a:r>
            <a:r>
              <a:rPr lang="en-US" dirty="0"/>
              <a:t> registrar</a:t>
            </a:r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registramos</a:t>
            </a:r>
            <a:r>
              <a:rPr lang="en-US" dirty="0"/>
              <a:t> un </a:t>
            </a:r>
            <a:r>
              <a:rPr lang="en-US" dirty="0" err="1"/>
              <a:t>evento</a:t>
            </a:r>
            <a:endParaRPr lang="en-US" dirty="0"/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correlacionamos</a:t>
            </a:r>
            <a:r>
              <a:rPr lang="en-US" dirty="0"/>
              <a:t> un </a:t>
            </a:r>
            <a:r>
              <a:rPr lang="en-US" dirty="0" err="1"/>
              <a:t>evento</a:t>
            </a:r>
            <a:endParaRPr lang="en-US" dirty="0"/>
          </a:p>
          <a:p>
            <a:pPr lvl="1"/>
            <a:r>
              <a:rPr lang="en-US" dirty="0" err="1"/>
              <a:t>Ej</a:t>
            </a:r>
            <a:r>
              <a:rPr lang="en-US" dirty="0"/>
              <a:t>. REST –</a:t>
            </a:r>
            <a:r>
              <a:rPr lang="en-US" dirty="0" err="1"/>
              <a:t>TraceID</a:t>
            </a:r>
            <a:r>
              <a:rPr lang="en-US" dirty="0"/>
              <a:t>-</a:t>
            </a:r>
          </a:p>
          <a:p>
            <a:pPr lvl="1"/>
            <a:r>
              <a:rPr lang="en-US" dirty="0"/>
              <a:t>UTM </a:t>
            </a:r>
            <a:r>
              <a:rPr lang="en-US" dirty="0" err="1"/>
              <a:t>en</a:t>
            </a:r>
            <a:r>
              <a:rPr lang="en-US" dirty="0"/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41455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F477B-DFB1-1FF4-98A0-85681595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s-GT"/>
              <a:t>¿Para qué almacenamos eventos?</a:t>
            </a:r>
            <a:endParaRPr lang="en-US" dirty="0"/>
          </a:p>
        </p:txBody>
      </p:sp>
      <p:pic>
        <p:nvPicPr>
          <p:cNvPr id="20" name="Picture 4" descr="Interior de un edificio proyectado hacia fuera">
            <a:extLst>
              <a:ext uri="{FF2B5EF4-FFF2-40B4-BE49-F238E27FC236}">
                <a16:creationId xmlns:a16="http://schemas.microsoft.com/office/drawing/2014/main" id="{D8B61978-BE10-17B3-9E8B-2E196D7F4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2" r="42191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E0B22BEF-CC84-D119-EF60-DC0D220F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s-GT"/>
              <a:t>Perspectiva desde el sistema</a:t>
            </a:r>
          </a:p>
          <a:p>
            <a:r>
              <a:rPr lang="es-GT"/>
              <a:t>Perspectiva desde el usuario</a:t>
            </a:r>
          </a:p>
          <a:p>
            <a:pPr lvl="1"/>
            <a:r>
              <a:rPr lang="es-GT"/>
              <a:t>Experiencias desconectadas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474F8-60FD-B449-5916-D0A66FEE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Sistemas para almacenar eventos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D5AAC-34FD-6574-6026-C3F07149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/>
              <a:t>DataDog</a:t>
            </a:r>
            <a:endParaRPr lang="es-GT" dirty="0"/>
          </a:p>
          <a:p>
            <a:r>
              <a:rPr lang="es-GT" dirty="0"/>
              <a:t>New </a:t>
            </a:r>
            <a:r>
              <a:rPr lang="es-GT" dirty="0" err="1"/>
              <a:t>Relic</a:t>
            </a:r>
            <a:endParaRPr lang="es-GT" dirty="0"/>
          </a:p>
          <a:p>
            <a:r>
              <a:rPr lang="es-GT" dirty="0" err="1"/>
              <a:t>ElasticSearch</a:t>
            </a:r>
            <a:endParaRPr lang="es-GT" dirty="0"/>
          </a:p>
          <a:p>
            <a:endParaRPr lang="es-GT" dirty="0"/>
          </a:p>
          <a:p>
            <a:r>
              <a:rPr lang="es-GT" dirty="0"/>
              <a:t>Ejercicio</a:t>
            </a:r>
          </a:p>
          <a:p>
            <a:pPr lvl="1"/>
            <a:r>
              <a:rPr lang="en-US" dirty="0"/>
              <a:t>https://grafana.com/docs/loki/latest/get-started/</a:t>
            </a:r>
          </a:p>
        </p:txBody>
      </p:sp>
    </p:spTree>
    <p:extLst>
      <p:ext uri="{BB962C8B-B14F-4D97-AF65-F5344CB8AC3E}">
        <p14:creationId xmlns:p14="http://schemas.microsoft.com/office/powerpoint/2010/main" val="148142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3025"/>
      </a:dk2>
      <a:lt2>
        <a:srgbClr val="F0F3F1"/>
      </a:lt2>
      <a:accent1>
        <a:srgbClr val="C34D96"/>
      </a:accent1>
      <a:accent2>
        <a:srgbClr val="AD3BB1"/>
      </a:accent2>
      <a:accent3>
        <a:srgbClr val="8D4DC3"/>
      </a:accent3>
      <a:accent4>
        <a:srgbClr val="5749B7"/>
      </a:accent4>
      <a:accent5>
        <a:srgbClr val="4D6FC3"/>
      </a:accent5>
      <a:accent6>
        <a:srgbClr val="3B8EB1"/>
      </a:accent6>
      <a:hlink>
        <a:srgbClr val="3F4F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40E323271A04AA9538E679FFD9051" ma:contentTypeVersion="4" ma:contentTypeDescription="Crear nuevo documento." ma:contentTypeScope="" ma:versionID="68f172fb1314d3b784f442805b61cb8a">
  <xsd:schema xmlns:xsd="http://www.w3.org/2001/XMLSchema" xmlns:xs="http://www.w3.org/2001/XMLSchema" xmlns:p="http://schemas.microsoft.com/office/2006/metadata/properties" xmlns:ns2="b99ab240-a6fd-4b3f-9ecf-4dc5e27dab65" targetNamespace="http://schemas.microsoft.com/office/2006/metadata/properties" ma:root="true" ma:fieldsID="fd877cced2ccae7dd26f41a4f2f79b57" ns2:_="">
    <xsd:import namespace="b99ab240-a6fd-4b3f-9ecf-4dc5e27d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ab240-a6fd-4b3f-9ecf-4dc5e27d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1E6A40-F4C4-481E-AA1E-80F32D975ECF}"/>
</file>

<file path=customXml/itemProps2.xml><?xml version="1.0" encoding="utf-8"?>
<ds:datastoreItem xmlns:ds="http://schemas.openxmlformats.org/officeDocument/2006/customXml" ds:itemID="{BEF55325-3827-4119-AA37-5D86EFF0715A}"/>
</file>

<file path=customXml/itemProps3.xml><?xml version="1.0" encoding="utf-8"?>
<ds:datastoreItem xmlns:ds="http://schemas.openxmlformats.org/officeDocument/2006/customXml" ds:itemID="{487A1E33-10E5-4524-8723-1A92DF86BB13}"/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SlateVTI</vt:lpstr>
      <vt:lpstr>Rastreo de Eventos</vt:lpstr>
      <vt:lpstr>Que es un evento</vt:lpstr>
      <vt:lpstr>¿Para qué almacenamos eventos?</vt:lpstr>
      <vt:lpstr>Sistemas para almacenar 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Rastreo de Eventos</dc:title>
  <dc:creator>Jossue Samayoa</dc:creator>
  <cp:lastModifiedBy>Jossue Samayoa</cp:lastModifiedBy>
  <cp:revision>1</cp:revision>
  <dcterms:created xsi:type="dcterms:W3CDTF">2024-03-20T01:28:25Z</dcterms:created>
  <dcterms:modified xsi:type="dcterms:W3CDTF">2024-03-20T13:07:08Z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0x010100F1440E323271A04AA9538E679FFD9051</vt:lpwstr>
  </property>
</Properties>
</file>