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1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5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5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5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93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81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2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3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6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lobos de aire caliente sobre las nubes">
            <a:extLst>
              <a:ext uri="{FF2B5EF4-FFF2-40B4-BE49-F238E27FC236}">
                <a16:creationId xmlns:a16="http://schemas.microsoft.com/office/drawing/2014/main" id="{B17D3BA9-95C4-3734-6B50-E03F9A1B0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0BB147-7500-FFC5-B20F-7F30B400F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s-GT" dirty="0"/>
              <a:t>Escalabilidad en la nube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24D115-E37A-0AFC-D71F-8C45CA404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endParaRPr lang="en-US" sz="3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5CBAB-EA53-E7CC-FE3C-770F1CF4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Formas de escalabilidad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2807C-46E7-16B0-59F9-6B5A7388A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Escalabilidad Horizontal</a:t>
            </a:r>
          </a:p>
          <a:p>
            <a:r>
              <a:rPr lang="es-GT" dirty="0"/>
              <a:t>Escalabilidad Vertical</a:t>
            </a:r>
          </a:p>
          <a:p>
            <a:r>
              <a:rPr lang="es-GT" dirty="0"/>
              <a:t>Escalabilidad Ortogonal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7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EA334-E1BF-EFFE-BC17-F144F7BE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Ejercicio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ECEEA9-356C-B1DD-B95F-C8AB570C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¿Cómo escalamos un monolito?</a:t>
            </a:r>
          </a:p>
          <a:p>
            <a:pPr lvl="1"/>
            <a:r>
              <a:rPr lang="es-GT" dirty="0"/>
              <a:t>Genere una aplicación monolítica</a:t>
            </a:r>
          </a:p>
          <a:p>
            <a:pPr lvl="1"/>
            <a:r>
              <a:rPr lang="es-GT" dirty="0"/>
              <a:t>Puede escalar verticalmente?</a:t>
            </a:r>
          </a:p>
          <a:p>
            <a:pPr lvl="1"/>
            <a:r>
              <a:rPr lang="es-GT" dirty="0"/>
              <a:t>Puede escalar horizontalmente?</a:t>
            </a:r>
          </a:p>
          <a:p>
            <a:pPr lvl="1"/>
            <a:r>
              <a:rPr lang="es-GT" dirty="0"/>
              <a:t>Demuestre de manera experimental usando una tecnología de nube sus hallazgos y propuestas para cada caso</a:t>
            </a:r>
          </a:p>
          <a:p>
            <a:r>
              <a:rPr lang="es-GT" dirty="0"/>
              <a:t>Puede construir un </a:t>
            </a:r>
            <a:r>
              <a:rPr lang="es-GT" dirty="0" err="1"/>
              <a:t>monolíto</a:t>
            </a:r>
            <a:r>
              <a:rPr lang="es-GT" dirty="0"/>
              <a:t> usando Orleans?</a:t>
            </a:r>
          </a:p>
          <a:p>
            <a:pPr lvl="1"/>
            <a:r>
              <a:rPr lang="es-GT" dirty="0"/>
              <a:t>Presente </a:t>
            </a:r>
            <a:r>
              <a:rPr lang="es-GT"/>
              <a:t>sus conclusiones.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2167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243541"/>
      </a:dk2>
      <a:lt2>
        <a:srgbClr val="E8E5E2"/>
      </a:lt2>
      <a:accent1>
        <a:srgbClr val="387FB4"/>
      </a:accent1>
      <a:accent2>
        <a:srgbClr val="43B3B4"/>
      </a:accent2>
      <a:accent3>
        <a:srgbClr val="4A5DC6"/>
      </a:accent3>
      <a:accent4>
        <a:srgbClr val="B44838"/>
      </a:accent4>
      <a:accent5>
        <a:srgbClr val="C68E4A"/>
      </a:accent5>
      <a:accent6>
        <a:srgbClr val="A9A535"/>
      </a:accent6>
      <a:hlink>
        <a:srgbClr val="B7713D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1440E323271A04AA9538E679FFD9051" ma:contentTypeVersion="4" ma:contentTypeDescription="Crear nuevo documento." ma:contentTypeScope="" ma:versionID="68f172fb1314d3b784f442805b61cb8a">
  <xsd:schema xmlns:xsd="http://www.w3.org/2001/XMLSchema" xmlns:xs="http://www.w3.org/2001/XMLSchema" xmlns:p="http://schemas.microsoft.com/office/2006/metadata/properties" xmlns:ns2="b99ab240-a6fd-4b3f-9ecf-4dc5e27dab65" targetNamespace="http://schemas.microsoft.com/office/2006/metadata/properties" ma:root="true" ma:fieldsID="fd877cced2ccae7dd26f41a4f2f79b57" ns2:_="">
    <xsd:import namespace="b99ab240-a6fd-4b3f-9ecf-4dc5e27dab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9ab240-a6fd-4b3f-9ecf-4dc5e27dab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59A115-E807-40A6-BFEC-1808059709D2}"/>
</file>

<file path=customXml/itemProps2.xml><?xml version="1.0" encoding="utf-8"?>
<ds:datastoreItem xmlns:ds="http://schemas.openxmlformats.org/officeDocument/2006/customXml" ds:itemID="{A0B696B5-D91F-44AB-A4A3-393B9C866805}"/>
</file>

<file path=customXml/itemProps3.xml><?xml version="1.0" encoding="utf-8"?>
<ds:datastoreItem xmlns:ds="http://schemas.openxmlformats.org/officeDocument/2006/customXml" ds:itemID="{4522FF09-DB36-495E-B550-FD8269237319}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59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Modern Love</vt:lpstr>
      <vt:lpstr>The Hand</vt:lpstr>
      <vt:lpstr>SketchyVTI</vt:lpstr>
      <vt:lpstr>Escalabilidad en la nube</vt:lpstr>
      <vt:lpstr>Formas de escalabilidad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Escalabilidad en la nube</dc:title>
  <dc:creator>Jossue Samayoa</dc:creator>
  <cp:lastModifiedBy>Jossue Samayoa</cp:lastModifiedBy>
  <cp:revision>1</cp:revision>
  <dcterms:created xsi:type="dcterms:W3CDTF">2024-03-08T01:33:14Z</dcterms:created>
  <dcterms:modified xsi:type="dcterms:W3CDTF">2024-03-08T01:39:37Z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0x010100F1440E323271A04AA9538E679FFD9051</vt:lpwstr>
  </property>
</Properties>
</file>