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7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5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4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lanceo de piedras sobre una madera">
            <a:extLst>
              <a:ext uri="{FF2B5EF4-FFF2-40B4-BE49-F238E27FC236}">
                <a16:creationId xmlns:a16="http://schemas.microsoft.com/office/drawing/2014/main" id="{0617A232-504D-914C-08F2-294FB7FB4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6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D975E8-57D7-28AC-1B25-38F77721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GT"/>
              <a:t>Almacenamiento a Escala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87337F-E19C-53B2-F09C-A8F7F3995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EA7896-C2B0-8D96-C0CC-315852D8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GT" sz="6600"/>
              <a:t>Concepto</a:t>
            </a:r>
            <a:endParaRPr lang="en-US" sz="6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34D89"/>
          </a:solidFill>
          <a:ln w="38100" cap="rnd">
            <a:solidFill>
              <a:srgbClr val="C34D8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6DBEE-8BA5-34FA-C27D-C31F548F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GT" dirty="0"/>
              <a:t>Cuando hablamos de almacenamiento, que entendemos por escalar?</a:t>
            </a:r>
          </a:p>
          <a:p>
            <a:pPr lvl="1"/>
            <a:r>
              <a:rPr lang="es-GT" dirty="0"/>
              <a:t>Se puede virtualizar el almacenamiento?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ajas de cartón en cinta transportadora">
            <a:extLst>
              <a:ext uri="{FF2B5EF4-FFF2-40B4-BE49-F238E27FC236}">
                <a16:creationId xmlns:a16="http://schemas.microsoft.com/office/drawing/2014/main" id="{577506F9-D9AE-D720-AD24-A73E0D1B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7" r="114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54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55DFD-8325-6BA2-A7E8-978045D5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Concepto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6ACA8-2CA8-FB92-CA5E-88C80900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almacenamiento se puede escalar horizontalmente?</a:t>
            </a:r>
          </a:p>
          <a:p>
            <a:r>
              <a:rPr lang="es-GT" dirty="0"/>
              <a:t>Se puede escalar verticalmente?</a:t>
            </a:r>
          </a:p>
          <a:p>
            <a:pPr lvl="1"/>
            <a:r>
              <a:rPr lang="es-GT" dirty="0"/>
              <a:t>Tomar en cuenta limitaciones de sistemas de archivos</a:t>
            </a:r>
          </a:p>
          <a:p>
            <a:pPr lvl="1"/>
            <a:r>
              <a:rPr lang="es-GT" dirty="0"/>
              <a:t>NTFS </a:t>
            </a:r>
            <a:r>
              <a:rPr lang="es-GT"/>
              <a:t>soporta volúmenes de hasta 8 </a:t>
            </a:r>
            <a:r>
              <a:rPr lang="es-GT" dirty="0"/>
              <a:t>Petabytes </a:t>
            </a:r>
            <a:r>
              <a:rPr lang="es-GT"/>
              <a:t>como límite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65D9F-6592-FE83-A167-32E0A893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uso - </a:t>
            </a:r>
            <a:r>
              <a:rPr lang="es-MX" dirty="0" err="1"/>
              <a:t>iot</a:t>
            </a:r>
            <a:endParaRPr lang="en-US" dirty="0"/>
          </a:p>
        </p:txBody>
      </p:sp>
      <p:sp>
        <p:nvSpPr>
          <p:cNvPr id="5" name="AutoShape 4" descr="Architecture diagram of an enterprise data warehouse that uses Azure Synapse Analytics, Data Lake Storage, Analysis Services, and Power BI.">
            <a:extLst>
              <a:ext uri="{FF2B5EF4-FFF2-40B4-BE49-F238E27FC236}">
                <a16:creationId xmlns:a16="http://schemas.microsoft.com/office/drawing/2014/main" id="{9443D919-2AE3-5BED-F86C-7052AFD5EA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Architecture diagram of an enterprise data warehouse that uses Azure Synapse Analytics, Data Lake Storage, Analysis Services, and Power BI.">
            <a:extLst>
              <a:ext uri="{FF2B5EF4-FFF2-40B4-BE49-F238E27FC236}">
                <a16:creationId xmlns:a16="http://schemas.microsoft.com/office/drawing/2014/main" id="{1F090360-E2CF-BC48-4D69-7177CE8D0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72E8FF84-C26A-9F39-6D31-9E75D5380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1356360"/>
            <a:ext cx="9944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23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E24"/>
      </a:dk2>
      <a:lt2>
        <a:srgbClr val="E2E8E5"/>
      </a:lt2>
      <a:accent1>
        <a:srgbClr val="C34D89"/>
      </a:accent1>
      <a:accent2>
        <a:srgbClr val="B13B46"/>
      </a:accent2>
      <a:accent3>
        <a:srgbClr val="C3734D"/>
      </a:accent3>
      <a:accent4>
        <a:srgbClr val="B1933B"/>
      </a:accent4>
      <a:accent5>
        <a:srgbClr val="9BAB43"/>
      </a:accent5>
      <a:accent6>
        <a:srgbClr val="6DB13B"/>
      </a:accent6>
      <a:hlink>
        <a:srgbClr val="30926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440E323271A04AA9538E679FFD9051" ma:contentTypeVersion="4" ma:contentTypeDescription="Crear nuevo documento." ma:contentTypeScope="" ma:versionID="68f172fb1314d3b784f442805b61cb8a">
  <xsd:schema xmlns:xsd="http://www.w3.org/2001/XMLSchema" xmlns:xs="http://www.w3.org/2001/XMLSchema" xmlns:p="http://schemas.microsoft.com/office/2006/metadata/properties" xmlns:ns2="b99ab240-a6fd-4b3f-9ecf-4dc5e27dab65" targetNamespace="http://schemas.microsoft.com/office/2006/metadata/properties" ma:root="true" ma:fieldsID="fd877cced2ccae7dd26f41a4f2f79b57" ns2:_="">
    <xsd:import namespace="b99ab240-a6fd-4b3f-9ecf-4dc5e27dab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ab240-a6fd-4b3f-9ecf-4dc5e27da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808491-E738-4C9B-968F-64ED128AC24B}"/>
</file>

<file path=customXml/itemProps2.xml><?xml version="1.0" encoding="utf-8"?>
<ds:datastoreItem xmlns:ds="http://schemas.openxmlformats.org/officeDocument/2006/customXml" ds:itemID="{F456D63D-5086-492D-93DF-979E99D08EDB}"/>
</file>

<file path=customXml/itemProps3.xml><?xml version="1.0" encoding="utf-8"?>
<ds:datastoreItem xmlns:ds="http://schemas.openxmlformats.org/officeDocument/2006/customXml" ds:itemID="{B696312D-F94D-4D60-90B1-901CDAB427E5}"/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55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The Hand Bold</vt:lpstr>
      <vt:lpstr>The Serif Hand Black</vt:lpstr>
      <vt:lpstr>SketchyVTI</vt:lpstr>
      <vt:lpstr>Almacenamiento a Escala</vt:lpstr>
      <vt:lpstr>Concepto</vt:lpstr>
      <vt:lpstr>Concepto</vt:lpstr>
      <vt:lpstr>Caso de uso - iot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Almacenamiento a Escala</dc:title>
  <dc:creator>Jossue Samayoa</dc:creator>
  <cp:lastModifiedBy>Jossue Samayoa</cp:lastModifiedBy>
  <cp:revision>2</cp:revision>
  <dcterms:created xsi:type="dcterms:W3CDTF">2024-03-22T01:23:34Z</dcterms:created>
  <dcterms:modified xsi:type="dcterms:W3CDTF">2024-04-03T01:55:39Z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0x010100F1440E323271A04AA9538E679FFD9051</vt:lpwstr>
  </property>
</Properties>
</file>