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B3EF-D0CC-420F-AA8B-E9CAD13194D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3ABDEC6-2A33-4E1B-9669-5F2CC125B1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8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B3EF-D0CC-420F-AA8B-E9CAD13194D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DEC6-2A33-4E1B-9669-5F2CC125B1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1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B3EF-D0CC-420F-AA8B-E9CAD13194D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DEC6-2A33-4E1B-9669-5F2CC125B1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9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B3EF-D0CC-420F-AA8B-E9CAD13194D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DEC6-2A33-4E1B-9669-5F2CC125B1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3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E3DB3EF-D0CC-420F-AA8B-E9CAD13194D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3ABDEC6-2A33-4E1B-9669-5F2CC125B1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2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B3EF-D0CC-420F-AA8B-E9CAD13194D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DEC6-2A33-4E1B-9669-5F2CC125B1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B3EF-D0CC-420F-AA8B-E9CAD13194D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DEC6-2A33-4E1B-9669-5F2CC125B1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91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B3EF-D0CC-420F-AA8B-E9CAD13194D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DEC6-2A33-4E1B-9669-5F2CC125B1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9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B3EF-D0CC-420F-AA8B-E9CAD13194D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DEC6-2A33-4E1B-9669-5F2CC125B1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3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B3EF-D0CC-420F-AA8B-E9CAD13194D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DEC6-2A33-4E1B-9669-5F2CC125B1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9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B3EF-D0CC-420F-AA8B-E9CAD13194D3}" type="datetimeFigureOut">
              <a:rPr lang="en-US" smtClean="0"/>
              <a:t>4/12/2019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DEC6-2A33-4E1B-9669-5F2CC125B1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0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E3DB3EF-D0CC-420F-AA8B-E9CAD13194D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3ABDEC6-2A33-4E1B-9669-5F2CC125B1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Sistema de </a:t>
            </a:r>
            <a:r>
              <a:rPr lang="en-US" dirty="0" err="1" smtClean="0"/>
              <a:t>Semáforo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Ángel</a:t>
            </a:r>
            <a:r>
              <a:rPr lang="en-US" dirty="0" smtClean="0"/>
              <a:t> Guerrero Sierra</a:t>
            </a:r>
          </a:p>
          <a:p>
            <a:r>
              <a:rPr lang="en-US" dirty="0" smtClean="0"/>
              <a:t>Jorge Luis </a:t>
            </a:r>
            <a:r>
              <a:rPr lang="en-US" dirty="0" err="1" smtClean="0"/>
              <a:t>Oficial</a:t>
            </a:r>
            <a:r>
              <a:rPr lang="en-US" dirty="0" smtClean="0"/>
              <a:t> </a:t>
            </a:r>
            <a:r>
              <a:rPr lang="en-US" dirty="0" err="1" smtClean="0"/>
              <a:t>López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76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6545" y="2622823"/>
            <a:ext cx="5035734" cy="132556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endParaRPr lang="en-US" dirty="0"/>
          </a:p>
        </p:txBody>
      </p:sp>
      <p:grpSp>
        <p:nvGrpSpPr>
          <p:cNvPr id="43" name="Grupo 42"/>
          <p:cNvGrpSpPr/>
          <p:nvPr/>
        </p:nvGrpSpPr>
        <p:grpSpPr>
          <a:xfrm>
            <a:off x="7315204" y="471785"/>
            <a:ext cx="2233747" cy="5720624"/>
            <a:chOff x="4428312" y="1072677"/>
            <a:chExt cx="2233747" cy="5720624"/>
          </a:xfrm>
        </p:grpSpPr>
        <p:sp>
          <p:nvSpPr>
            <p:cNvPr id="4" name="Elipse 3"/>
            <p:cNvSpPr/>
            <p:nvPr/>
          </p:nvSpPr>
          <p:spPr>
            <a:xfrm>
              <a:off x="5168538" y="1072677"/>
              <a:ext cx="762001" cy="294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err="1" smtClean="0"/>
                <a:t>Inicio</a:t>
              </a:r>
              <a:endParaRPr lang="en-US" sz="1100" b="1" dirty="0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4441373" y="1520871"/>
              <a:ext cx="2220686" cy="3396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/>
                <a:t>Modo</a:t>
              </a:r>
              <a:r>
                <a:rPr lang="en-US" sz="1050" b="1" dirty="0" smtClean="0"/>
                <a:t> = DEFAULT</a:t>
              </a:r>
              <a:endParaRPr lang="en-US" sz="1050" b="1" dirty="0"/>
            </a:p>
          </p:txBody>
        </p:sp>
        <p:sp>
          <p:nvSpPr>
            <p:cNvPr id="7" name="Elipse 6"/>
            <p:cNvSpPr/>
            <p:nvPr/>
          </p:nvSpPr>
          <p:spPr>
            <a:xfrm>
              <a:off x="5168538" y="6498435"/>
              <a:ext cx="762001" cy="294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Fin</a:t>
              </a:r>
              <a:endParaRPr lang="en-US" sz="1100" b="1" dirty="0"/>
            </a:p>
          </p:txBody>
        </p:sp>
        <p:sp>
          <p:nvSpPr>
            <p:cNvPr id="8" name="Rombo 7"/>
            <p:cNvSpPr/>
            <p:nvPr/>
          </p:nvSpPr>
          <p:spPr>
            <a:xfrm>
              <a:off x="4822373" y="2054032"/>
              <a:ext cx="1454330" cy="86214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/>
                <a:t>DEFAULT == </a:t>
              </a:r>
              <a:r>
                <a:rPr lang="en-US" sz="800" b="1" dirty="0" err="1" smtClean="0"/>
                <a:t>Modo</a:t>
              </a:r>
              <a:endParaRPr lang="en-US" sz="800" b="1" dirty="0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4437021" y="3135833"/>
              <a:ext cx="2220686" cy="3043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/>
                <a:t>Modo</a:t>
              </a:r>
              <a:r>
                <a:rPr lang="en-US" sz="1050" b="1" dirty="0" smtClean="0"/>
                <a:t> = FLASHING</a:t>
              </a:r>
              <a:endParaRPr lang="en-US" sz="1050" b="1" dirty="0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4428312" y="3716680"/>
              <a:ext cx="2220686" cy="3396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/>
                <a:t>Modo</a:t>
              </a:r>
              <a:r>
                <a:rPr lang="en-US" sz="1050" b="1" dirty="0" smtClean="0"/>
                <a:t> = WARNING_TRANSITION</a:t>
              </a:r>
              <a:endParaRPr lang="en-US" sz="1050" b="1" dirty="0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4437021" y="4281490"/>
              <a:ext cx="2220686" cy="3396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/>
                <a:t>Modo</a:t>
              </a:r>
              <a:r>
                <a:rPr lang="en-US" sz="1050" b="1" dirty="0" smtClean="0"/>
                <a:t> = STOP_TRANSITION</a:t>
              </a:r>
              <a:endParaRPr lang="en-US" sz="1050" b="1" dirty="0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4428312" y="4846300"/>
              <a:ext cx="2220686" cy="3396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/>
                <a:t>Modo</a:t>
              </a:r>
              <a:r>
                <a:rPr lang="en-US" sz="1050" b="1" dirty="0" smtClean="0"/>
                <a:t> = RESET_TRANSITION</a:t>
              </a:r>
              <a:endParaRPr lang="en-US" sz="1050" b="1" dirty="0"/>
            </a:p>
          </p:txBody>
        </p:sp>
        <p:sp>
          <p:nvSpPr>
            <p:cNvPr id="13" name="Rombo 12"/>
            <p:cNvSpPr/>
            <p:nvPr/>
          </p:nvSpPr>
          <p:spPr>
            <a:xfrm>
              <a:off x="4822373" y="5411110"/>
              <a:ext cx="1454330" cy="86214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 smtClean="0"/>
                <a:t>Radio_On</a:t>
              </a:r>
              <a:endParaRPr lang="en-US" sz="1000" b="1" dirty="0"/>
            </a:p>
          </p:txBody>
        </p:sp>
        <p:cxnSp>
          <p:nvCxnSpPr>
            <p:cNvPr id="15" name="Conector recto de flecha 14"/>
            <p:cNvCxnSpPr>
              <a:stCxn id="4" idx="4"/>
              <a:endCxn id="6" idx="0"/>
            </p:cNvCxnSpPr>
            <p:nvPr/>
          </p:nvCxnSpPr>
          <p:spPr>
            <a:xfrm>
              <a:off x="5549539" y="1367543"/>
              <a:ext cx="2177" cy="1533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Conector recto de flecha 16"/>
            <p:cNvCxnSpPr>
              <a:stCxn id="6" idx="2"/>
              <a:endCxn id="8" idx="0"/>
            </p:cNvCxnSpPr>
            <p:nvPr/>
          </p:nvCxnSpPr>
          <p:spPr>
            <a:xfrm flipH="1">
              <a:off x="5549538" y="1860505"/>
              <a:ext cx="2178" cy="1935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Conector recto de flecha 18"/>
            <p:cNvCxnSpPr>
              <a:stCxn id="8" idx="2"/>
              <a:endCxn id="9" idx="0"/>
            </p:cNvCxnSpPr>
            <p:nvPr/>
          </p:nvCxnSpPr>
          <p:spPr>
            <a:xfrm flipH="1">
              <a:off x="5547364" y="2916181"/>
              <a:ext cx="2174" cy="2196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Conector recto de flecha 20"/>
            <p:cNvCxnSpPr>
              <a:stCxn id="9" idx="2"/>
              <a:endCxn id="10" idx="0"/>
            </p:cNvCxnSpPr>
            <p:nvPr/>
          </p:nvCxnSpPr>
          <p:spPr>
            <a:xfrm flipH="1">
              <a:off x="5538655" y="3440204"/>
              <a:ext cx="8709" cy="2764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Conector recto de flecha 22"/>
            <p:cNvCxnSpPr>
              <a:stCxn id="10" idx="2"/>
            </p:cNvCxnSpPr>
            <p:nvPr/>
          </p:nvCxnSpPr>
          <p:spPr>
            <a:xfrm>
              <a:off x="5538655" y="4056314"/>
              <a:ext cx="8709" cy="3548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Conector recto de flecha 24"/>
            <p:cNvCxnSpPr>
              <a:stCxn id="11" idx="2"/>
              <a:endCxn id="12" idx="0"/>
            </p:cNvCxnSpPr>
            <p:nvPr/>
          </p:nvCxnSpPr>
          <p:spPr>
            <a:xfrm flipH="1">
              <a:off x="5538655" y="4621124"/>
              <a:ext cx="8709" cy="2251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Conector recto de flecha 26"/>
            <p:cNvCxnSpPr>
              <a:stCxn id="12" idx="2"/>
              <a:endCxn id="13" idx="0"/>
            </p:cNvCxnSpPr>
            <p:nvPr/>
          </p:nvCxnSpPr>
          <p:spPr>
            <a:xfrm>
              <a:off x="5538655" y="5185934"/>
              <a:ext cx="10883" cy="2251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Conector angular 30"/>
            <p:cNvCxnSpPr>
              <a:stCxn id="13" idx="1"/>
              <a:endCxn id="6" idx="1"/>
            </p:cNvCxnSpPr>
            <p:nvPr/>
          </p:nvCxnSpPr>
          <p:spPr>
            <a:xfrm rot="10800000">
              <a:off x="4441373" y="1690689"/>
              <a:ext cx="381000" cy="4151497"/>
            </a:xfrm>
            <a:prstGeom prst="bentConnector3">
              <a:avLst>
                <a:gd name="adj1" fmla="val 16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Conector angular 32"/>
            <p:cNvCxnSpPr>
              <a:stCxn id="8" idx="3"/>
            </p:cNvCxnSpPr>
            <p:nvPr/>
          </p:nvCxnSpPr>
          <p:spPr>
            <a:xfrm flipH="1" flipV="1">
              <a:off x="5547364" y="1957268"/>
              <a:ext cx="729339" cy="527839"/>
            </a:xfrm>
            <a:prstGeom prst="bentConnector3">
              <a:avLst>
                <a:gd name="adj1" fmla="val -31343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Conector recto de flecha 34"/>
            <p:cNvCxnSpPr>
              <a:stCxn id="13" idx="2"/>
              <a:endCxn id="7" idx="0"/>
            </p:cNvCxnSpPr>
            <p:nvPr/>
          </p:nvCxnSpPr>
          <p:spPr>
            <a:xfrm>
              <a:off x="5549538" y="6273259"/>
              <a:ext cx="1" cy="2251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9" name="CuadroTexto 38"/>
            <p:cNvSpPr txBox="1"/>
            <p:nvPr/>
          </p:nvSpPr>
          <p:spPr>
            <a:xfrm>
              <a:off x="4437020" y="5577839"/>
              <a:ext cx="38535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Yes</a:t>
              </a:r>
              <a:endParaRPr lang="en-US" dirty="0"/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5547364" y="6273259"/>
              <a:ext cx="38535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No</a:t>
              </a:r>
              <a:endParaRPr lang="en-US" dirty="0"/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5550631" y="2881917"/>
              <a:ext cx="38535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Yes</a:t>
              </a:r>
              <a:endParaRPr lang="en-US" dirty="0"/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6096000" y="2174022"/>
              <a:ext cx="38535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No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1790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Esquemático</a:t>
            </a:r>
            <a:endParaRPr lang="en-US" dirty="0"/>
          </a:p>
        </p:txBody>
      </p:sp>
      <p:pic>
        <p:nvPicPr>
          <p:cNvPr id="4" name="Picture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4679" y="2120900"/>
            <a:ext cx="7408992" cy="40513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158446" y="2103119"/>
            <a:ext cx="24950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Tiempo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que el </a:t>
            </a:r>
            <a:r>
              <a:rPr lang="en-US" dirty="0" err="1" smtClean="0"/>
              <a:t>semaforo</a:t>
            </a:r>
            <a:r>
              <a:rPr lang="en-US" dirty="0" smtClean="0"/>
              <a:t> permanence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Rojo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</a:t>
            </a:r>
            <a:r>
              <a:rPr lang="en-US" dirty="0" err="1" smtClean="0"/>
              <a:t>detecta</a:t>
            </a:r>
            <a:r>
              <a:rPr lang="en-US" dirty="0" smtClean="0"/>
              <a:t> un </a:t>
            </a:r>
            <a:r>
              <a:rPr lang="en-US" dirty="0" err="1" smtClean="0"/>
              <a:t>automótivl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de 3000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2438400" y="2103119"/>
            <a:ext cx="24950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Tiempo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que el </a:t>
            </a:r>
            <a:r>
              <a:rPr lang="en-US" dirty="0" err="1" smtClean="0"/>
              <a:t>semaforo</a:t>
            </a:r>
            <a:r>
              <a:rPr lang="en-US" dirty="0" smtClean="0"/>
              <a:t> permanence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Rojo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un </a:t>
            </a:r>
            <a:r>
              <a:rPr lang="en-US" dirty="0" err="1" smtClean="0"/>
              <a:t>peatón</a:t>
            </a:r>
            <a:r>
              <a:rPr lang="en-US" dirty="0" smtClean="0"/>
              <a:t> </a:t>
            </a:r>
            <a:r>
              <a:rPr lang="en-US" dirty="0" err="1" smtClean="0"/>
              <a:t>presiona</a:t>
            </a:r>
            <a:r>
              <a:rPr lang="en-US" dirty="0" smtClean="0"/>
              <a:t> el </a:t>
            </a:r>
            <a:r>
              <a:rPr lang="en-US" dirty="0" err="1" smtClean="0"/>
              <a:t>botón</a:t>
            </a:r>
            <a:r>
              <a:rPr lang="en-US" dirty="0" smtClean="0"/>
              <a:t> del </a:t>
            </a:r>
            <a:r>
              <a:rPr lang="en-US" dirty="0" err="1" smtClean="0"/>
              <a:t>semáforo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de 5000 </a:t>
            </a:r>
            <a:r>
              <a:rPr lang="en-US" dirty="0" err="1" smtClean="0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228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32</TotalTime>
  <Words>77</Words>
  <Application>Microsoft Office PowerPoint</Application>
  <PresentationFormat>Panorámica</PresentationFormat>
  <Paragraphs>20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Rockwell</vt:lpstr>
      <vt:lpstr>Rockwell Condensed</vt:lpstr>
      <vt:lpstr>Wingdings</vt:lpstr>
      <vt:lpstr>Tipo de madera</vt:lpstr>
      <vt:lpstr>Sistema de Semáforo</vt:lpstr>
      <vt:lpstr>Diagrama de Flujo</vt:lpstr>
      <vt:lpstr>Esquemático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Semáforo</dc:title>
  <dc:creator>Negan</dc:creator>
  <cp:lastModifiedBy>Negan</cp:lastModifiedBy>
  <cp:revision>4</cp:revision>
  <dcterms:created xsi:type="dcterms:W3CDTF">2019-04-12T15:21:06Z</dcterms:created>
  <dcterms:modified xsi:type="dcterms:W3CDTF">2019-04-12T15:53:17Z</dcterms:modified>
</cp:coreProperties>
</file>