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9" r:id="rId1"/>
    <p:sldMasterId id="2147483721" r:id="rId2"/>
  </p:sldMasterIdLst>
  <p:notesMasterIdLst>
    <p:notesMasterId r:id="rId33"/>
  </p:notesMasterIdLst>
  <p:sldIdLst>
    <p:sldId id="278" r:id="rId3"/>
    <p:sldId id="281" r:id="rId4"/>
    <p:sldId id="336" r:id="rId5"/>
    <p:sldId id="335" r:id="rId6"/>
    <p:sldId id="334" r:id="rId7"/>
    <p:sldId id="259" r:id="rId8"/>
    <p:sldId id="261" r:id="rId9"/>
    <p:sldId id="338" r:id="rId10"/>
    <p:sldId id="296" r:id="rId11"/>
    <p:sldId id="266" r:id="rId12"/>
    <p:sldId id="315" r:id="rId13"/>
    <p:sldId id="339" r:id="rId14"/>
    <p:sldId id="340" r:id="rId15"/>
    <p:sldId id="341" r:id="rId16"/>
    <p:sldId id="342" r:id="rId17"/>
    <p:sldId id="343" r:id="rId18"/>
    <p:sldId id="344" r:id="rId19"/>
    <p:sldId id="345" r:id="rId20"/>
    <p:sldId id="282" r:id="rId21"/>
    <p:sldId id="279" r:id="rId22"/>
    <p:sldId id="346" r:id="rId23"/>
    <p:sldId id="327" r:id="rId24"/>
    <p:sldId id="347" r:id="rId25"/>
    <p:sldId id="272" r:id="rId26"/>
    <p:sldId id="332" r:id="rId27"/>
    <p:sldId id="333" r:id="rId28"/>
    <p:sldId id="294" r:id="rId29"/>
    <p:sldId id="295" r:id="rId30"/>
    <p:sldId id="276" r:id="rId31"/>
    <p:sldId id="277" r:id="rId32"/>
  </p:sldIdLst>
  <p:sldSz cx="9144000" cy="5143500" type="screen16x9"/>
  <p:notesSz cx="6858000" cy="9144000"/>
  <p:defaultTextStyle>
    <a:defPPr>
      <a:defRPr lang="pt-BR"/>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14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A3C46AB-03EF-3AB8-0C78-02DBE3EA6EC0}" v="1" dt="2023-09-27T19:56:02.022"/>
  </p1510:revLst>
</p1510:revInfo>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368" autoAdjust="0"/>
    <p:restoredTop sz="94291" autoAdjust="0"/>
  </p:normalViewPr>
  <p:slideViewPr>
    <p:cSldViewPr>
      <p:cViewPr varScale="1">
        <p:scale>
          <a:sx n="95" d="100"/>
          <a:sy n="95" d="100"/>
        </p:scale>
        <p:origin x="672" y="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notesMaster" Target="notesMasters/notesMaster1.xml"/><Relationship Id="rId38" Type="http://schemas.microsoft.com/office/2015/10/relationships/revisionInfo" Target="revisionInfo.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373E38-D766-4AEC-A4A3-3E39A0037BEB}" type="datetimeFigureOut">
              <a:rPr lang="pt-BR" smtClean="0"/>
              <a:t>28/09/2023</a:t>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91F301-AB0D-4193-9E0B-6495A7F62E93}" type="slidenum">
              <a:rPr lang="pt-BR" smtClean="0"/>
              <a:t>‹nº›</a:t>
            </a:fld>
            <a:endParaRPr lang="pt-BR"/>
          </a:p>
        </p:txBody>
      </p:sp>
    </p:spTree>
    <p:extLst>
      <p:ext uri="{BB962C8B-B14F-4D97-AF65-F5344CB8AC3E}">
        <p14:creationId xmlns:p14="http://schemas.microsoft.com/office/powerpoint/2010/main" val="1353772590"/>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2C55BD2-FBEE-2B43-BCA3-95F743A4C72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767588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2AAEDD0-0179-9A43-B484-705B3D305B9B}" type="slidenum">
              <a:rPr lang="en-US" smtClean="0"/>
              <a:t>18</a:t>
            </a:fld>
            <a:endParaRPr lang="en-US"/>
          </a:p>
        </p:txBody>
      </p:sp>
    </p:spTree>
    <p:extLst>
      <p:ext uri="{BB962C8B-B14F-4D97-AF65-F5344CB8AC3E}">
        <p14:creationId xmlns:p14="http://schemas.microsoft.com/office/powerpoint/2010/main" val="32048321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12C55BD2-FBEE-2B43-BCA3-95F743A4C724}" type="slidenum">
              <a:rPr lang="en-US" smtClean="0"/>
              <a:t>19</a:t>
            </a:fld>
            <a:endParaRPr lang="en-US"/>
          </a:p>
        </p:txBody>
      </p:sp>
    </p:spTree>
    <p:extLst>
      <p:ext uri="{BB962C8B-B14F-4D97-AF65-F5344CB8AC3E}">
        <p14:creationId xmlns:p14="http://schemas.microsoft.com/office/powerpoint/2010/main" val="30574999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12C55BD2-FBEE-2B43-BCA3-95F743A4C724}" type="slidenum">
              <a:rPr lang="en-US" smtClean="0"/>
              <a:t>20</a:t>
            </a:fld>
            <a:endParaRPr lang="en-US"/>
          </a:p>
        </p:txBody>
      </p:sp>
    </p:spTree>
    <p:extLst>
      <p:ext uri="{BB962C8B-B14F-4D97-AF65-F5344CB8AC3E}">
        <p14:creationId xmlns:p14="http://schemas.microsoft.com/office/powerpoint/2010/main" val="38142093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2AAEDD0-0179-9A43-B484-705B3D305B9B}" type="slidenum">
              <a:rPr lang="en-US" smtClean="0"/>
              <a:t>21</a:t>
            </a:fld>
            <a:endParaRPr lang="en-US"/>
          </a:p>
        </p:txBody>
      </p:sp>
    </p:spTree>
    <p:extLst>
      <p:ext uri="{BB962C8B-B14F-4D97-AF65-F5344CB8AC3E}">
        <p14:creationId xmlns:p14="http://schemas.microsoft.com/office/powerpoint/2010/main" val="14062575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12C55BD2-FBEE-2B43-BCA3-95F743A4C724}" type="slidenum">
              <a:rPr lang="en-US" smtClean="0"/>
              <a:t>24</a:t>
            </a:fld>
            <a:endParaRPr lang="en-US"/>
          </a:p>
        </p:txBody>
      </p:sp>
    </p:spTree>
    <p:extLst>
      <p:ext uri="{BB962C8B-B14F-4D97-AF65-F5344CB8AC3E}">
        <p14:creationId xmlns:p14="http://schemas.microsoft.com/office/powerpoint/2010/main" val="3767588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12C55BD2-FBEE-2B43-BCA3-95F743A4C724}" type="slidenum">
              <a:rPr lang="en-US" smtClean="0"/>
              <a:t>25</a:t>
            </a:fld>
            <a:endParaRPr lang="en-US"/>
          </a:p>
        </p:txBody>
      </p:sp>
    </p:spTree>
    <p:extLst>
      <p:ext uri="{BB962C8B-B14F-4D97-AF65-F5344CB8AC3E}">
        <p14:creationId xmlns:p14="http://schemas.microsoft.com/office/powerpoint/2010/main" val="8815904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12C55BD2-FBEE-2B43-BCA3-95F743A4C724}" type="slidenum">
              <a:rPr lang="en-US" smtClean="0"/>
              <a:t>26</a:t>
            </a:fld>
            <a:endParaRPr lang="en-US"/>
          </a:p>
        </p:txBody>
      </p:sp>
    </p:spTree>
    <p:extLst>
      <p:ext uri="{BB962C8B-B14F-4D97-AF65-F5344CB8AC3E}">
        <p14:creationId xmlns:p14="http://schemas.microsoft.com/office/powerpoint/2010/main" val="36735507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2AAEDD0-0179-9A43-B484-705B3D305B9B}" type="slidenum">
              <a:rPr lang="en-US" smtClean="0"/>
              <a:t>27</a:t>
            </a:fld>
            <a:endParaRPr lang="en-US"/>
          </a:p>
        </p:txBody>
      </p:sp>
    </p:spTree>
    <p:extLst>
      <p:ext uri="{BB962C8B-B14F-4D97-AF65-F5344CB8AC3E}">
        <p14:creationId xmlns:p14="http://schemas.microsoft.com/office/powerpoint/2010/main" val="27923398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2AAEDD0-0179-9A43-B484-705B3D305B9B}" type="slidenum">
              <a:rPr lang="en-US" smtClean="0"/>
              <a:t>28</a:t>
            </a:fld>
            <a:endParaRPr lang="en-US"/>
          </a:p>
        </p:txBody>
      </p:sp>
    </p:spTree>
    <p:extLst>
      <p:ext uri="{BB962C8B-B14F-4D97-AF65-F5344CB8AC3E}">
        <p14:creationId xmlns:p14="http://schemas.microsoft.com/office/powerpoint/2010/main" val="16794344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12C55BD2-FBEE-2B43-BCA3-95F743A4C724}" type="slidenum">
              <a:rPr lang="en-US" smtClean="0"/>
              <a:t>29</a:t>
            </a:fld>
            <a:endParaRPr lang="en-US"/>
          </a:p>
        </p:txBody>
      </p:sp>
    </p:spTree>
    <p:extLst>
      <p:ext uri="{BB962C8B-B14F-4D97-AF65-F5344CB8AC3E}">
        <p14:creationId xmlns:p14="http://schemas.microsoft.com/office/powerpoint/2010/main" val="3767588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12C55BD2-FBEE-2B43-BCA3-95F743A4C724}" type="slidenum">
              <a:rPr lang="en-US" smtClean="0"/>
              <a:t>4</a:t>
            </a:fld>
            <a:endParaRPr lang="en-US"/>
          </a:p>
        </p:txBody>
      </p:sp>
    </p:spTree>
    <p:extLst>
      <p:ext uri="{BB962C8B-B14F-4D97-AF65-F5344CB8AC3E}">
        <p14:creationId xmlns:p14="http://schemas.microsoft.com/office/powerpoint/2010/main" val="38142093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12C55BD2-FBEE-2B43-BCA3-95F743A4C724}" type="slidenum">
              <a:rPr lang="en-US" smtClean="0"/>
              <a:t>30</a:t>
            </a:fld>
            <a:endParaRPr lang="en-US"/>
          </a:p>
        </p:txBody>
      </p:sp>
    </p:spTree>
    <p:extLst>
      <p:ext uri="{BB962C8B-B14F-4D97-AF65-F5344CB8AC3E}">
        <p14:creationId xmlns:p14="http://schemas.microsoft.com/office/powerpoint/2010/main" val="3767588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12C55BD2-FBEE-2B43-BCA3-95F743A4C724}" type="slidenum">
              <a:rPr lang="en-US" smtClean="0"/>
              <a:t>5</a:t>
            </a:fld>
            <a:endParaRPr lang="en-US"/>
          </a:p>
        </p:txBody>
      </p:sp>
    </p:spTree>
    <p:extLst>
      <p:ext uri="{BB962C8B-B14F-4D97-AF65-F5344CB8AC3E}">
        <p14:creationId xmlns:p14="http://schemas.microsoft.com/office/powerpoint/2010/main" val="38142093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12C55BD2-FBEE-2B43-BCA3-95F743A4C724}" type="slidenum">
              <a:rPr lang="en-US" smtClean="0"/>
              <a:t>6</a:t>
            </a:fld>
            <a:endParaRPr lang="en-US"/>
          </a:p>
        </p:txBody>
      </p:sp>
    </p:spTree>
    <p:extLst>
      <p:ext uri="{BB962C8B-B14F-4D97-AF65-F5344CB8AC3E}">
        <p14:creationId xmlns:p14="http://schemas.microsoft.com/office/powerpoint/2010/main" val="3767588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12C55BD2-FBEE-2B43-BCA3-95F743A4C724}" type="slidenum">
              <a:rPr lang="en-US" smtClean="0"/>
              <a:t>7</a:t>
            </a:fld>
            <a:endParaRPr lang="en-US"/>
          </a:p>
        </p:txBody>
      </p:sp>
    </p:spTree>
    <p:extLst>
      <p:ext uri="{BB962C8B-B14F-4D97-AF65-F5344CB8AC3E}">
        <p14:creationId xmlns:p14="http://schemas.microsoft.com/office/powerpoint/2010/main" val="3767588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12C55BD2-FBEE-2B43-BCA3-95F743A4C724}" type="slidenum">
              <a:rPr lang="en-US" smtClean="0"/>
              <a:t>8</a:t>
            </a:fld>
            <a:endParaRPr lang="en-US"/>
          </a:p>
        </p:txBody>
      </p:sp>
    </p:spTree>
    <p:extLst>
      <p:ext uri="{BB962C8B-B14F-4D97-AF65-F5344CB8AC3E}">
        <p14:creationId xmlns:p14="http://schemas.microsoft.com/office/powerpoint/2010/main" val="15410346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2AAEDD0-0179-9A43-B484-705B3D305B9B}" type="slidenum">
              <a:rPr lang="en-US" smtClean="0"/>
              <a:t>10</a:t>
            </a:fld>
            <a:endParaRPr lang="en-US"/>
          </a:p>
        </p:txBody>
      </p:sp>
    </p:spTree>
    <p:extLst>
      <p:ext uri="{BB962C8B-B14F-4D97-AF65-F5344CB8AC3E}">
        <p14:creationId xmlns:p14="http://schemas.microsoft.com/office/powerpoint/2010/main" val="7035502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2AAEDD0-0179-9A43-B484-705B3D305B9B}" type="slidenum">
              <a:rPr lang="en-US" smtClean="0"/>
              <a:t>15</a:t>
            </a:fld>
            <a:endParaRPr lang="en-US"/>
          </a:p>
        </p:txBody>
      </p:sp>
    </p:spTree>
    <p:extLst>
      <p:ext uri="{BB962C8B-B14F-4D97-AF65-F5344CB8AC3E}">
        <p14:creationId xmlns:p14="http://schemas.microsoft.com/office/powerpoint/2010/main" val="7035502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12C55BD2-FBEE-2B43-BCA3-95F743A4C724}" type="slidenum">
              <a:rPr lang="en-US" smtClean="0"/>
              <a:t>16</a:t>
            </a:fld>
            <a:endParaRPr lang="en-US"/>
          </a:p>
        </p:txBody>
      </p:sp>
    </p:spTree>
    <p:extLst>
      <p:ext uri="{BB962C8B-B14F-4D97-AF65-F5344CB8AC3E}">
        <p14:creationId xmlns:p14="http://schemas.microsoft.com/office/powerpoint/2010/main" val="14459983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57201"/>
            <a:ext cx="7772400" cy="3200400"/>
          </a:xfrm>
        </p:spPr>
        <p:txBody>
          <a:bodyPr anchor="b">
            <a:noAutofit/>
          </a:bodyPr>
          <a:lstStyle>
            <a:lvl1pPr>
              <a:lnSpc>
                <a:spcPct val="100000"/>
              </a:lnSpc>
              <a:defRPr sz="6000"/>
            </a:lvl1pPr>
          </a:lstStyle>
          <a:p>
            <a:r>
              <a:rPr lang="pt-BR"/>
              <a:t>Clique para editar o título mestre</a:t>
            </a:r>
            <a:endParaRPr lang="en-US" dirty="0"/>
          </a:p>
        </p:txBody>
      </p:sp>
      <p:sp>
        <p:nvSpPr>
          <p:cNvPr id="3" name="Subtitle 2"/>
          <p:cNvSpPr>
            <a:spLocks noGrp="1"/>
          </p:cNvSpPr>
          <p:nvPr>
            <p:ph type="subTitle" idx="1"/>
          </p:nvPr>
        </p:nvSpPr>
        <p:spPr>
          <a:xfrm>
            <a:off x="1371600" y="3714750"/>
            <a:ext cx="6400800" cy="914400"/>
          </a:xfrm>
        </p:spPr>
        <p:txBody>
          <a:bodyPr>
            <a:normAutofit/>
          </a:bodyPr>
          <a:lstStyle>
            <a:lvl1pPr marL="0" indent="0" algn="ctr">
              <a:buNone/>
              <a:defRPr sz="1800">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pt-BR"/>
              <a:t>Clique para editar o estilo do subtítulo mestre</a:t>
            </a:r>
            <a:endParaRPr lang="en-US" dirty="0"/>
          </a:p>
        </p:txBody>
      </p:sp>
      <p:sp>
        <p:nvSpPr>
          <p:cNvPr id="7" name="Date Placeholder 6"/>
          <p:cNvSpPr>
            <a:spLocks noGrp="1"/>
          </p:cNvSpPr>
          <p:nvPr>
            <p:ph type="dt" sz="half" idx="10"/>
          </p:nvPr>
        </p:nvSpPr>
        <p:spPr/>
        <p:txBody>
          <a:bodyPr/>
          <a:lstStyle/>
          <a:p>
            <a:fld id="{88CE9A29-1173-4987-8426-5C5505D1EDF1}" type="datetimeFigureOut">
              <a:rPr lang="pt-BR" smtClean="0"/>
              <a:t>28/09/2023</a:t>
            </a:fld>
            <a:endParaRPr lang="pt-BR"/>
          </a:p>
        </p:txBody>
      </p:sp>
      <p:sp>
        <p:nvSpPr>
          <p:cNvPr id="8" name="Slide Number Placeholder 7"/>
          <p:cNvSpPr>
            <a:spLocks noGrp="1"/>
          </p:cNvSpPr>
          <p:nvPr>
            <p:ph type="sldNum" sz="quarter" idx="11"/>
          </p:nvPr>
        </p:nvSpPr>
        <p:spPr/>
        <p:txBody>
          <a:bodyPr/>
          <a:lstStyle/>
          <a:p>
            <a:fld id="{AEE4A7E2-26FD-4DA3-A819-2266E34AC436}" type="slidenum">
              <a:rPr lang="pt-BR" smtClean="0"/>
              <a:t>‹nº›</a:t>
            </a:fld>
            <a:endParaRPr lang="pt-BR"/>
          </a:p>
        </p:txBody>
      </p:sp>
      <p:sp>
        <p:nvSpPr>
          <p:cNvPr id="9" name="Footer Placeholder 8"/>
          <p:cNvSpPr>
            <a:spLocks noGrp="1"/>
          </p:cNvSpPr>
          <p:nvPr>
            <p:ph type="ftr" sz="quarter" idx="12"/>
          </p:nvPr>
        </p:nvSpPr>
        <p:spPr/>
        <p:txBody>
          <a:bodyPr/>
          <a:lstStyle/>
          <a:p>
            <a:endParaRPr lang="pt-B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4" name="Date Placeholder 3"/>
          <p:cNvSpPr>
            <a:spLocks noGrp="1"/>
          </p:cNvSpPr>
          <p:nvPr>
            <p:ph type="dt" sz="half" idx="10"/>
          </p:nvPr>
        </p:nvSpPr>
        <p:spPr/>
        <p:txBody>
          <a:bodyPr/>
          <a:lstStyle/>
          <a:p>
            <a:fld id="{88CE9A29-1173-4987-8426-5C5505D1EDF1}" type="datetimeFigureOut">
              <a:rPr lang="pt-BR" smtClean="0"/>
              <a:t>28/09/2023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AEE4A7E2-26FD-4DA3-A819-2266E34AC436}" type="slidenum">
              <a:rPr lang="pt-BR" smtClean="0"/>
              <a:t>‹nº›</a:t>
            </a:fld>
            <a:endParaRPr lang="pt-B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0"/>
            <a:ext cx="2057400" cy="4388644"/>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457200" y="205980"/>
            <a:ext cx="6019800" cy="4388644"/>
          </a:xfrm>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4" name="Date Placeholder 3"/>
          <p:cNvSpPr>
            <a:spLocks noGrp="1"/>
          </p:cNvSpPr>
          <p:nvPr>
            <p:ph type="dt" sz="half" idx="10"/>
          </p:nvPr>
        </p:nvSpPr>
        <p:spPr/>
        <p:txBody>
          <a:bodyPr/>
          <a:lstStyle/>
          <a:p>
            <a:fld id="{88CE9A29-1173-4987-8426-5C5505D1EDF1}" type="datetimeFigureOut">
              <a:rPr lang="pt-BR" smtClean="0"/>
              <a:t>28/09/2023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AEE4A7E2-26FD-4DA3-A819-2266E34AC436}" type="slidenum">
              <a:rPr lang="pt-BR" smtClean="0"/>
              <a:t>‹nº›</a:t>
            </a:fld>
            <a:endParaRPr lang="pt-B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a:prstGeom prst="rect">
            <a:avLst/>
          </a:prstGeom>
        </p:spPr>
        <p:txBody>
          <a:bodyPr/>
          <a:lstStyle>
            <a:lvl1pPr marL="0" indent="0" algn="ctr">
              <a:buNone/>
              <a:defRPr>
                <a:solidFill>
                  <a:schemeClr val="tx1">
                    <a:tint val="75000"/>
                  </a:schemeClr>
                </a:solidFill>
              </a:defRPr>
            </a:lvl1pPr>
            <a:lvl2pPr marL="456789" indent="0" algn="ctr">
              <a:buNone/>
              <a:defRPr>
                <a:solidFill>
                  <a:schemeClr val="tx1">
                    <a:tint val="75000"/>
                  </a:schemeClr>
                </a:solidFill>
              </a:defRPr>
            </a:lvl2pPr>
            <a:lvl3pPr marL="913577" indent="0" algn="ctr">
              <a:buNone/>
              <a:defRPr>
                <a:solidFill>
                  <a:schemeClr val="tx1">
                    <a:tint val="75000"/>
                  </a:schemeClr>
                </a:solidFill>
              </a:defRPr>
            </a:lvl3pPr>
            <a:lvl4pPr marL="1370366" indent="0" algn="ctr">
              <a:buNone/>
              <a:defRPr>
                <a:solidFill>
                  <a:schemeClr val="tx1">
                    <a:tint val="75000"/>
                  </a:schemeClr>
                </a:solidFill>
              </a:defRPr>
            </a:lvl4pPr>
            <a:lvl5pPr marL="1827154" indent="0" algn="ctr">
              <a:buNone/>
              <a:defRPr>
                <a:solidFill>
                  <a:schemeClr val="tx1">
                    <a:tint val="75000"/>
                  </a:schemeClr>
                </a:solidFill>
              </a:defRPr>
            </a:lvl5pPr>
            <a:lvl6pPr marL="2283943" indent="0" algn="ctr">
              <a:buNone/>
              <a:defRPr>
                <a:solidFill>
                  <a:schemeClr val="tx1">
                    <a:tint val="75000"/>
                  </a:schemeClr>
                </a:solidFill>
              </a:defRPr>
            </a:lvl6pPr>
            <a:lvl7pPr marL="2740731" indent="0" algn="ctr">
              <a:buNone/>
              <a:defRPr>
                <a:solidFill>
                  <a:schemeClr val="tx1">
                    <a:tint val="75000"/>
                  </a:schemeClr>
                </a:solidFill>
              </a:defRPr>
            </a:lvl7pPr>
            <a:lvl8pPr marL="3197520" indent="0" algn="ctr">
              <a:buNone/>
              <a:defRPr>
                <a:solidFill>
                  <a:schemeClr val="tx1">
                    <a:tint val="75000"/>
                  </a:schemeClr>
                </a:solidFill>
              </a:defRPr>
            </a:lvl8pPr>
            <a:lvl9pPr marL="3654308"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57200" y="4767265"/>
            <a:ext cx="2133600" cy="273843"/>
          </a:xfrm>
          <a:prstGeom prst="rect">
            <a:avLst/>
          </a:prstGeom>
        </p:spPr>
        <p:txBody>
          <a:bodyPr/>
          <a:lstStyle/>
          <a:p>
            <a:fld id="{34DE395E-34A2-AA4D-9868-153B79C4F40E}" type="datetimeFigureOut">
              <a:rPr lang="en-US" smtClean="0"/>
              <a:t>9/28/2023</a:t>
            </a:fld>
            <a:endParaRPr lang="en-US"/>
          </a:p>
        </p:txBody>
      </p:sp>
      <p:sp>
        <p:nvSpPr>
          <p:cNvPr id="5" name="Footer Placeholder 4"/>
          <p:cNvSpPr>
            <a:spLocks noGrp="1"/>
          </p:cNvSpPr>
          <p:nvPr>
            <p:ph type="ftr" sz="quarter" idx="11"/>
          </p:nvPr>
        </p:nvSpPr>
        <p:spPr>
          <a:xfrm>
            <a:off x="3124200" y="4767265"/>
            <a:ext cx="2895600" cy="273843"/>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5"/>
            <a:ext cx="2133600" cy="273843"/>
          </a:xfrm>
          <a:prstGeom prst="rect">
            <a:avLst/>
          </a:prstGeom>
        </p:spPr>
        <p:txBody>
          <a:bodyPr/>
          <a:lstStyle/>
          <a:p>
            <a:fld id="{4AB888C7-909F-294F-8D58-CCD5DCAC4E92}" type="slidenum">
              <a:rPr lang="en-US" smtClean="0"/>
              <a:t>‹nº›</a:t>
            </a:fld>
            <a:endParaRPr lang="en-US"/>
          </a:p>
        </p:txBody>
      </p:sp>
    </p:spTree>
    <p:extLst>
      <p:ext uri="{BB962C8B-B14F-4D97-AF65-F5344CB8AC3E}">
        <p14:creationId xmlns:p14="http://schemas.microsoft.com/office/powerpoint/2010/main" val="29979887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200150"/>
            <a:ext cx="8229600" cy="339447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4767265"/>
            <a:ext cx="2133600" cy="273843"/>
          </a:xfrm>
          <a:prstGeom prst="rect">
            <a:avLst/>
          </a:prstGeom>
        </p:spPr>
        <p:txBody>
          <a:bodyPr/>
          <a:lstStyle/>
          <a:p>
            <a:fld id="{34DE395E-34A2-AA4D-9868-153B79C4F40E}" type="datetimeFigureOut">
              <a:rPr lang="en-US" smtClean="0"/>
              <a:t>9/28/2023</a:t>
            </a:fld>
            <a:endParaRPr lang="en-US"/>
          </a:p>
        </p:txBody>
      </p:sp>
      <p:sp>
        <p:nvSpPr>
          <p:cNvPr id="5" name="Footer Placeholder 4"/>
          <p:cNvSpPr>
            <a:spLocks noGrp="1"/>
          </p:cNvSpPr>
          <p:nvPr>
            <p:ph type="ftr" sz="quarter" idx="11"/>
          </p:nvPr>
        </p:nvSpPr>
        <p:spPr>
          <a:xfrm>
            <a:off x="3124200" y="4767265"/>
            <a:ext cx="2895600" cy="273843"/>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5"/>
            <a:ext cx="2133600" cy="273843"/>
          </a:xfrm>
          <a:prstGeom prst="rect">
            <a:avLst/>
          </a:prstGeom>
        </p:spPr>
        <p:txBody>
          <a:bodyPr/>
          <a:lstStyle/>
          <a:p>
            <a:fld id="{4AB888C7-909F-294F-8D58-CCD5DCAC4E92}" type="slidenum">
              <a:rPr lang="en-US" smtClean="0"/>
              <a:t>‹nº›</a:t>
            </a:fld>
            <a:endParaRPr lang="en-US"/>
          </a:p>
        </p:txBody>
      </p:sp>
    </p:spTree>
    <p:extLst>
      <p:ext uri="{BB962C8B-B14F-4D97-AF65-F5344CB8AC3E}">
        <p14:creationId xmlns:p14="http://schemas.microsoft.com/office/powerpoint/2010/main" val="24609396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5"/>
            <a:ext cx="7772400" cy="1021556"/>
          </a:xfrm>
          <a:prstGeom prst="rect">
            <a:avLst/>
          </a:prstGeom>
        </p:spPr>
        <p:txBody>
          <a:bodyPr anchor="t"/>
          <a:lstStyle>
            <a:lvl1pPr algn="l">
              <a:defRPr sz="3996" b="1" cap="all"/>
            </a:lvl1pPr>
          </a:lstStyle>
          <a:p>
            <a:r>
              <a:rPr lang="en-US"/>
              <a:t>Click to edit Master title style</a:t>
            </a:r>
          </a:p>
        </p:txBody>
      </p:sp>
      <p:sp>
        <p:nvSpPr>
          <p:cNvPr id="3" name="Text Placeholder 2"/>
          <p:cNvSpPr>
            <a:spLocks noGrp="1"/>
          </p:cNvSpPr>
          <p:nvPr>
            <p:ph type="body" idx="1"/>
          </p:nvPr>
        </p:nvSpPr>
        <p:spPr>
          <a:xfrm>
            <a:off x="722313" y="2180036"/>
            <a:ext cx="7772400" cy="1125140"/>
          </a:xfrm>
          <a:prstGeom prst="rect">
            <a:avLst/>
          </a:prstGeom>
        </p:spPr>
        <p:txBody>
          <a:bodyPr anchor="b"/>
          <a:lstStyle>
            <a:lvl1pPr marL="0" indent="0">
              <a:buNone/>
              <a:defRPr sz="1998">
                <a:solidFill>
                  <a:schemeClr val="tx1">
                    <a:tint val="75000"/>
                  </a:schemeClr>
                </a:solidFill>
              </a:defRPr>
            </a:lvl1pPr>
            <a:lvl2pPr marL="456789" indent="0">
              <a:buNone/>
              <a:defRPr sz="1798">
                <a:solidFill>
                  <a:schemeClr val="tx1">
                    <a:tint val="75000"/>
                  </a:schemeClr>
                </a:solidFill>
              </a:defRPr>
            </a:lvl2pPr>
            <a:lvl3pPr marL="913577" indent="0">
              <a:buNone/>
              <a:defRPr sz="1599">
                <a:solidFill>
                  <a:schemeClr val="tx1">
                    <a:tint val="75000"/>
                  </a:schemeClr>
                </a:solidFill>
              </a:defRPr>
            </a:lvl3pPr>
            <a:lvl4pPr marL="1370366" indent="0">
              <a:buNone/>
              <a:defRPr sz="1399">
                <a:solidFill>
                  <a:schemeClr val="tx1">
                    <a:tint val="75000"/>
                  </a:schemeClr>
                </a:solidFill>
              </a:defRPr>
            </a:lvl4pPr>
            <a:lvl5pPr marL="1827154" indent="0">
              <a:buNone/>
              <a:defRPr sz="1399">
                <a:solidFill>
                  <a:schemeClr val="tx1">
                    <a:tint val="75000"/>
                  </a:schemeClr>
                </a:solidFill>
              </a:defRPr>
            </a:lvl5pPr>
            <a:lvl6pPr marL="2283943" indent="0">
              <a:buNone/>
              <a:defRPr sz="1399">
                <a:solidFill>
                  <a:schemeClr val="tx1">
                    <a:tint val="75000"/>
                  </a:schemeClr>
                </a:solidFill>
              </a:defRPr>
            </a:lvl6pPr>
            <a:lvl7pPr marL="2740731" indent="0">
              <a:buNone/>
              <a:defRPr sz="1399">
                <a:solidFill>
                  <a:schemeClr val="tx1">
                    <a:tint val="75000"/>
                  </a:schemeClr>
                </a:solidFill>
              </a:defRPr>
            </a:lvl7pPr>
            <a:lvl8pPr marL="3197520" indent="0">
              <a:buNone/>
              <a:defRPr sz="1399">
                <a:solidFill>
                  <a:schemeClr val="tx1">
                    <a:tint val="75000"/>
                  </a:schemeClr>
                </a:solidFill>
              </a:defRPr>
            </a:lvl8pPr>
            <a:lvl9pPr marL="3654308" indent="0">
              <a:buNone/>
              <a:defRPr sz="1399">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57200" y="4767265"/>
            <a:ext cx="2133600" cy="273843"/>
          </a:xfrm>
          <a:prstGeom prst="rect">
            <a:avLst/>
          </a:prstGeom>
        </p:spPr>
        <p:txBody>
          <a:bodyPr/>
          <a:lstStyle/>
          <a:p>
            <a:fld id="{34DE395E-34A2-AA4D-9868-153B79C4F40E}" type="datetimeFigureOut">
              <a:rPr lang="en-US" smtClean="0"/>
              <a:t>9/28/2023</a:t>
            </a:fld>
            <a:endParaRPr lang="en-US"/>
          </a:p>
        </p:txBody>
      </p:sp>
      <p:sp>
        <p:nvSpPr>
          <p:cNvPr id="5" name="Footer Placeholder 4"/>
          <p:cNvSpPr>
            <a:spLocks noGrp="1"/>
          </p:cNvSpPr>
          <p:nvPr>
            <p:ph type="ftr" sz="quarter" idx="11"/>
          </p:nvPr>
        </p:nvSpPr>
        <p:spPr>
          <a:xfrm>
            <a:off x="3124200" y="4767265"/>
            <a:ext cx="2895600" cy="273843"/>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5"/>
            <a:ext cx="2133600" cy="273843"/>
          </a:xfrm>
          <a:prstGeom prst="rect">
            <a:avLst/>
          </a:prstGeom>
        </p:spPr>
        <p:txBody>
          <a:bodyPr/>
          <a:lstStyle/>
          <a:p>
            <a:fld id="{4AB888C7-909F-294F-8D58-CCD5DCAC4E92}" type="slidenum">
              <a:rPr lang="en-US" smtClean="0"/>
              <a:t>‹nº›</a:t>
            </a:fld>
            <a:endParaRPr lang="en-US"/>
          </a:p>
        </p:txBody>
      </p:sp>
    </p:spTree>
    <p:extLst>
      <p:ext uri="{BB962C8B-B14F-4D97-AF65-F5344CB8AC3E}">
        <p14:creationId xmlns:p14="http://schemas.microsoft.com/office/powerpoint/2010/main" val="17636765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901305"/>
            <a:ext cx="4038600" cy="2547938"/>
          </a:xfrm>
          <a:prstGeom prst="rect">
            <a:avLst/>
          </a:prstGeom>
        </p:spPr>
        <p:txBody>
          <a:bodyPr/>
          <a:lstStyle>
            <a:lvl1pPr>
              <a:defRPr sz="2797"/>
            </a:lvl1pPr>
            <a:lvl2pPr>
              <a:defRPr sz="2398"/>
            </a:lvl2pPr>
            <a:lvl3pPr>
              <a:defRPr sz="1998"/>
            </a:lvl3pPr>
            <a:lvl4pPr>
              <a:defRPr sz="1798"/>
            </a:lvl4pPr>
            <a:lvl5pPr>
              <a:defRPr sz="1798"/>
            </a:lvl5pPr>
            <a:lvl6pPr>
              <a:defRPr sz="1798"/>
            </a:lvl6pPr>
            <a:lvl7pPr>
              <a:defRPr sz="1798"/>
            </a:lvl7pPr>
            <a:lvl8pPr>
              <a:defRPr sz="1798"/>
            </a:lvl8pPr>
            <a:lvl9pPr>
              <a:defRPr sz="179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901305"/>
            <a:ext cx="4038600" cy="2547938"/>
          </a:xfrm>
          <a:prstGeom prst="rect">
            <a:avLst/>
          </a:prstGeom>
        </p:spPr>
        <p:txBody>
          <a:bodyPr/>
          <a:lstStyle>
            <a:lvl1pPr>
              <a:defRPr sz="2797"/>
            </a:lvl1pPr>
            <a:lvl2pPr>
              <a:defRPr sz="2398"/>
            </a:lvl2pPr>
            <a:lvl3pPr>
              <a:defRPr sz="1998"/>
            </a:lvl3pPr>
            <a:lvl4pPr>
              <a:defRPr sz="1798"/>
            </a:lvl4pPr>
            <a:lvl5pPr>
              <a:defRPr sz="1798"/>
            </a:lvl5pPr>
            <a:lvl6pPr>
              <a:defRPr sz="1798"/>
            </a:lvl6pPr>
            <a:lvl7pPr>
              <a:defRPr sz="1798"/>
            </a:lvl7pPr>
            <a:lvl8pPr>
              <a:defRPr sz="1798"/>
            </a:lvl8pPr>
            <a:lvl9pPr>
              <a:defRPr sz="179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4767265"/>
            <a:ext cx="2133600" cy="273843"/>
          </a:xfrm>
          <a:prstGeom prst="rect">
            <a:avLst/>
          </a:prstGeom>
        </p:spPr>
        <p:txBody>
          <a:bodyPr/>
          <a:lstStyle/>
          <a:p>
            <a:fld id="{34DE395E-34A2-AA4D-9868-153B79C4F40E}" type="datetimeFigureOut">
              <a:rPr lang="en-US" smtClean="0"/>
              <a:t>9/28/2023</a:t>
            </a:fld>
            <a:endParaRPr lang="en-US"/>
          </a:p>
        </p:txBody>
      </p:sp>
      <p:sp>
        <p:nvSpPr>
          <p:cNvPr id="6" name="Footer Placeholder 5"/>
          <p:cNvSpPr>
            <a:spLocks noGrp="1"/>
          </p:cNvSpPr>
          <p:nvPr>
            <p:ph type="ftr" sz="quarter" idx="11"/>
          </p:nvPr>
        </p:nvSpPr>
        <p:spPr>
          <a:xfrm>
            <a:off x="3124200" y="4767265"/>
            <a:ext cx="2895600" cy="273843"/>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4767265"/>
            <a:ext cx="2133600" cy="273843"/>
          </a:xfrm>
          <a:prstGeom prst="rect">
            <a:avLst/>
          </a:prstGeom>
        </p:spPr>
        <p:txBody>
          <a:bodyPr/>
          <a:lstStyle/>
          <a:p>
            <a:fld id="{4AB888C7-909F-294F-8D58-CCD5DCAC4E92}" type="slidenum">
              <a:rPr lang="en-US" smtClean="0"/>
              <a:t>‹nº›</a:t>
            </a:fld>
            <a:endParaRPr lang="en-US"/>
          </a:p>
        </p:txBody>
      </p:sp>
    </p:spTree>
    <p:extLst>
      <p:ext uri="{BB962C8B-B14F-4D97-AF65-F5344CB8AC3E}">
        <p14:creationId xmlns:p14="http://schemas.microsoft.com/office/powerpoint/2010/main" val="9721968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a:prstGeom prst="rect">
            <a:avLst/>
          </a:prstGeom>
        </p:spPr>
        <p:txBody>
          <a:bodyPr anchor="b"/>
          <a:lstStyle>
            <a:lvl1pPr marL="0" indent="0">
              <a:buNone/>
              <a:defRPr sz="2398" b="1"/>
            </a:lvl1pPr>
            <a:lvl2pPr marL="456789" indent="0">
              <a:buNone/>
              <a:defRPr sz="1998" b="1"/>
            </a:lvl2pPr>
            <a:lvl3pPr marL="913577" indent="0">
              <a:buNone/>
              <a:defRPr sz="1798" b="1"/>
            </a:lvl3pPr>
            <a:lvl4pPr marL="1370366" indent="0">
              <a:buNone/>
              <a:defRPr sz="1599" b="1"/>
            </a:lvl4pPr>
            <a:lvl5pPr marL="1827154" indent="0">
              <a:buNone/>
              <a:defRPr sz="1599" b="1"/>
            </a:lvl5pPr>
            <a:lvl6pPr marL="2283943" indent="0">
              <a:buNone/>
              <a:defRPr sz="1599" b="1"/>
            </a:lvl6pPr>
            <a:lvl7pPr marL="2740731" indent="0">
              <a:buNone/>
              <a:defRPr sz="1599" b="1"/>
            </a:lvl7pPr>
            <a:lvl8pPr marL="3197520" indent="0">
              <a:buNone/>
              <a:defRPr sz="1599" b="1"/>
            </a:lvl8pPr>
            <a:lvl9pPr marL="3654308" indent="0">
              <a:buNone/>
              <a:defRPr sz="1599"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a:prstGeom prst="rect">
            <a:avLst/>
          </a:prstGeom>
        </p:spPr>
        <p:txBody>
          <a:bodyPr/>
          <a:lstStyle>
            <a:lvl1pPr>
              <a:defRPr sz="2398"/>
            </a:lvl1pPr>
            <a:lvl2pPr>
              <a:defRPr sz="1998"/>
            </a:lvl2pPr>
            <a:lvl3pPr>
              <a:defRPr sz="1798"/>
            </a:lvl3pPr>
            <a:lvl4pPr>
              <a:defRPr sz="1599"/>
            </a:lvl4pPr>
            <a:lvl5pPr>
              <a:defRPr sz="1599"/>
            </a:lvl5pPr>
            <a:lvl6pPr>
              <a:defRPr sz="1599"/>
            </a:lvl6pPr>
            <a:lvl7pPr>
              <a:defRPr sz="1599"/>
            </a:lvl7pPr>
            <a:lvl8pPr>
              <a:defRPr sz="1599"/>
            </a:lvl8pPr>
            <a:lvl9pPr>
              <a:defRPr sz="15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9" y="1151335"/>
            <a:ext cx="4041775" cy="479822"/>
          </a:xfrm>
          <a:prstGeom prst="rect">
            <a:avLst/>
          </a:prstGeom>
        </p:spPr>
        <p:txBody>
          <a:bodyPr anchor="b"/>
          <a:lstStyle>
            <a:lvl1pPr marL="0" indent="0">
              <a:buNone/>
              <a:defRPr sz="2398" b="1"/>
            </a:lvl1pPr>
            <a:lvl2pPr marL="456789" indent="0">
              <a:buNone/>
              <a:defRPr sz="1998" b="1"/>
            </a:lvl2pPr>
            <a:lvl3pPr marL="913577" indent="0">
              <a:buNone/>
              <a:defRPr sz="1798" b="1"/>
            </a:lvl3pPr>
            <a:lvl4pPr marL="1370366" indent="0">
              <a:buNone/>
              <a:defRPr sz="1599" b="1"/>
            </a:lvl4pPr>
            <a:lvl5pPr marL="1827154" indent="0">
              <a:buNone/>
              <a:defRPr sz="1599" b="1"/>
            </a:lvl5pPr>
            <a:lvl6pPr marL="2283943" indent="0">
              <a:buNone/>
              <a:defRPr sz="1599" b="1"/>
            </a:lvl6pPr>
            <a:lvl7pPr marL="2740731" indent="0">
              <a:buNone/>
              <a:defRPr sz="1599" b="1"/>
            </a:lvl7pPr>
            <a:lvl8pPr marL="3197520" indent="0">
              <a:buNone/>
              <a:defRPr sz="1599" b="1"/>
            </a:lvl8pPr>
            <a:lvl9pPr marL="3654308" indent="0">
              <a:buNone/>
              <a:defRPr sz="1599" b="1"/>
            </a:lvl9pPr>
          </a:lstStyle>
          <a:p>
            <a:pPr lvl="0"/>
            <a:r>
              <a:rPr lang="en-US"/>
              <a:t>Click to edit Master text styles</a:t>
            </a:r>
          </a:p>
        </p:txBody>
      </p:sp>
      <p:sp>
        <p:nvSpPr>
          <p:cNvPr id="6" name="Content Placeholder 5"/>
          <p:cNvSpPr>
            <a:spLocks noGrp="1"/>
          </p:cNvSpPr>
          <p:nvPr>
            <p:ph sz="quarter" idx="4"/>
          </p:nvPr>
        </p:nvSpPr>
        <p:spPr>
          <a:xfrm>
            <a:off x="4645029" y="1631156"/>
            <a:ext cx="4041775" cy="2963466"/>
          </a:xfrm>
          <a:prstGeom prst="rect">
            <a:avLst/>
          </a:prstGeom>
        </p:spPr>
        <p:txBody>
          <a:bodyPr/>
          <a:lstStyle>
            <a:lvl1pPr>
              <a:defRPr sz="2398"/>
            </a:lvl1pPr>
            <a:lvl2pPr>
              <a:defRPr sz="1998"/>
            </a:lvl2pPr>
            <a:lvl3pPr>
              <a:defRPr sz="1798"/>
            </a:lvl3pPr>
            <a:lvl4pPr>
              <a:defRPr sz="1599"/>
            </a:lvl4pPr>
            <a:lvl5pPr>
              <a:defRPr sz="1599"/>
            </a:lvl5pPr>
            <a:lvl6pPr>
              <a:defRPr sz="1599"/>
            </a:lvl6pPr>
            <a:lvl7pPr>
              <a:defRPr sz="1599"/>
            </a:lvl7pPr>
            <a:lvl8pPr>
              <a:defRPr sz="1599"/>
            </a:lvl8pPr>
            <a:lvl9pPr>
              <a:defRPr sz="15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4767265"/>
            <a:ext cx="2133600" cy="273843"/>
          </a:xfrm>
          <a:prstGeom prst="rect">
            <a:avLst/>
          </a:prstGeom>
        </p:spPr>
        <p:txBody>
          <a:bodyPr/>
          <a:lstStyle/>
          <a:p>
            <a:fld id="{34DE395E-34A2-AA4D-9868-153B79C4F40E}" type="datetimeFigureOut">
              <a:rPr lang="en-US" smtClean="0"/>
              <a:t>9/28/2023</a:t>
            </a:fld>
            <a:endParaRPr lang="en-US"/>
          </a:p>
        </p:txBody>
      </p:sp>
      <p:sp>
        <p:nvSpPr>
          <p:cNvPr id="8" name="Footer Placeholder 7"/>
          <p:cNvSpPr>
            <a:spLocks noGrp="1"/>
          </p:cNvSpPr>
          <p:nvPr>
            <p:ph type="ftr" sz="quarter" idx="11"/>
          </p:nvPr>
        </p:nvSpPr>
        <p:spPr>
          <a:xfrm>
            <a:off x="3124200" y="4767265"/>
            <a:ext cx="2895600" cy="273843"/>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4767265"/>
            <a:ext cx="2133600" cy="273843"/>
          </a:xfrm>
          <a:prstGeom prst="rect">
            <a:avLst/>
          </a:prstGeom>
        </p:spPr>
        <p:txBody>
          <a:bodyPr/>
          <a:lstStyle/>
          <a:p>
            <a:fld id="{4AB888C7-909F-294F-8D58-CCD5DCAC4E92}" type="slidenum">
              <a:rPr lang="en-US" smtClean="0"/>
              <a:t>‹nº›</a:t>
            </a:fld>
            <a:endParaRPr lang="en-US"/>
          </a:p>
        </p:txBody>
      </p:sp>
    </p:spTree>
    <p:extLst>
      <p:ext uri="{BB962C8B-B14F-4D97-AF65-F5344CB8AC3E}">
        <p14:creationId xmlns:p14="http://schemas.microsoft.com/office/powerpoint/2010/main" val="2039174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a:xfrm>
            <a:off x="457200" y="4767265"/>
            <a:ext cx="2133600" cy="273843"/>
          </a:xfrm>
          <a:prstGeom prst="rect">
            <a:avLst/>
          </a:prstGeom>
        </p:spPr>
        <p:txBody>
          <a:bodyPr/>
          <a:lstStyle/>
          <a:p>
            <a:fld id="{34DE395E-34A2-AA4D-9868-153B79C4F40E}" type="datetimeFigureOut">
              <a:rPr lang="en-US" smtClean="0"/>
              <a:t>9/28/2023</a:t>
            </a:fld>
            <a:endParaRPr lang="en-US"/>
          </a:p>
        </p:txBody>
      </p:sp>
      <p:sp>
        <p:nvSpPr>
          <p:cNvPr id="4" name="Footer Placeholder 3"/>
          <p:cNvSpPr>
            <a:spLocks noGrp="1"/>
          </p:cNvSpPr>
          <p:nvPr>
            <p:ph type="ftr" sz="quarter" idx="11"/>
          </p:nvPr>
        </p:nvSpPr>
        <p:spPr>
          <a:xfrm>
            <a:off x="3124200" y="4767265"/>
            <a:ext cx="2895600" cy="273843"/>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4767265"/>
            <a:ext cx="2133600" cy="273843"/>
          </a:xfrm>
          <a:prstGeom prst="rect">
            <a:avLst/>
          </a:prstGeom>
        </p:spPr>
        <p:txBody>
          <a:bodyPr/>
          <a:lstStyle/>
          <a:p>
            <a:fld id="{4AB888C7-909F-294F-8D58-CCD5DCAC4E92}" type="slidenum">
              <a:rPr lang="en-US" smtClean="0"/>
              <a:t>‹nº›</a:t>
            </a:fld>
            <a:endParaRPr lang="en-US"/>
          </a:p>
        </p:txBody>
      </p:sp>
    </p:spTree>
    <p:extLst>
      <p:ext uri="{BB962C8B-B14F-4D97-AF65-F5344CB8AC3E}">
        <p14:creationId xmlns:p14="http://schemas.microsoft.com/office/powerpoint/2010/main" val="373346224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4767265"/>
            <a:ext cx="2133600" cy="273843"/>
          </a:xfrm>
          <a:prstGeom prst="rect">
            <a:avLst/>
          </a:prstGeom>
        </p:spPr>
        <p:txBody>
          <a:bodyPr/>
          <a:lstStyle/>
          <a:p>
            <a:fld id="{34DE395E-34A2-AA4D-9868-153B79C4F40E}" type="datetimeFigureOut">
              <a:rPr lang="en-US" smtClean="0"/>
              <a:t>9/28/2023</a:t>
            </a:fld>
            <a:endParaRPr lang="en-US"/>
          </a:p>
        </p:txBody>
      </p:sp>
      <p:sp>
        <p:nvSpPr>
          <p:cNvPr id="3" name="Footer Placeholder 2"/>
          <p:cNvSpPr>
            <a:spLocks noGrp="1"/>
          </p:cNvSpPr>
          <p:nvPr>
            <p:ph type="ftr" sz="quarter" idx="11"/>
          </p:nvPr>
        </p:nvSpPr>
        <p:spPr>
          <a:xfrm>
            <a:off x="3124200" y="4767265"/>
            <a:ext cx="2895600" cy="273843"/>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4767265"/>
            <a:ext cx="2133600" cy="273843"/>
          </a:xfrm>
          <a:prstGeom prst="rect">
            <a:avLst/>
          </a:prstGeom>
        </p:spPr>
        <p:txBody>
          <a:bodyPr/>
          <a:lstStyle/>
          <a:p>
            <a:fld id="{4AB888C7-909F-294F-8D58-CCD5DCAC4E92}" type="slidenum">
              <a:rPr lang="en-US" smtClean="0"/>
              <a:t>‹nº›</a:t>
            </a:fld>
            <a:endParaRPr lang="en-US"/>
          </a:p>
        </p:txBody>
      </p:sp>
    </p:spTree>
    <p:extLst>
      <p:ext uri="{BB962C8B-B14F-4D97-AF65-F5344CB8AC3E}">
        <p14:creationId xmlns:p14="http://schemas.microsoft.com/office/powerpoint/2010/main" val="82087857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4" y="204789"/>
            <a:ext cx="3008313" cy="871538"/>
          </a:xfrm>
          <a:prstGeom prst="rect">
            <a:avLst/>
          </a:prstGeom>
        </p:spPr>
        <p:txBody>
          <a:bodyPr anchor="b"/>
          <a:lstStyle>
            <a:lvl1pPr algn="l">
              <a:defRPr sz="1998" b="1"/>
            </a:lvl1pPr>
          </a:lstStyle>
          <a:p>
            <a:r>
              <a:rPr lang="en-US"/>
              <a:t>Click to edit Master title style</a:t>
            </a:r>
          </a:p>
        </p:txBody>
      </p:sp>
      <p:sp>
        <p:nvSpPr>
          <p:cNvPr id="3" name="Content Placeholder 2"/>
          <p:cNvSpPr>
            <a:spLocks noGrp="1"/>
          </p:cNvSpPr>
          <p:nvPr>
            <p:ph idx="1"/>
          </p:nvPr>
        </p:nvSpPr>
        <p:spPr>
          <a:xfrm>
            <a:off x="3575050" y="204787"/>
            <a:ext cx="5111750" cy="4389835"/>
          </a:xfrm>
          <a:prstGeom prst="rect">
            <a:avLst/>
          </a:prstGeom>
        </p:spPr>
        <p:txBody>
          <a:bodyPr/>
          <a:lstStyle>
            <a:lvl1pPr>
              <a:defRPr sz="3197"/>
            </a:lvl1pPr>
            <a:lvl2pPr>
              <a:defRPr sz="2797"/>
            </a:lvl2pPr>
            <a:lvl3pPr>
              <a:defRPr sz="2398"/>
            </a:lvl3pPr>
            <a:lvl4pPr>
              <a:defRPr sz="1998"/>
            </a:lvl4pPr>
            <a:lvl5pPr>
              <a:defRPr sz="1998"/>
            </a:lvl5pPr>
            <a:lvl6pPr>
              <a:defRPr sz="1998"/>
            </a:lvl6pPr>
            <a:lvl7pPr>
              <a:defRPr sz="1998"/>
            </a:lvl7pPr>
            <a:lvl8pPr>
              <a:defRPr sz="1998"/>
            </a:lvl8pPr>
            <a:lvl9pPr>
              <a:defRPr sz="199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4" y="1076327"/>
            <a:ext cx="3008313" cy="3518297"/>
          </a:xfrm>
          <a:prstGeom prst="rect">
            <a:avLst/>
          </a:prstGeom>
        </p:spPr>
        <p:txBody>
          <a:bodyPr/>
          <a:lstStyle>
            <a:lvl1pPr marL="0" indent="0">
              <a:buNone/>
              <a:defRPr sz="1399"/>
            </a:lvl1pPr>
            <a:lvl2pPr marL="456789" indent="0">
              <a:buNone/>
              <a:defRPr sz="1199"/>
            </a:lvl2pPr>
            <a:lvl3pPr marL="913577" indent="0">
              <a:buNone/>
              <a:defRPr sz="999"/>
            </a:lvl3pPr>
            <a:lvl4pPr marL="1370366" indent="0">
              <a:buNone/>
              <a:defRPr sz="899"/>
            </a:lvl4pPr>
            <a:lvl5pPr marL="1827154" indent="0">
              <a:buNone/>
              <a:defRPr sz="899"/>
            </a:lvl5pPr>
            <a:lvl6pPr marL="2283943" indent="0">
              <a:buNone/>
              <a:defRPr sz="899"/>
            </a:lvl6pPr>
            <a:lvl7pPr marL="2740731" indent="0">
              <a:buNone/>
              <a:defRPr sz="899"/>
            </a:lvl7pPr>
            <a:lvl8pPr marL="3197520" indent="0">
              <a:buNone/>
              <a:defRPr sz="899"/>
            </a:lvl8pPr>
            <a:lvl9pPr marL="3654308" indent="0">
              <a:buNone/>
              <a:defRPr sz="899"/>
            </a:lvl9pPr>
          </a:lstStyle>
          <a:p>
            <a:pPr lvl="0"/>
            <a:r>
              <a:rPr lang="en-US"/>
              <a:t>Click to edit Master text styles</a:t>
            </a:r>
          </a:p>
        </p:txBody>
      </p:sp>
      <p:sp>
        <p:nvSpPr>
          <p:cNvPr id="5" name="Date Placeholder 4"/>
          <p:cNvSpPr>
            <a:spLocks noGrp="1"/>
          </p:cNvSpPr>
          <p:nvPr>
            <p:ph type="dt" sz="half" idx="10"/>
          </p:nvPr>
        </p:nvSpPr>
        <p:spPr>
          <a:xfrm>
            <a:off x="457200" y="4767265"/>
            <a:ext cx="2133600" cy="273843"/>
          </a:xfrm>
          <a:prstGeom prst="rect">
            <a:avLst/>
          </a:prstGeom>
        </p:spPr>
        <p:txBody>
          <a:bodyPr/>
          <a:lstStyle/>
          <a:p>
            <a:fld id="{34DE395E-34A2-AA4D-9868-153B79C4F40E}" type="datetimeFigureOut">
              <a:rPr lang="en-US" smtClean="0"/>
              <a:t>9/28/2023</a:t>
            </a:fld>
            <a:endParaRPr lang="en-US"/>
          </a:p>
        </p:txBody>
      </p:sp>
      <p:sp>
        <p:nvSpPr>
          <p:cNvPr id="6" name="Footer Placeholder 5"/>
          <p:cNvSpPr>
            <a:spLocks noGrp="1"/>
          </p:cNvSpPr>
          <p:nvPr>
            <p:ph type="ftr" sz="quarter" idx="11"/>
          </p:nvPr>
        </p:nvSpPr>
        <p:spPr>
          <a:xfrm>
            <a:off x="3124200" y="4767265"/>
            <a:ext cx="2895600" cy="273843"/>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4767265"/>
            <a:ext cx="2133600" cy="273843"/>
          </a:xfrm>
          <a:prstGeom prst="rect">
            <a:avLst/>
          </a:prstGeom>
        </p:spPr>
        <p:txBody>
          <a:bodyPr/>
          <a:lstStyle/>
          <a:p>
            <a:fld id="{4AB888C7-909F-294F-8D58-CCD5DCAC4E92}" type="slidenum">
              <a:rPr lang="en-US" smtClean="0"/>
              <a:t>‹nº›</a:t>
            </a:fld>
            <a:endParaRPr lang="en-US"/>
          </a:p>
        </p:txBody>
      </p:sp>
    </p:spTree>
    <p:extLst>
      <p:ext uri="{BB962C8B-B14F-4D97-AF65-F5344CB8AC3E}">
        <p14:creationId xmlns:p14="http://schemas.microsoft.com/office/powerpoint/2010/main" val="35947762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88CE9A29-1173-4987-8426-5C5505D1EDF1}" type="datetimeFigureOut">
              <a:rPr lang="pt-BR" smtClean="0"/>
              <a:t>28/09/2023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AEE4A7E2-26FD-4DA3-A819-2266E34AC436}" type="slidenum">
              <a:rPr lang="pt-BR" smtClean="0"/>
              <a:t>‹nº›</a:t>
            </a:fld>
            <a:endParaRPr lang="pt-B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3"/>
          </a:xfrm>
          <a:prstGeom prst="rect">
            <a:avLst/>
          </a:prstGeom>
        </p:spPr>
        <p:txBody>
          <a:bodyPr anchor="b"/>
          <a:lstStyle>
            <a:lvl1pPr algn="l">
              <a:defRPr sz="1998" b="1"/>
            </a:lvl1pPr>
          </a:lstStyle>
          <a:p>
            <a:r>
              <a:rPr lang="en-US"/>
              <a:t>Click to edit Master title style</a:t>
            </a:r>
          </a:p>
        </p:txBody>
      </p:sp>
      <p:sp>
        <p:nvSpPr>
          <p:cNvPr id="3" name="Picture Placeholder 2"/>
          <p:cNvSpPr>
            <a:spLocks noGrp="1"/>
          </p:cNvSpPr>
          <p:nvPr>
            <p:ph type="pic" idx="1"/>
          </p:nvPr>
        </p:nvSpPr>
        <p:spPr>
          <a:xfrm>
            <a:off x="1792288" y="459582"/>
            <a:ext cx="5486400" cy="3086100"/>
          </a:xfrm>
          <a:prstGeom prst="rect">
            <a:avLst/>
          </a:prstGeom>
        </p:spPr>
        <p:txBody>
          <a:bodyPr/>
          <a:lstStyle>
            <a:lvl1pPr marL="0" indent="0">
              <a:buNone/>
              <a:defRPr sz="3197"/>
            </a:lvl1pPr>
            <a:lvl2pPr marL="456789" indent="0">
              <a:buNone/>
              <a:defRPr sz="2797"/>
            </a:lvl2pPr>
            <a:lvl3pPr marL="913577" indent="0">
              <a:buNone/>
              <a:defRPr sz="2398"/>
            </a:lvl3pPr>
            <a:lvl4pPr marL="1370366" indent="0">
              <a:buNone/>
              <a:defRPr sz="1998"/>
            </a:lvl4pPr>
            <a:lvl5pPr marL="1827154" indent="0">
              <a:buNone/>
              <a:defRPr sz="1998"/>
            </a:lvl5pPr>
            <a:lvl6pPr marL="2283943" indent="0">
              <a:buNone/>
              <a:defRPr sz="1998"/>
            </a:lvl6pPr>
            <a:lvl7pPr marL="2740731" indent="0">
              <a:buNone/>
              <a:defRPr sz="1998"/>
            </a:lvl7pPr>
            <a:lvl8pPr marL="3197520" indent="0">
              <a:buNone/>
              <a:defRPr sz="1998"/>
            </a:lvl8pPr>
            <a:lvl9pPr marL="3654308" indent="0">
              <a:buNone/>
              <a:defRPr sz="1998"/>
            </a:lvl9pPr>
          </a:lstStyle>
          <a:p>
            <a:endParaRPr lang="en-US"/>
          </a:p>
        </p:txBody>
      </p:sp>
      <p:sp>
        <p:nvSpPr>
          <p:cNvPr id="4" name="Text Placeholder 3"/>
          <p:cNvSpPr>
            <a:spLocks noGrp="1"/>
          </p:cNvSpPr>
          <p:nvPr>
            <p:ph type="body" sz="half" idx="2"/>
          </p:nvPr>
        </p:nvSpPr>
        <p:spPr>
          <a:xfrm>
            <a:off x="1792288" y="4025505"/>
            <a:ext cx="5486400" cy="603646"/>
          </a:xfrm>
          <a:prstGeom prst="rect">
            <a:avLst/>
          </a:prstGeom>
        </p:spPr>
        <p:txBody>
          <a:bodyPr/>
          <a:lstStyle>
            <a:lvl1pPr marL="0" indent="0">
              <a:buNone/>
              <a:defRPr sz="1399"/>
            </a:lvl1pPr>
            <a:lvl2pPr marL="456789" indent="0">
              <a:buNone/>
              <a:defRPr sz="1199"/>
            </a:lvl2pPr>
            <a:lvl3pPr marL="913577" indent="0">
              <a:buNone/>
              <a:defRPr sz="999"/>
            </a:lvl3pPr>
            <a:lvl4pPr marL="1370366" indent="0">
              <a:buNone/>
              <a:defRPr sz="899"/>
            </a:lvl4pPr>
            <a:lvl5pPr marL="1827154" indent="0">
              <a:buNone/>
              <a:defRPr sz="899"/>
            </a:lvl5pPr>
            <a:lvl6pPr marL="2283943" indent="0">
              <a:buNone/>
              <a:defRPr sz="899"/>
            </a:lvl6pPr>
            <a:lvl7pPr marL="2740731" indent="0">
              <a:buNone/>
              <a:defRPr sz="899"/>
            </a:lvl7pPr>
            <a:lvl8pPr marL="3197520" indent="0">
              <a:buNone/>
              <a:defRPr sz="899"/>
            </a:lvl8pPr>
            <a:lvl9pPr marL="3654308" indent="0">
              <a:buNone/>
              <a:defRPr sz="899"/>
            </a:lvl9pPr>
          </a:lstStyle>
          <a:p>
            <a:pPr lvl="0"/>
            <a:r>
              <a:rPr lang="en-US"/>
              <a:t>Click to edit Master text styles</a:t>
            </a:r>
          </a:p>
        </p:txBody>
      </p:sp>
      <p:sp>
        <p:nvSpPr>
          <p:cNvPr id="5" name="Date Placeholder 4"/>
          <p:cNvSpPr>
            <a:spLocks noGrp="1"/>
          </p:cNvSpPr>
          <p:nvPr>
            <p:ph type="dt" sz="half" idx="10"/>
          </p:nvPr>
        </p:nvSpPr>
        <p:spPr>
          <a:xfrm>
            <a:off x="457200" y="4767265"/>
            <a:ext cx="2133600" cy="273843"/>
          </a:xfrm>
          <a:prstGeom prst="rect">
            <a:avLst/>
          </a:prstGeom>
        </p:spPr>
        <p:txBody>
          <a:bodyPr/>
          <a:lstStyle/>
          <a:p>
            <a:fld id="{34DE395E-34A2-AA4D-9868-153B79C4F40E}" type="datetimeFigureOut">
              <a:rPr lang="en-US" smtClean="0"/>
              <a:t>9/28/2023</a:t>
            </a:fld>
            <a:endParaRPr lang="en-US"/>
          </a:p>
        </p:txBody>
      </p:sp>
      <p:sp>
        <p:nvSpPr>
          <p:cNvPr id="6" name="Footer Placeholder 5"/>
          <p:cNvSpPr>
            <a:spLocks noGrp="1"/>
          </p:cNvSpPr>
          <p:nvPr>
            <p:ph type="ftr" sz="quarter" idx="11"/>
          </p:nvPr>
        </p:nvSpPr>
        <p:spPr>
          <a:xfrm>
            <a:off x="3124200" y="4767265"/>
            <a:ext cx="2895600" cy="273843"/>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4767265"/>
            <a:ext cx="2133600" cy="273843"/>
          </a:xfrm>
          <a:prstGeom prst="rect">
            <a:avLst/>
          </a:prstGeom>
        </p:spPr>
        <p:txBody>
          <a:bodyPr/>
          <a:lstStyle/>
          <a:p>
            <a:fld id="{4AB888C7-909F-294F-8D58-CCD5DCAC4E92}" type="slidenum">
              <a:rPr lang="en-US" smtClean="0"/>
              <a:t>‹nº›</a:t>
            </a:fld>
            <a:endParaRPr lang="en-US"/>
          </a:p>
        </p:txBody>
      </p:sp>
    </p:spTree>
    <p:extLst>
      <p:ext uri="{BB962C8B-B14F-4D97-AF65-F5344CB8AC3E}">
        <p14:creationId xmlns:p14="http://schemas.microsoft.com/office/powerpoint/2010/main" val="101567988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200150"/>
            <a:ext cx="8229600" cy="339447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4767265"/>
            <a:ext cx="2133600" cy="273843"/>
          </a:xfrm>
          <a:prstGeom prst="rect">
            <a:avLst/>
          </a:prstGeom>
        </p:spPr>
        <p:txBody>
          <a:bodyPr/>
          <a:lstStyle/>
          <a:p>
            <a:fld id="{34DE395E-34A2-AA4D-9868-153B79C4F40E}" type="datetimeFigureOut">
              <a:rPr lang="en-US" smtClean="0"/>
              <a:t>9/28/2023</a:t>
            </a:fld>
            <a:endParaRPr lang="en-US"/>
          </a:p>
        </p:txBody>
      </p:sp>
      <p:sp>
        <p:nvSpPr>
          <p:cNvPr id="5" name="Footer Placeholder 4"/>
          <p:cNvSpPr>
            <a:spLocks noGrp="1"/>
          </p:cNvSpPr>
          <p:nvPr>
            <p:ph type="ftr" sz="quarter" idx="11"/>
          </p:nvPr>
        </p:nvSpPr>
        <p:spPr>
          <a:xfrm>
            <a:off x="3124200" y="4767265"/>
            <a:ext cx="2895600" cy="273843"/>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5"/>
            <a:ext cx="2133600" cy="273843"/>
          </a:xfrm>
          <a:prstGeom prst="rect">
            <a:avLst/>
          </a:prstGeom>
        </p:spPr>
        <p:txBody>
          <a:bodyPr/>
          <a:lstStyle/>
          <a:p>
            <a:fld id="{4AB888C7-909F-294F-8D58-CCD5DCAC4E92}" type="slidenum">
              <a:rPr lang="en-US" smtClean="0"/>
              <a:t>‹nº›</a:t>
            </a:fld>
            <a:endParaRPr lang="en-US"/>
          </a:p>
        </p:txBody>
      </p:sp>
    </p:spTree>
    <p:extLst>
      <p:ext uri="{BB962C8B-B14F-4D97-AF65-F5344CB8AC3E}">
        <p14:creationId xmlns:p14="http://schemas.microsoft.com/office/powerpoint/2010/main" val="20467657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4782"/>
            <a:ext cx="2057400" cy="3294459"/>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154782"/>
            <a:ext cx="6019800" cy="3294459"/>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4767265"/>
            <a:ext cx="2133600" cy="273843"/>
          </a:xfrm>
          <a:prstGeom prst="rect">
            <a:avLst/>
          </a:prstGeom>
        </p:spPr>
        <p:txBody>
          <a:bodyPr/>
          <a:lstStyle/>
          <a:p>
            <a:fld id="{34DE395E-34A2-AA4D-9868-153B79C4F40E}" type="datetimeFigureOut">
              <a:rPr lang="en-US" smtClean="0"/>
              <a:t>9/28/2023</a:t>
            </a:fld>
            <a:endParaRPr lang="en-US"/>
          </a:p>
        </p:txBody>
      </p:sp>
      <p:sp>
        <p:nvSpPr>
          <p:cNvPr id="5" name="Footer Placeholder 4"/>
          <p:cNvSpPr>
            <a:spLocks noGrp="1"/>
          </p:cNvSpPr>
          <p:nvPr>
            <p:ph type="ftr" sz="quarter" idx="11"/>
          </p:nvPr>
        </p:nvSpPr>
        <p:spPr>
          <a:xfrm>
            <a:off x="3124200" y="4767265"/>
            <a:ext cx="2895600" cy="273843"/>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5"/>
            <a:ext cx="2133600" cy="273843"/>
          </a:xfrm>
          <a:prstGeom prst="rect">
            <a:avLst/>
          </a:prstGeom>
        </p:spPr>
        <p:txBody>
          <a:bodyPr/>
          <a:lstStyle/>
          <a:p>
            <a:fld id="{4AB888C7-909F-294F-8D58-CCD5DCAC4E92}" type="slidenum">
              <a:rPr lang="en-US" smtClean="0"/>
              <a:t>‹nº›</a:t>
            </a:fld>
            <a:endParaRPr lang="en-US"/>
          </a:p>
        </p:txBody>
      </p:sp>
    </p:spTree>
    <p:extLst>
      <p:ext uri="{BB962C8B-B14F-4D97-AF65-F5344CB8AC3E}">
        <p14:creationId xmlns:p14="http://schemas.microsoft.com/office/powerpoint/2010/main" val="5335565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Logo + Black">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103281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722313" y="1028701"/>
            <a:ext cx="7772400" cy="1878806"/>
          </a:xfrm>
        </p:spPr>
        <p:txBody>
          <a:bodyPr anchor="b"/>
          <a:lstStyle>
            <a:lvl1pPr algn="ctr" defTabSz="685800" rtl="0" eaLnBrk="1" latinLnBrk="0" hangingPunct="1">
              <a:lnSpc>
                <a:spcPct val="100000"/>
              </a:lnSpc>
              <a:spcBef>
                <a:spcPct val="0"/>
              </a:spcBef>
              <a:buNone/>
              <a:defRPr lang="en-US" sz="36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pt-BR"/>
              <a:t>Clique para editar o título mestre</a:t>
            </a:r>
            <a:endParaRPr lang="en-US" dirty="0"/>
          </a:p>
        </p:txBody>
      </p:sp>
      <p:sp>
        <p:nvSpPr>
          <p:cNvPr id="3" name="Text Placeholder 2"/>
          <p:cNvSpPr>
            <a:spLocks noGrp="1"/>
          </p:cNvSpPr>
          <p:nvPr>
            <p:ph type="body" idx="1"/>
          </p:nvPr>
        </p:nvSpPr>
        <p:spPr>
          <a:xfrm>
            <a:off x="722313" y="3051573"/>
            <a:ext cx="7772400" cy="848915"/>
          </a:xfrm>
        </p:spPr>
        <p:txBody>
          <a:bodyPr anchor="t"/>
          <a:lstStyle>
            <a:lvl1pPr marL="0" indent="0" algn="ctr">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pt-BR"/>
              <a:t>Clique para editar o texto mestre</a:t>
            </a:r>
          </a:p>
        </p:txBody>
      </p:sp>
      <p:sp>
        <p:nvSpPr>
          <p:cNvPr id="4" name="Date Placeholder 3"/>
          <p:cNvSpPr>
            <a:spLocks noGrp="1"/>
          </p:cNvSpPr>
          <p:nvPr>
            <p:ph type="dt" sz="half" idx="10"/>
          </p:nvPr>
        </p:nvSpPr>
        <p:spPr/>
        <p:txBody>
          <a:bodyPr/>
          <a:lstStyle/>
          <a:p>
            <a:fld id="{88CE9A29-1173-4987-8426-5C5505D1EDF1}" type="datetimeFigureOut">
              <a:rPr lang="pt-BR" smtClean="0"/>
              <a:t>28/09/2023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AEE4A7E2-26FD-4DA3-A819-2266E34AC436}" type="slidenum">
              <a:rPr lang="pt-BR" smtClean="0"/>
              <a:t>‹nº›</a:t>
            </a:fld>
            <a:endParaRPr lang="pt-BR"/>
          </a:p>
        </p:txBody>
      </p:sp>
      <p:sp>
        <p:nvSpPr>
          <p:cNvPr id="7" name="Oval 6"/>
          <p:cNvSpPr/>
          <p:nvPr/>
        </p:nvSpPr>
        <p:spPr>
          <a:xfrm>
            <a:off x="4495800" y="2943225"/>
            <a:ext cx="84772" cy="63579"/>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Oval 7"/>
          <p:cNvSpPr/>
          <p:nvPr/>
        </p:nvSpPr>
        <p:spPr>
          <a:xfrm>
            <a:off x="4695825" y="2943225"/>
            <a:ext cx="84772" cy="63579"/>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 name="Oval 8"/>
          <p:cNvSpPr/>
          <p:nvPr/>
        </p:nvSpPr>
        <p:spPr>
          <a:xfrm>
            <a:off x="4296729" y="2943225"/>
            <a:ext cx="84772" cy="63579"/>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a:p>
        </p:txBody>
      </p:sp>
      <p:sp>
        <p:nvSpPr>
          <p:cNvPr id="4" name="Content Placeholder 3"/>
          <p:cNvSpPr>
            <a:spLocks noGrp="1"/>
          </p:cNvSpPr>
          <p:nvPr>
            <p:ph sz="half" idx="2"/>
          </p:nvPr>
        </p:nvSpPr>
        <p:spPr>
          <a:xfrm>
            <a:off x="4648200" y="1200151"/>
            <a:ext cx="4038600" cy="3394472"/>
          </a:xfrm>
        </p:spPr>
        <p:txBody>
          <a:bodyPr/>
          <a:lstStyle>
            <a:lvl1pPr>
              <a:defRPr sz="1800"/>
            </a:lvl1pPr>
            <a:lvl2pPr>
              <a:defRPr sz="1200"/>
            </a:lvl2pPr>
            <a:lvl3pPr>
              <a:defRPr sz="1200"/>
            </a:lvl3pPr>
            <a:lvl4pPr>
              <a:defRPr sz="1200"/>
            </a:lvl4pPr>
            <a:lvl5pPr>
              <a:defRPr sz="1200"/>
            </a:lvl5pPr>
            <a:lvl6pPr>
              <a:defRPr sz="1200"/>
            </a:lvl6pPr>
            <a:lvl7pPr>
              <a:defRPr sz="1200"/>
            </a:lvl7pPr>
            <a:lvl8pPr>
              <a:defRPr sz="1200"/>
            </a:lvl8pPr>
            <a:lvl9pPr>
              <a:defRPr sz="12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88CE9A29-1173-4987-8426-5C5505D1EDF1}" type="datetimeFigureOut">
              <a:rPr lang="pt-BR" smtClean="0"/>
              <a:t>28/09/2023</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AEE4A7E2-26FD-4DA3-A819-2266E34AC436}" type="slidenum">
              <a:rPr lang="pt-BR" smtClean="0"/>
              <a:t>‹nº›</a:t>
            </a:fld>
            <a:endParaRPr lang="pt-BR"/>
          </a:p>
        </p:txBody>
      </p:sp>
      <p:sp>
        <p:nvSpPr>
          <p:cNvPr id="9" name="Content Placeholder 8"/>
          <p:cNvSpPr>
            <a:spLocks noGrp="1"/>
          </p:cNvSpPr>
          <p:nvPr>
            <p:ph sz="quarter" idx="13"/>
          </p:nvPr>
        </p:nvSpPr>
        <p:spPr>
          <a:xfrm>
            <a:off x="365760" y="1200150"/>
            <a:ext cx="4041648" cy="3394710"/>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pt-BR"/>
              <a:t>Clique para editar o título mestre</a:t>
            </a:r>
            <a:endParaRPr lang="en-US"/>
          </a:p>
        </p:txBody>
      </p:sp>
      <p:sp>
        <p:nvSpPr>
          <p:cNvPr id="3" name="Text Placeholder 2"/>
          <p:cNvSpPr>
            <a:spLocks noGrp="1"/>
          </p:cNvSpPr>
          <p:nvPr>
            <p:ph type="body" idx="1"/>
          </p:nvPr>
        </p:nvSpPr>
        <p:spPr>
          <a:xfrm>
            <a:off x="457200" y="1200150"/>
            <a:ext cx="4040188" cy="457200"/>
          </a:xfrm>
        </p:spPr>
        <p:txBody>
          <a:bodyPr anchor="b">
            <a:noAutofit/>
          </a:bodyPr>
          <a:lstStyle>
            <a:lvl1pPr marL="0" indent="0" algn="ctr">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pt-BR"/>
              <a:t>Clique para editar o texto mestre</a:t>
            </a:r>
          </a:p>
        </p:txBody>
      </p:sp>
      <p:sp>
        <p:nvSpPr>
          <p:cNvPr id="5" name="Text Placeholder 4"/>
          <p:cNvSpPr>
            <a:spLocks noGrp="1"/>
          </p:cNvSpPr>
          <p:nvPr>
            <p:ph type="body" sz="quarter" idx="3"/>
          </p:nvPr>
        </p:nvSpPr>
        <p:spPr>
          <a:xfrm>
            <a:off x="4648201" y="1200150"/>
            <a:ext cx="4041775" cy="457200"/>
          </a:xfrm>
        </p:spPr>
        <p:txBody>
          <a:bodyPr anchor="b">
            <a:noAutofit/>
          </a:bodyPr>
          <a:lstStyle>
            <a:lvl1pPr marL="0" indent="0" algn="ctr">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pt-BR"/>
              <a:t>Clique para editar o texto mestre</a:t>
            </a:r>
          </a:p>
        </p:txBody>
      </p:sp>
      <p:sp>
        <p:nvSpPr>
          <p:cNvPr id="7" name="Date Placeholder 6"/>
          <p:cNvSpPr>
            <a:spLocks noGrp="1"/>
          </p:cNvSpPr>
          <p:nvPr>
            <p:ph type="dt" sz="half" idx="10"/>
          </p:nvPr>
        </p:nvSpPr>
        <p:spPr/>
        <p:txBody>
          <a:bodyPr/>
          <a:lstStyle/>
          <a:p>
            <a:fld id="{88CE9A29-1173-4987-8426-5C5505D1EDF1}" type="datetimeFigureOut">
              <a:rPr lang="pt-BR" smtClean="0"/>
              <a:t>28/09/2023</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AEE4A7E2-26FD-4DA3-A819-2266E34AC436}" type="slidenum">
              <a:rPr lang="pt-BR" smtClean="0"/>
              <a:t>‹nº›</a:t>
            </a:fld>
            <a:endParaRPr lang="pt-BR"/>
          </a:p>
        </p:txBody>
      </p:sp>
      <p:sp>
        <p:nvSpPr>
          <p:cNvPr id="11" name="Content Placeholder 10"/>
          <p:cNvSpPr>
            <a:spLocks noGrp="1"/>
          </p:cNvSpPr>
          <p:nvPr>
            <p:ph sz="quarter" idx="13"/>
          </p:nvPr>
        </p:nvSpPr>
        <p:spPr>
          <a:xfrm>
            <a:off x="457200" y="1659636"/>
            <a:ext cx="4041648" cy="2935224"/>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13" name="Content Placeholder 12"/>
          <p:cNvSpPr>
            <a:spLocks noGrp="1"/>
          </p:cNvSpPr>
          <p:nvPr>
            <p:ph sz="quarter" idx="14"/>
          </p:nvPr>
        </p:nvSpPr>
        <p:spPr>
          <a:xfrm>
            <a:off x="4672584" y="1659637"/>
            <a:ext cx="4041648" cy="2934890"/>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88CE9A29-1173-4987-8426-5C5505D1EDF1}" type="datetimeFigureOut">
              <a:rPr lang="pt-BR" smtClean="0"/>
              <a:t>28/09/2023</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AEE4A7E2-26FD-4DA3-A819-2266E34AC436}" type="slidenum">
              <a:rPr lang="pt-BR" smtClean="0"/>
              <a:t>‹nº›</a:t>
            </a:fld>
            <a:endParaRPr lang="pt-B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CE9A29-1173-4987-8426-5C5505D1EDF1}" type="datetimeFigureOut">
              <a:rPr lang="pt-BR" smtClean="0"/>
              <a:t>28/09/2023</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AEE4A7E2-26FD-4DA3-A819-2266E34AC436}" type="slidenum">
              <a:rPr lang="pt-BR" smtClean="0"/>
              <a:t>‹nº›</a:t>
            </a:fld>
            <a:endParaRPr lang="pt-B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5907088" y="200025"/>
            <a:ext cx="3008313" cy="1571625"/>
          </a:xfrm>
        </p:spPr>
        <p:txBody>
          <a:bodyPr anchor="b"/>
          <a:lstStyle>
            <a:lvl1pPr algn="ctr">
              <a:lnSpc>
                <a:spcPct val="100000"/>
              </a:lnSpc>
              <a:defRPr sz="2100" b="0">
                <a:effectLst>
                  <a:outerShdw blurRad="50800" dist="25400" dir="5400000" algn="t" rotWithShape="0">
                    <a:prstClr val="black">
                      <a:alpha val="25000"/>
                    </a:prstClr>
                  </a:outerShdw>
                </a:effectLst>
              </a:defRPr>
            </a:lvl1pPr>
          </a:lstStyle>
          <a:p>
            <a:r>
              <a:rPr lang="pt-BR"/>
              <a:t>Clique para editar o título mestre</a:t>
            </a:r>
            <a:endParaRPr lang="en-US" dirty="0"/>
          </a:p>
        </p:txBody>
      </p:sp>
      <p:sp>
        <p:nvSpPr>
          <p:cNvPr id="3" name="Content Placeholder 2"/>
          <p:cNvSpPr>
            <a:spLocks noGrp="1"/>
          </p:cNvSpPr>
          <p:nvPr>
            <p:ph idx="1"/>
          </p:nvPr>
        </p:nvSpPr>
        <p:spPr>
          <a:xfrm>
            <a:off x="719138" y="204789"/>
            <a:ext cx="4995863"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5907088" y="1828801"/>
            <a:ext cx="3008313" cy="2765822"/>
          </a:xfrm>
        </p:spPr>
        <p:txBody>
          <a:bodyPr>
            <a:normAutofit/>
          </a:bodyPr>
          <a:lstStyle>
            <a:lvl1pPr marL="0" indent="0" algn="ctr">
              <a:lnSpc>
                <a:spcPct val="125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pt-BR"/>
              <a:t>Clique para editar o texto mestre</a:t>
            </a:r>
          </a:p>
        </p:txBody>
      </p:sp>
      <p:sp>
        <p:nvSpPr>
          <p:cNvPr id="5" name="Date Placeholder 4"/>
          <p:cNvSpPr>
            <a:spLocks noGrp="1"/>
          </p:cNvSpPr>
          <p:nvPr>
            <p:ph type="dt" sz="half" idx="10"/>
          </p:nvPr>
        </p:nvSpPr>
        <p:spPr/>
        <p:txBody>
          <a:bodyPr/>
          <a:lstStyle/>
          <a:p>
            <a:fld id="{88CE9A29-1173-4987-8426-5C5505D1EDF1}" type="datetimeFigureOut">
              <a:rPr lang="pt-BR" smtClean="0"/>
              <a:t>28/09/2023</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AEE4A7E2-26FD-4DA3-A819-2266E34AC436}" type="slidenum">
              <a:rPr lang="pt-BR" smtClean="0"/>
              <a:t>‹nº›</a:t>
            </a:fld>
            <a:endParaRPr lang="pt-B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679577" y="171450"/>
            <a:ext cx="5711824" cy="671513"/>
          </a:xfrm>
        </p:spPr>
        <p:txBody>
          <a:bodyPr anchor="b"/>
          <a:lstStyle>
            <a:lvl1pPr algn="ctr">
              <a:lnSpc>
                <a:spcPct val="100000"/>
              </a:lnSpc>
              <a:defRPr sz="2100" b="0"/>
            </a:lvl1pPr>
          </a:lstStyle>
          <a:p>
            <a:r>
              <a:rPr lang="pt-BR"/>
              <a:t>Clique para editar o título mestre</a:t>
            </a:r>
            <a:endParaRPr lang="en-US" dirty="0"/>
          </a:p>
        </p:txBody>
      </p:sp>
      <p:sp>
        <p:nvSpPr>
          <p:cNvPr id="3" name="Picture Placeholder 2"/>
          <p:cNvSpPr>
            <a:spLocks noGrp="1"/>
          </p:cNvSpPr>
          <p:nvPr>
            <p:ph type="pic" idx="1"/>
          </p:nvPr>
        </p:nvSpPr>
        <p:spPr>
          <a:xfrm>
            <a:off x="1508127" y="857250"/>
            <a:ext cx="6054724" cy="3405783"/>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pt-BR"/>
              <a:t>Clique no ícone para adicionar uma imagem</a:t>
            </a:r>
            <a:endParaRPr lang="en-US" dirty="0"/>
          </a:p>
        </p:txBody>
      </p:sp>
      <p:sp>
        <p:nvSpPr>
          <p:cNvPr id="4" name="Text Placeholder 3"/>
          <p:cNvSpPr>
            <a:spLocks noGrp="1"/>
          </p:cNvSpPr>
          <p:nvPr>
            <p:ph type="body" sz="half" idx="2"/>
          </p:nvPr>
        </p:nvSpPr>
        <p:spPr>
          <a:xfrm>
            <a:off x="1679577" y="4357688"/>
            <a:ext cx="5711824" cy="400050"/>
          </a:xfrm>
        </p:spPr>
        <p:txBody>
          <a:bodyPr>
            <a:normAutofit/>
          </a:bodyPr>
          <a:lstStyle>
            <a:lvl1pPr marL="0" indent="0" algn="ctr">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pt-BR"/>
              <a:t>Clique para editar o texto mestre</a:t>
            </a:r>
          </a:p>
        </p:txBody>
      </p:sp>
      <p:sp>
        <p:nvSpPr>
          <p:cNvPr id="5" name="Date Placeholder 4"/>
          <p:cNvSpPr>
            <a:spLocks noGrp="1"/>
          </p:cNvSpPr>
          <p:nvPr>
            <p:ph type="dt" sz="half" idx="10"/>
          </p:nvPr>
        </p:nvSpPr>
        <p:spPr/>
        <p:txBody>
          <a:bodyPr/>
          <a:lstStyle/>
          <a:p>
            <a:fld id="{88CE9A29-1173-4987-8426-5C5505D1EDF1}" type="datetimeFigureOut">
              <a:rPr lang="pt-BR" smtClean="0"/>
              <a:t>28/09/2023</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AEE4A7E2-26FD-4DA3-A819-2266E34AC436}" type="slidenum">
              <a:rPr lang="pt-BR" smtClean="0"/>
              <a:t>‹nº›</a:t>
            </a:fld>
            <a:endParaRPr lang="pt-B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3.sv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200150"/>
          </a:xfrm>
          <a:prstGeom prst="rect">
            <a:avLst/>
          </a:prstGeom>
        </p:spPr>
        <p:txBody>
          <a:bodyPr vert="horz" lIns="91440" tIns="45720" rIns="91440" bIns="45720" rtlCol="0" anchor="b">
            <a:noAutofit/>
          </a:bodyPr>
          <a:lstStyle/>
          <a:p>
            <a:r>
              <a:rPr lang="pt-BR"/>
              <a:t>Clique para editar o título mestre</a:t>
            </a:r>
            <a:endParaRPr lang="en-US" dirty="0"/>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6363347" y="4767264"/>
            <a:ext cx="2085975" cy="273844"/>
          </a:xfrm>
          <a:prstGeom prst="rect">
            <a:avLst/>
          </a:prstGeom>
        </p:spPr>
        <p:txBody>
          <a:bodyPr vert="horz" lIns="91440" tIns="45720" rIns="45720" bIns="45720" rtlCol="0" anchor="ctr"/>
          <a:lstStyle>
            <a:lvl1pPr algn="r">
              <a:defRPr sz="900">
                <a:solidFill>
                  <a:schemeClr val="tx1">
                    <a:lumMod val="65000"/>
                    <a:lumOff val="35000"/>
                  </a:schemeClr>
                </a:solidFill>
                <a:latin typeface="Century Gothic" pitchFamily="34" charset="0"/>
              </a:defRPr>
            </a:lvl1pPr>
          </a:lstStyle>
          <a:p>
            <a:fld id="{88CE9A29-1173-4987-8426-5C5505D1EDF1}" type="datetimeFigureOut">
              <a:rPr lang="pt-BR" smtClean="0"/>
              <a:t>28/09/2023</a:t>
            </a:fld>
            <a:endParaRPr lang="pt-BR"/>
          </a:p>
        </p:txBody>
      </p:sp>
      <p:sp>
        <p:nvSpPr>
          <p:cNvPr id="5" name="Footer Placeholder 4"/>
          <p:cNvSpPr>
            <a:spLocks noGrp="1"/>
          </p:cNvSpPr>
          <p:nvPr>
            <p:ph type="ftr" sz="quarter" idx="3"/>
          </p:nvPr>
        </p:nvSpPr>
        <p:spPr>
          <a:xfrm>
            <a:off x="659165" y="4767264"/>
            <a:ext cx="2847975" cy="273844"/>
          </a:xfrm>
          <a:prstGeom prst="rect">
            <a:avLst/>
          </a:prstGeom>
        </p:spPr>
        <p:txBody>
          <a:bodyPr vert="horz" lIns="45720" tIns="45720" rIns="91440" bIns="45720" rtlCol="0" anchor="ctr"/>
          <a:lstStyle>
            <a:lvl1pPr algn="l">
              <a:defRPr sz="900">
                <a:solidFill>
                  <a:schemeClr val="tx1">
                    <a:lumMod val="65000"/>
                    <a:lumOff val="35000"/>
                  </a:schemeClr>
                </a:solidFill>
                <a:latin typeface="Century Gothic" pitchFamily="34" charset="0"/>
              </a:defRPr>
            </a:lvl1pPr>
          </a:lstStyle>
          <a:p>
            <a:endParaRPr lang="pt-BR"/>
          </a:p>
        </p:txBody>
      </p:sp>
      <p:sp>
        <p:nvSpPr>
          <p:cNvPr id="6" name="Slide Number Placeholder 5"/>
          <p:cNvSpPr>
            <a:spLocks noGrp="1"/>
          </p:cNvSpPr>
          <p:nvPr>
            <p:ph type="sldNum" sz="quarter" idx="4"/>
          </p:nvPr>
        </p:nvSpPr>
        <p:spPr>
          <a:xfrm>
            <a:off x="8543279" y="4767264"/>
            <a:ext cx="561975" cy="273844"/>
          </a:xfrm>
          <a:prstGeom prst="rect">
            <a:avLst/>
          </a:prstGeom>
        </p:spPr>
        <p:txBody>
          <a:bodyPr vert="horz" lIns="27432" tIns="45720" rIns="45720" bIns="45720" rtlCol="0" anchor="ctr"/>
          <a:lstStyle>
            <a:lvl1pPr algn="l">
              <a:defRPr sz="900">
                <a:solidFill>
                  <a:schemeClr val="tx1">
                    <a:lumMod val="65000"/>
                    <a:lumOff val="35000"/>
                  </a:schemeClr>
                </a:solidFill>
                <a:latin typeface="Century Gothic" pitchFamily="34" charset="0"/>
              </a:defRPr>
            </a:lvl1pPr>
          </a:lstStyle>
          <a:p>
            <a:fld id="{AEE4A7E2-26FD-4DA3-A819-2266E34AC436}" type="slidenum">
              <a:rPr lang="pt-BR" smtClean="0"/>
              <a:t>‹nº›</a:t>
            </a:fld>
            <a:endParaRPr lang="pt-BR"/>
          </a:p>
        </p:txBody>
      </p:sp>
    </p:spTree>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Lst>
  <p:txStyles>
    <p:titleStyle>
      <a:lvl1pPr algn="ctr" defTabSz="685800" rtl="0" eaLnBrk="1" latinLnBrk="0" hangingPunct="1">
        <a:lnSpc>
          <a:spcPts val="4350"/>
        </a:lnSpc>
        <a:spcBef>
          <a:spcPct val="0"/>
        </a:spcBef>
        <a:buNone/>
        <a:defRPr sz="405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257175" indent="-257175" algn="l" defTabSz="685800" rtl="0" eaLnBrk="1" latinLnBrk="0" hangingPunct="1">
        <a:spcBef>
          <a:spcPct val="20000"/>
        </a:spcBef>
        <a:buFont typeface="Arial" pitchFamily="34" charset="0"/>
        <a:buChar char="•"/>
        <a:defRPr sz="1800" kern="1200">
          <a:solidFill>
            <a:schemeClr val="tx1">
              <a:lumMod val="50000"/>
              <a:lumOff val="50000"/>
            </a:schemeClr>
          </a:solidFill>
          <a:latin typeface="+mj-lt"/>
          <a:ea typeface="+mn-ea"/>
          <a:cs typeface="+mn-cs"/>
        </a:defRPr>
      </a:lvl1pPr>
      <a:lvl2pPr marL="557213" indent="-214313" algn="l" defTabSz="685800" rtl="0" eaLnBrk="1" latinLnBrk="0" hangingPunct="1">
        <a:spcBef>
          <a:spcPct val="20000"/>
        </a:spcBef>
        <a:buFont typeface="Courier New" pitchFamily="49" charset="0"/>
        <a:buChar char="o"/>
        <a:defRPr sz="1200" kern="1200">
          <a:solidFill>
            <a:schemeClr val="tx1">
              <a:lumMod val="50000"/>
              <a:lumOff val="50000"/>
            </a:schemeClr>
          </a:solidFill>
          <a:latin typeface="+mj-lt"/>
          <a:ea typeface="+mn-ea"/>
          <a:cs typeface="+mn-cs"/>
        </a:defRPr>
      </a:lvl2pPr>
      <a:lvl3pPr marL="857250" indent="-171450" algn="l" defTabSz="685800" rtl="0" eaLnBrk="1" latinLnBrk="0" hangingPunct="1">
        <a:spcBef>
          <a:spcPct val="20000"/>
        </a:spcBef>
        <a:buFont typeface="Arial" pitchFamily="34" charset="0"/>
        <a:buChar char="•"/>
        <a:defRPr sz="1200" kern="1200">
          <a:solidFill>
            <a:schemeClr val="tx1">
              <a:lumMod val="50000"/>
              <a:lumOff val="50000"/>
            </a:schemeClr>
          </a:solidFill>
          <a:latin typeface="+mj-lt"/>
          <a:ea typeface="+mn-ea"/>
          <a:cs typeface="+mn-cs"/>
        </a:defRPr>
      </a:lvl3pPr>
      <a:lvl4pPr marL="1200150" indent="-171450" algn="l" defTabSz="685800" rtl="0" eaLnBrk="1" latinLnBrk="0" hangingPunct="1">
        <a:spcBef>
          <a:spcPct val="20000"/>
        </a:spcBef>
        <a:buFont typeface="Courier New" pitchFamily="49" charset="0"/>
        <a:buChar char="o"/>
        <a:defRPr sz="1200" kern="1200">
          <a:solidFill>
            <a:schemeClr val="tx1">
              <a:lumMod val="50000"/>
              <a:lumOff val="50000"/>
            </a:schemeClr>
          </a:solidFill>
          <a:latin typeface="+mj-lt"/>
          <a:ea typeface="+mn-ea"/>
          <a:cs typeface="+mn-cs"/>
        </a:defRPr>
      </a:lvl4pPr>
      <a:lvl5pPr marL="1543050" indent="-171450" algn="l" defTabSz="685800" rtl="0" eaLnBrk="1" latinLnBrk="0" hangingPunct="1">
        <a:spcBef>
          <a:spcPct val="20000"/>
        </a:spcBef>
        <a:buFont typeface="Arial" pitchFamily="34" charset="0"/>
        <a:buChar char="•"/>
        <a:defRPr sz="1200" kern="1200">
          <a:solidFill>
            <a:schemeClr val="tx1">
              <a:lumMod val="50000"/>
              <a:lumOff val="50000"/>
            </a:schemeClr>
          </a:solidFill>
          <a:latin typeface="+mj-lt"/>
          <a:ea typeface="+mn-ea"/>
          <a:cs typeface="+mn-cs"/>
        </a:defRPr>
      </a:lvl5pPr>
      <a:lvl6pPr marL="1885950" indent="-171450" algn="l" defTabSz="685800" rtl="0" eaLnBrk="1" latinLnBrk="0" hangingPunct="1">
        <a:spcBef>
          <a:spcPct val="20000"/>
        </a:spcBef>
        <a:buFont typeface="Courier New" pitchFamily="49" charset="0"/>
        <a:buChar char="o"/>
        <a:defRPr sz="1200" kern="1200">
          <a:solidFill>
            <a:schemeClr val="tx1">
              <a:lumMod val="50000"/>
              <a:lumOff val="50000"/>
            </a:schemeClr>
          </a:solidFill>
          <a:latin typeface="+mj-lt"/>
          <a:ea typeface="+mn-ea"/>
          <a:cs typeface="+mn-cs"/>
        </a:defRPr>
      </a:lvl6pPr>
      <a:lvl7pPr marL="2228850" indent="-171450" algn="l" defTabSz="685800" rtl="0" eaLnBrk="1" latinLnBrk="0" hangingPunct="1">
        <a:spcBef>
          <a:spcPct val="20000"/>
        </a:spcBef>
        <a:buFont typeface="Arial" pitchFamily="34" charset="0"/>
        <a:buChar char="•"/>
        <a:defRPr sz="1200" kern="1200">
          <a:solidFill>
            <a:schemeClr val="tx1">
              <a:lumMod val="50000"/>
              <a:lumOff val="50000"/>
            </a:schemeClr>
          </a:solidFill>
          <a:latin typeface="+mj-lt"/>
          <a:ea typeface="+mn-ea"/>
          <a:cs typeface="+mn-cs"/>
        </a:defRPr>
      </a:lvl7pPr>
      <a:lvl8pPr marL="2571750" indent="-171450" algn="l" defTabSz="685800" rtl="0" eaLnBrk="1" latinLnBrk="0" hangingPunct="1">
        <a:spcBef>
          <a:spcPct val="20000"/>
        </a:spcBef>
        <a:buFont typeface="Courier New" pitchFamily="49" charset="0"/>
        <a:buChar char="o"/>
        <a:defRPr sz="1200" kern="1200">
          <a:solidFill>
            <a:schemeClr val="tx1">
              <a:lumMod val="50000"/>
              <a:lumOff val="50000"/>
            </a:schemeClr>
          </a:solidFill>
          <a:latin typeface="+mj-lt"/>
          <a:ea typeface="+mn-ea"/>
          <a:cs typeface="+mn-cs"/>
        </a:defRPr>
      </a:lvl8pPr>
      <a:lvl9pPr marL="2914650" indent="-171450" algn="l" defTabSz="685800" rtl="0" eaLnBrk="1" latinLnBrk="0" hangingPunct="1">
        <a:spcBef>
          <a:spcPct val="20000"/>
        </a:spcBef>
        <a:buFont typeface="Arial" pitchFamily="34" charset="0"/>
        <a:buChar char="•"/>
        <a:defRPr sz="1200" kern="1200">
          <a:solidFill>
            <a:schemeClr val="tx1">
              <a:lumMod val="50000"/>
              <a:lumOff val="50000"/>
            </a:schemeClr>
          </a:solidFill>
          <a:latin typeface="+mj-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Gráfico 15">
            <a:extLst>
              <a:ext uri="{FF2B5EF4-FFF2-40B4-BE49-F238E27FC236}">
                <a16:creationId xmlns:a16="http://schemas.microsoft.com/office/drawing/2014/main" id="{3B8DAAF1-9E35-42F3-95DA-B62C19C729A3}"/>
              </a:ext>
            </a:extLst>
          </p:cNvPr>
          <p:cNvPicPr>
            <a:picLocks noChangeAspect="1"/>
          </p:cNvPicPr>
          <p:nvPr userDrawn="1"/>
        </p:nvPicPr>
        <p:blipFill>
          <a:blip r:embed="rId14">
            <a:extLst>
              <a:ext uri="{96DAC541-7B7A-43D3-8B79-37D633B846F1}">
                <asvg:svgBlip xmlns:asvg="http://schemas.microsoft.com/office/drawing/2016/SVG/main" r:embed="rId15"/>
              </a:ext>
            </a:extLst>
          </a:blip>
          <a:stretch>
            <a:fillRect/>
          </a:stretch>
        </p:blipFill>
        <p:spPr>
          <a:xfrm>
            <a:off x="205944" y="211291"/>
            <a:ext cx="8732115" cy="4720919"/>
          </a:xfrm>
          <a:prstGeom prst="rect">
            <a:avLst/>
          </a:prstGeom>
        </p:spPr>
      </p:pic>
      <p:sp>
        <p:nvSpPr>
          <p:cNvPr id="3" name="Retângulo 2"/>
          <p:cNvSpPr/>
          <p:nvPr userDrawn="1"/>
        </p:nvSpPr>
        <p:spPr>
          <a:xfrm>
            <a:off x="1075387" y="1273828"/>
            <a:ext cx="167425" cy="2573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349"/>
          </a:p>
        </p:txBody>
      </p:sp>
    </p:spTree>
    <p:extLst>
      <p:ext uri="{BB962C8B-B14F-4D97-AF65-F5344CB8AC3E}">
        <p14:creationId xmlns:p14="http://schemas.microsoft.com/office/powerpoint/2010/main" val="3707186600"/>
      </p:ext>
    </p:extLst>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 id="2147483733" r:id="rId12"/>
  </p:sldLayoutIdLst>
  <p:txStyles>
    <p:titleStyle>
      <a:lvl1pPr algn="ctr" defTabSz="456789" rtl="0" eaLnBrk="1" latinLnBrk="0" hangingPunct="1">
        <a:spcBef>
          <a:spcPct val="0"/>
        </a:spcBef>
        <a:buNone/>
        <a:defRPr sz="4396" kern="1200">
          <a:solidFill>
            <a:schemeClr val="tx1"/>
          </a:solidFill>
          <a:latin typeface="+mj-lt"/>
          <a:ea typeface="+mj-ea"/>
          <a:cs typeface="+mj-cs"/>
        </a:defRPr>
      </a:lvl1pPr>
    </p:titleStyle>
    <p:bodyStyle>
      <a:lvl1pPr marL="342591" indent="-342591" algn="l" defTabSz="456789" rtl="0" eaLnBrk="1" latinLnBrk="0" hangingPunct="1">
        <a:spcBef>
          <a:spcPct val="20000"/>
        </a:spcBef>
        <a:buFont typeface="Arial"/>
        <a:buChar char="•"/>
        <a:defRPr sz="3197" kern="1200">
          <a:solidFill>
            <a:schemeClr val="tx1"/>
          </a:solidFill>
          <a:latin typeface="+mn-lt"/>
          <a:ea typeface="+mn-ea"/>
          <a:cs typeface="+mn-cs"/>
        </a:defRPr>
      </a:lvl1pPr>
      <a:lvl2pPr marL="742281" indent="-285493" algn="l" defTabSz="456789" rtl="0" eaLnBrk="1" latinLnBrk="0" hangingPunct="1">
        <a:spcBef>
          <a:spcPct val="20000"/>
        </a:spcBef>
        <a:buFont typeface="Arial"/>
        <a:buChar char="–"/>
        <a:defRPr sz="2797" kern="1200">
          <a:solidFill>
            <a:schemeClr val="tx1"/>
          </a:solidFill>
          <a:latin typeface="+mn-lt"/>
          <a:ea typeface="+mn-ea"/>
          <a:cs typeface="+mn-cs"/>
        </a:defRPr>
      </a:lvl2pPr>
      <a:lvl3pPr marL="1141971" indent="-228394" algn="l" defTabSz="456789" rtl="0" eaLnBrk="1" latinLnBrk="0" hangingPunct="1">
        <a:spcBef>
          <a:spcPct val="20000"/>
        </a:spcBef>
        <a:buFont typeface="Arial"/>
        <a:buChar char="•"/>
        <a:defRPr sz="2398" kern="1200">
          <a:solidFill>
            <a:schemeClr val="tx1"/>
          </a:solidFill>
          <a:latin typeface="+mn-lt"/>
          <a:ea typeface="+mn-ea"/>
          <a:cs typeface="+mn-cs"/>
        </a:defRPr>
      </a:lvl3pPr>
      <a:lvl4pPr marL="1598760" indent="-228394" algn="l" defTabSz="456789" rtl="0" eaLnBrk="1" latinLnBrk="0" hangingPunct="1">
        <a:spcBef>
          <a:spcPct val="20000"/>
        </a:spcBef>
        <a:buFont typeface="Arial"/>
        <a:buChar char="–"/>
        <a:defRPr sz="1998" kern="1200">
          <a:solidFill>
            <a:schemeClr val="tx1"/>
          </a:solidFill>
          <a:latin typeface="+mn-lt"/>
          <a:ea typeface="+mn-ea"/>
          <a:cs typeface="+mn-cs"/>
        </a:defRPr>
      </a:lvl4pPr>
      <a:lvl5pPr marL="2055548" indent="-228394" algn="l" defTabSz="456789" rtl="0" eaLnBrk="1" latinLnBrk="0" hangingPunct="1">
        <a:spcBef>
          <a:spcPct val="20000"/>
        </a:spcBef>
        <a:buFont typeface="Arial"/>
        <a:buChar char="»"/>
        <a:defRPr sz="1998" kern="1200">
          <a:solidFill>
            <a:schemeClr val="tx1"/>
          </a:solidFill>
          <a:latin typeface="+mn-lt"/>
          <a:ea typeface="+mn-ea"/>
          <a:cs typeface="+mn-cs"/>
        </a:defRPr>
      </a:lvl5pPr>
      <a:lvl6pPr marL="2512337" indent="-228394" algn="l" defTabSz="456789" rtl="0" eaLnBrk="1" latinLnBrk="0" hangingPunct="1">
        <a:spcBef>
          <a:spcPct val="20000"/>
        </a:spcBef>
        <a:buFont typeface="Arial"/>
        <a:buChar char="•"/>
        <a:defRPr sz="1998" kern="1200">
          <a:solidFill>
            <a:schemeClr val="tx1"/>
          </a:solidFill>
          <a:latin typeface="+mn-lt"/>
          <a:ea typeface="+mn-ea"/>
          <a:cs typeface="+mn-cs"/>
        </a:defRPr>
      </a:lvl6pPr>
      <a:lvl7pPr marL="2969125" indent="-228394" algn="l" defTabSz="456789" rtl="0" eaLnBrk="1" latinLnBrk="0" hangingPunct="1">
        <a:spcBef>
          <a:spcPct val="20000"/>
        </a:spcBef>
        <a:buFont typeface="Arial"/>
        <a:buChar char="•"/>
        <a:defRPr sz="1998" kern="1200">
          <a:solidFill>
            <a:schemeClr val="tx1"/>
          </a:solidFill>
          <a:latin typeface="+mn-lt"/>
          <a:ea typeface="+mn-ea"/>
          <a:cs typeface="+mn-cs"/>
        </a:defRPr>
      </a:lvl7pPr>
      <a:lvl8pPr marL="3425914" indent="-228394" algn="l" defTabSz="456789" rtl="0" eaLnBrk="1" latinLnBrk="0" hangingPunct="1">
        <a:spcBef>
          <a:spcPct val="20000"/>
        </a:spcBef>
        <a:buFont typeface="Arial"/>
        <a:buChar char="•"/>
        <a:defRPr sz="1998" kern="1200">
          <a:solidFill>
            <a:schemeClr val="tx1"/>
          </a:solidFill>
          <a:latin typeface="+mn-lt"/>
          <a:ea typeface="+mn-ea"/>
          <a:cs typeface="+mn-cs"/>
        </a:defRPr>
      </a:lvl8pPr>
      <a:lvl9pPr marL="3882702" indent="-228394" algn="l" defTabSz="456789" rtl="0" eaLnBrk="1" latinLnBrk="0" hangingPunct="1">
        <a:spcBef>
          <a:spcPct val="20000"/>
        </a:spcBef>
        <a:buFont typeface="Arial"/>
        <a:buChar char="•"/>
        <a:defRPr sz="1998" kern="1200">
          <a:solidFill>
            <a:schemeClr val="tx1"/>
          </a:solidFill>
          <a:latin typeface="+mn-lt"/>
          <a:ea typeface="+mn-ea"/>
          <a:cs typeface="+mn-cs"/>
        </a:defRPr>
      </a:lvl9pPr>
    </p:bodyStyle>
    <p:otherStyle>
      <a:defPPr>
        <a:defRPr lang="en-US"/>
      </a:defPPr>
      <a:lvl1pPr marL="0" algn="l" defTabSz="456789" rtl="0" eaLnBrk="1" latinLnBrk="0" hangingPunct="1">
        <a:defRPr sz="1798" kern="1200">
          <a:solidFill>
            <a:schemeClr val="tx1"/>
          </a:solidFill>
          <a:latin typeface="+mn-lt"/>
          <a:ea typeface="+mn-ea"/>
          <a:cs typeface="+mn-cs"/>
        </a:defRPr>
      </a:lvl1pPr>
      <a:lvl2pPr marL="456789" algn="l" defTabSz="456789" rtl="0" eaLnBrk="1" latinLnBrk="0" hangingPunct="1">
        <a:defRPr sz="1798" kern="1200">
          <a:solidFill>
            <a:schemeClr val="tx1"/>
          </a:solidFill>
          <a:latin typeface="+mn-lt"/>
          <a:ea typeface="+mn-ea"/>
          <a:cs typeface="+mn-cs"/>
        </a:defRPr>
      </a:lvl2pPr>
      <a:lvl3pPr marL="913577" algn="l" defTabSz="456789" rtl="0" eaLnBrk="1" latinLnBrk="0" hangingPunct="1">
        <a:defRPr sz="1798" kern="1200">
          <a:solidFill>
            <a:schemeClr val="tx1"/>
          </a:solidFill>
          <a:latin typeface="+mn-lt"/>
          <a:ea typeface="+mn-ea"/>
          <a:cs typeface="+mn-cs"/>
        </a:defRPr>
      </a:lvl3pPr>
      <a:lvl4pPr marL="1370366" algn="l" defTabSz="456789" rtl="0" eaLnBrk="1" latinLnBrk="0" hangingPunct="1">
        <a:defRPr sz="1798" kern="1200">
          <a:solidFill>
            <a:schemeClr val="tx1"/>
          </a:solidFill>
          <a:latin typeface="+mn-lt"/>
          <a:ea typeface="+mn-ea"/>
          <a:cs typeface="+mn-cs"/>
        </a:defRPr>
      </a:lvl4pPr>
      <a:lvl5pPr marL="1827154" algn="l" defTabSz="456789" rtl="0" eaLnBrk="1" latinLnBrk="0" hangingPunct="1">
        <a:defRPr sz="1798" kern="1200">
          <a:solidFill>
            <a:schemeClr val="tx1"/>
          </a:solidFill>
          <a:latin typeface="+mn-lt"/>
          <a:ea typeface="+mn-ea"/>
          <a:cs typeface="+mn-cs"/>
        </a:defRPr>
      </a:lvl5pPr>
      <a:lvl6pPr marL="2283943" algn="l" defTabSz="456789" rtl="0" eaLnBrk="1" latinLnBrk="0" hangingPunct="1">
        <a:defRPr sz="1798" kern="1200">
          <a:solidFill>
            <a:schemeClr val="tx1"/>
          </a:solidFill>
          <a:latin typeface="+mn-lt"/>
          <a:ea typeface="+mn-ea"/>
          <a:cs typeface="+mn-cs"/>
        </a:defRPr>
      </a:lvl6pPr>
      <a:lvl7pPr marL="2740731" algn="l" defTabSz="456789" rtl="0" eaLnBrk="1" latinLnBrk="0" hangingPunct="1">
        <a:defRPr sz="1798" kern="1200">
          <a:solidFill>
            <a:schemeClr val="tx1"/>
          </a:solidFill>
          <a:latin typeface="+mn-lt"/>
          <a:ea typeface="+mn-ea"/>
          <a:cs typeface="+mn-cs"/>
        </a:defRPr>
      </a:lvl7pPr>
      <a:lvl8pPr marL="3197520" algn="l" defTabSz="456789" rtl="0" eaLnBrk="1" latinLnBrk="0" hangingPunct="1">
        <a:defRPr sz="1798" kern="1200">
          <a:solidFill>
            <a:schemeClr val="tx1"/>
          </a:solidFill>
          <a:latin typeface="+mn-lt"/>
          <a:ea typeface="+mn-ea"/>
          <a:cs typeface="+mn-cs"/>
        </a:defRPr>
      </a:lvl8pPr>
      <a:lvl9pPr marL="3654308" algn="l" defTabSz="456789" rtl="0" eaLnBrk="1" latinLnBrk="0" hangingPunct="1">
        <a:defRPr sz="179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1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1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openxmlformats.org/officeDocument/2006/relationships/image" Target="../media/image10.jpeg"/><Relationship Id="rId4" Type="http://schemas.openxmlformats.org/officeDocument/2006/relationships/image" Target="../media/image3.sv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7.sv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7.svg"/></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7.sv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7.sv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Imagem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48880" y="2213453"/>
            <a:ext cx="2646241" cy="711839"/>
          </a:xfrm>
          <a:prstGeom prst="rect">
            <a:avLst/>
          </a:prstGeom>
        </p:spPr>
      </p:pic>
    </p:spTree>
    <p:extLst>
      <p:ext uri="{BB962C8B-B14F-4D97-AF65-F5344CB8AC3E}">
        <p14:creationId xmlns:p14="http://schemas.microsoft.com/office/powerpoint/2010/main" val="2596455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6" name="Gráfico 65">
            <a:extLst>
              <a:ext uri="{FF2B5EF4-FFF2-40B4-BE49-F238E27FC236}">
                <a16:creationId xmlns:a16="http://schemas.microsoft.com/office/drawing/2014/main" id="{6C481974-8030-461E-81FF-A687691FF51D}"/>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r="70511" b="50000"/>
          <a:stretch/>
        </p:blipFill>
        <p:spPr>
          <a:xfrm>
            <a:off x="209983" y="211291"/>
            <a:ext cx="2572674" cy="2360456"/>
          </a:xfrm>
          <a:prstGeom prst="rect">
            <a:avLst/>
          </a:prstGeom>
        </p:spPr>
      </p:pic>
      <p:grpSp>
        <p:nvGrpSpPr>
          <p:cNvPr id="2" name="Agrupar 1">
            <a:extLst>
              <a:ext uri="{FF2B5EF4-FFF2-40B4-BE49-F238E27FC236}">
                <a16:creationId xmlns:a16="http://schemas.microsoft.com/office/drawing/2014/main" id="{DADA2084-576D-49BD-9016-7BCF01577AD1}"/>
              </a:ext>
            </a:extLst>
          </p:cNvPr>
          <p:cNvGrpSpPr/>
          <p:nvPr/>
        </p:nvGrpSpPr>
        <p:grpSpPr>
          <a:xfrm>
            <a:off x="2443861" y="1872969"/>
            <a:ext cx="4256278" cy="2615275"/>
            <a:chOff x="2377159" y="1872969"/>
            <a:chExt cx="4256278" cy="2615275"/>
          </a:xfrm>
        </p:grpSpPr>
        <p:sp>
          <p:nvSpPr>
            <p:cNvPr id="32" name="Retângulo 4"/>
            <p:cNvSpPr/>
            <p:nvPr/>
          </p:nvSpPr>
          <p:spPr>
            <a:xfrm>
              <a:off x="2377159" y="1872969"/>
              <a:ext cx="2240831" cy="2615275"/>
            </a:xfrm>
            <a:prstGeom prst="rect">
              <a:avLst/>
            </a:prstGeom>
            <a:noFill/>
            <a:ln>
              <a:gradFill flip="none" rotWithShape="1">
                <a:gsLst>
                  <a:gs pos="0">
                    <a:srgbClr val="ED145B"/>
                  </a:gs>
                  <a:gs pos="14000">
                    <a:srgbClr val="ED145B">
                      <a:alpha val="0"/>
                    </a:srgbClr>
                  </a:gs>
                  <a:gs pos="85000">
                    <a:srgbClr val="ED145B">
                      <a:alpha val="0"/>
                    </a:srgbClr>
                  </a:gs>
                  <a:gs pos="99000">
                    <a:srgbClr val="ED145B"/>
                  </a:gs>
                </a:gsLst>
                <a:lin ang="0" scaled="1"/>
                <a:tileRect/>
              </a:gra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85166"/>
              <a:endParaRPr lang="pt-BR" sz="999" cap="all" dirty="0">
                <a:solidFill>
                  <a:srgbClr val="797979"/>
                </a:solidFill>
                <a:latin typeface="Gotham HTF Book" charset="0"/>
                <a:ea typeface="Gotham HTF Book" charset="0"/>
                <a:cs typeface="Gotham HTF Book" charset="0"/>
              </a:endParaRPr>
            </a:p>
          </p:txBody>
        </p:sp>
        <p:cxnSp>
          <p:nvCxnSpPr>
            <p:cNvPr id="33" name="Straight Connector 32"/>
            <p:cNvCxnSpPr>
              <a:cxnSpLocks/>
            </p:cNvCxnSpPr>
            <p:nvPr/>
          </p:nvCxnSpPr>
          <p:spPr>
            <a:xfrm flipH="1" flipV="1">
              <a:off x="4648831" y="2375698"/>
              <a:ext cx="253007" cy="1"/>
            </a:xfrm>
            <a:prstGeom prst="line">
              <a:avLst/>
            </a:prstGeom>
            <a:ln w="9525">
              <a:solidFill>
                <a:srgbClr val="ED145B"/>
              </a:solidFill>
            </a:ln>
            <a:effectLst/>
          </p:spPr>
          <p:style>
            <a:lnRef idx="2">
              <a:schemeClr val="accent1"/>
            </a:lnRef>
            <a:fillRef idx="0">
              <a:schemeClr val="accent1"/>
            </a:fillRef>
            <a:effectRef idx="1">
              <a:schemeClr val="accent1"/>
            </a:effectRef>
            <a:fontRef idx="minor">
              <a:schemeClr val="tx1"/>
            </a:fontRef>
          </p:style>
        </p:cxnSp>
        <p:sp>
          <p:nvSpPr>
            <p:cNvPr id="34" name="Retângulo 4"/>
            <p:cNvSpPr/>
            <p:nvPr/>
          </p:nvSpPr>
          <p:spPr>
            <a:xfrm>
              <a:off x="4919805" y="3605422"/>
              <a:ext cx="1673640" cy="882821"/>
            </a:xfrm>
            <a:prstGeom prst="rect">
              <a:avLst/>
            </a:prstGeom>
            <a:noFill/>
            <a:ln>
              <a:gradFill flip="none" rotWithShape="1">
                <a:gsLst>
                  <a:gs pos="0">
                    <a:srgbClr val="ED145B"/>
                  </a:gs>
                  <a:gs pos="14000">
                    <a:srgbClr val="ED145B">
                      <a:alpha val="0"/>
                    </a:srgbClr>
                  </a:gs>
                  <a:gs pos="85000">
                    <a:srgbClr val="ED145B">
                      <a:alpha val="0"/>
                    </a:srgbClr>
                  </a:gs>
                  <a:gs pos="99000">
                    <a:srgbClr val="ED145B"/>
                  </a:gs>
                </a:gsLst>
                <a:lin ang="0" scaled="1"/>
                <a:tileRect/>
              </a:gra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85166"/>
              <a:r>
                <a:rPr lang="pt-BR" sz="1200" dirty="0">
                  <a:solidFill>
                    <a:schemeClr val="tx1">
                      <a:lumMod val="65000"/>
                      <a:lumOff val="35000"/>
                    </a:schemeClr>
                  </a:solidFill>
                  <a:latin typeface="Gotham HTF Light" pitchFamily="50" charset="0"/>
                  <a:cs typeface="Roboto Light"/>
                </a:rPr>
                <a:t>Cronograma</a:t>
              </a:r>
            </a:p>
          </p:txBody>
        </p:sp>
        <p:sp>
          <p:nvSpPr>
            <p:cNvPr id="35" name="Retângulo 4"/>
            <p:cNvSpPr/>
            <p:nvPr/>
          </p:nvSpPr>
          <p:spPr>
            <a:xfrm>
              <a:off x="4959797" y="1873771"/>
              <a:ext cx="1673640" cy="882821"/>
            </a:xfrm>
            <a:prstGeom prst="rect">
              <a:avLst/>
            </a:prstGeom>
            <a:noFill/>
            <a:ln>
              <a:gradFill flip="none" rotWithShape="1">
                <a:gsLst>
                  <a:gs pos="0">
                    <a:srgbClr val="ED145B"/>
                  </a:gs>
                  <a:gs pos="14000">
                    <a:srgbClr val="ED145B">
                      <a:alpha val="0"/>
                    </a:srgbClr>
                  </a:gs>
                  <a:gs pos="85000">
                    <a:srgbClr val="ED145B">
                      <a:alpha val="0"/>
                    </a:srgbClr>
                  </a:gs>
                  <a:gs pos="99000">
                    <a:srgbClr val="ED145B"/>
                  </a:gs>
                </a:gsLst>
                <a:lin ang="0" scaled="1"/>
                <a:tileRect/>
              </a:gra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85166"/>
              <a:r>
                <a:rPr lang="pt-BR" sz="1200" dirty="0">
                  <a:solidFill>
                    <a:schemeClr val="tx1">
                      <a:lumMod val="65000"/>
                      <a:lumOff val="35000"/>
                    </a:schemeClr>
                  </a:solidFill>
                  <a:latin typeface="Gotham HTF Light" pitchFamily="50" charset="0"/>
                  <a:cs typeface="Roboto Light"/>
                </a:rPr>
                <a:t>Escopo</a:t>
              </a:r>
            </a:p>
          </p:txBody>
        </p:sp>
        <p:cxnSp>
          <p:nvCxnSpPr>
            <p:cNvPr id="39" name="Straight Connector 38"/>
            <p:cNvCxnSpPr>
              <a:cxnSpLocks/>
            </p:cNvCxnSpPr>
            <p:nvPr/>
          </p:nvCxnSpPr>
          <p:spPr>
            <a:xfrm rot="10800000" flipH="1">
              <a:off x="4608506" y="4003830"/>
              <a:ext cx="253007" cy="1"/>
            </a:xfrm>
            <a:prstGeom prst="line">
              <a:avLst/>
            </a:prstGeom>
            <a:ln w="9525">
              <a:solidFill>
                <a:srgbClr val="ED145B"/>
              </a:solidFill>
            </a:ln>
            <a:effectLst/>
          </p:spPr>
          <p:style>
            <a:lnRef idx="2">
              <a:schemeClr val="accent1"/>
            </a:lnRef>
            <a:fillRef idx="0">
              <a:schemeClr val="accent1"/>
            </a:fillRef>
            <a:effectRef idx="1">
              <a:schemeClr val="accent1"/>
            </a:effectRef>
            <a:fontRef idx="minor">
              <a:schemeClr val="tx1"/>
            </a:fontRef>
          </p:style>
        </p:cxnSp>
        <p:sp>
          <p:nvSpPr>
            <p:cNvPr id="49" name="Retângulo 4"/>
            <p:cNvSpPr/>
            <p:nvPr/>
          </p:nvSpPr>
          <p:spPr>
            <a:xfrm>
              <a:off x="2408003" y="2915345"/>
              <a:ext cx="2240829" cy="548838"/>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85166"/>
              <a:r>
                <a:rPr lang="pt-BR" sz="1013" cap="all" dirty="0">
                  <a:solidFill>
                    <a:srgbClr val="ED145B"/>
                  </a:solidFill>
                  <a:latin typeface="Gotham HTF Book" charset="0"/>
                  <a:ea typeface="Gotham HTF Book" charset="0"/>
                  <a:cs typeface="Gotham HTF Book" charset="0"/>
                </a:rPr>
                <a:t>Planejamento</a:t>
              </a:r>
            </a:p>
          </p:txBody>
        </p:sp>
        <p:grpSp>
          <p:nvGrpSpPr>
            <p:cNvPr id="53" name="Group 52"/>
            <p:cNvGrpSpPr/>
            <p:nvPr/>
          </p:nvGrpSpPr>
          <p:grpSpPr>
            <a:xfrm rot="13261075">
              <a:off x="4767998" y="3961283"/>
              <a:ext cx="93774" cy="93774"/>
              <a:chOff x="908053" y="1341545"/>
              <a:chExt cx="93861" cy="93861"/>
            </a:xfrm>
            <a:effectLst/>
          </p:grpSpPr>
          <p:cxnSp>
            <p:nvCxnSpPr>
              <p:cNvPr id="54" name="Straight Connector 53"/>
              <p:cNvCxnSpPr/>
              <p:nvPr userDrawn="1"/>
            </p:nvCxnSpPr>
            <p:spPr>
              <a:xfrm flipV="1">
                <a:off x="911230" y="1341545"/>
                <a:ext cx="0" cy="93861"/>
              </a:xfrm>
              <a:prstGeom prst="line">
                <a:avLst/>
              </a:prstGeom>
              <a:ln w="9525">
                <a:solidFill>
                  <a:srgbClr val="ED145B"/>
                </a:solidFill>
              </a:ln>
              <a:effectLst/>
            </p:spPr>
            <p:style>
              <a:lnRef idx="2">
                <a:schemeClr val="accent1"/>
              </a:lnRef>
              <a:fillRef idx="0">
                <a:schemeClr val="accent1"/>
              </a:fillRef>
              <a:effectRef idx="1">
                <a:schemeClr val="accent1"/>
              </a:effectRef>
              <a:fontRef idx="minor">
                <a:schemeClr val="tx1"/>
              </a:fontRef>
            </p:style>
          </p:cxnSp>
          <p:cxnSp>
            <p:nvCxnSpPr>
              <p:cNvPr id="55" name="Straight Connector 54"/>
              <p:cNvCxnSpPr/>
              <p:nvPr userDrawn="1"/>
            </p:nvCxnSpPr>
            <p:spPr>
              <a:xfrm rot="16200000" flipV="1">
                <a:off x="954984" y="1388475"/>
                <a:ext cx="0" cy="93861"/>
              </a:xfrm>
              <a:prstGeom prst="line">
                <a:avLst/>
              </a:prstGeom>
              <a:ln w="9525">
                <a:solidFill>
                  <a:srgbClr val="ED145B"/>
                </a:solidFill>
              </a:ln>
              <a:effectLst/>
            </p:spPr>
            <p:style>
              <a:lnRef idx="2">
                <a:schemeClr val="accent1"/>
              </a:lnRef>
              <a:fillRef idx="0">
                <a:schemeClr val="accent1"/>
              </a:fillRef>
              <a:effectRef idx="1">
                <a:schemeClr val="accent1"/>
              </a:effectRef>
              <a:fontRef idx="minor">
                <a:schemeClr val="tx1"/>
              </a:fontRef>
            </p:style>
          </p:cxnSp>
        </p:grpSp>
        <p:grpSp>
          <p:nvGrpSpPr>
            <p:cNvPr id="60" name="Group 59"/>
            <p:cNvGrpSpPr/>
            <p:nvPr/>
          </p:nvGrpSpPr>
          <p:grpSpPr>
            <a:xfrm rot="13500000">
              <a:off x="4800061" y="2328811"/>
              <a:ext cx="93774" cy="93774"/>
              <a:chOff x="908053" y="1341545"/>
              <a:chExt cx="93861" cy="93861"/>
            </a:xfrm>
            <a:effectLst/>
          </p:grpSpPr>
          <p:cxnSp>
            <p:nvCxnSpPr>
              <p:cNvPr id="62" name="Straight Connector 61"/>
              <p:cNvCxnSpPr/>
              <p:nvPr userDrawn="1"/>
            </p:nvCxnSpPr>
            <p:spPr>
              <a:xfrm flipV="1">
                <a:off x="911230" y="1341545"/>
                <a:ext cx="0" cy="93861"/>
              </a:xfrm>
              <a:prstGeom prst="line">
                <a:avLst/>
              </a:prstGeom>
              <a:ln w="9525">
                <a:solidFill>
                  <a:srgbClr val="ED145B"/>
                </a:solidFill>
              </a:ln>
              <a:effectLst/>
            </p:spPr>
            <p:style>
              <a:lnRef idx="2">
                <a:schemeClr val="accent1"/>
              </a:lnRef>
              <a:fillRef idx="0">
                <a:schemeClr val="accent1"/>
              </a:fillRef>
              <a:effectRef idx="1">
                <a:schemeClr val="accent1"/>
              </a:effectRef>
              <a:fontRef idx="minor">
                <a:schemeClr val="tx1"/>
              </a:fontRef>
            </p:style>
          </p:cxnSp>
          <p:cxnSp>
            <p:nvCxnSpPr>
              <p:cNvPr id="63" name="Straight Connector 62"/>
              <p:cNvCxnSpPr/>
              <p:nvPr userDrawn="1"/>
            </p:nvCxnSpPr>
            <p:spPr>
              <a:xfrm rot="16200000" flipV="1">
                <a:off x="954984" y="1388475"/>
                <a:ext cx="0" cy="93861"/>
              </a:xfrm>
              <a:prstGeom prst="line">
                <a:avLst/>
              </a:prstGeom>
              <a:ln w="9525">
                <a:solidFill>
                  <a:srgbClr val="ED145B"/>
                </a:solidFill>
              </a:ln>
              <a:effectLst/>
            </p:spPr>
            <p:style>
              <a:lnRef idx="2">
                <a:schemeClr val="accent1"/>
              </a:lnRef>
              <a:fillRef idx="0">
                <a:schemeClr val="accent1"/>
              </a:fillRef>
              <a:effectRef idx="1">
                <a:schemeClr val="accent1"/>
              </a:effectRef>
              <a:fontRef idx="minor">
                <a:schemeClr val="tx1"/>
              </a:fontRef>
            </p:style>
          </p:cxnSp>
        </p:grpSp>
      </p:grpSp>
      <p:pic>
        <p:nvPicPr>
          <p:cNvPr id="68" name="Gráfico 67">
            <a:extLst>
              <a:ext uri="{FF2B5EF4-FFF2-40B4-BE49-F238E27FC236}">
                <a16:creationId xmlns:a16="http://schemas.microsoft.com/office/drawing/2014/main" id="{4C21FACE-9B00-496D-BCEC-C7A1FA6C5C8D}"/>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82486" t="84405"/>
          <a:stretch/>
        </p:blipFill>
        <p:spPr>
          <a:xfrm>
            <a:off x="7406112" y="4196002"/>
            <a:ext cx="1527908" cy="736209"/>
          </a:xfrm>
          <a:prstGeom prst="rect">
            <a:avLst/>
          </a:prstGeom>
        </p:spPr>
      </p:pic>
      <p:sp>
        <p:nvSpPr>
          <p:cNvPr id="47" name="TextBox 3">
            <a:extLst>
              <a:ext uri="{FF2B5EF4-FFF2-40B4-BE49-F238E27FC236}">
                <a16:creationId xmlns:a16="http://schemas.microsoft.com/office/drawing/2014/main" id="{B34C0411-69A8-41A7-A0D1-224A8110EAD4}"/>
              </a:ext>
            </a:extLst>
          </p:cNvPr>
          <p:cNvSpPr txBox="1"/>
          <p:nvPr/>
        </p:nvSpPr>
        <p:spPr>
          <a:xfrm>
            <a:off x="939416" y="1059990"/>
            <a:ext cx="6872944" cy="1081920"/>
          </a:xfrm>
          <a:prstGeom prst="rect">
            <a:avLst/>
          </a:prstGeom>
          <a:noFill/>
        </p:spPr>
        <p:txBody>
          <a:bodyPr wrap="square" tIns="46757" rtlCol="0">
            <a:spAutoFit/>
          </a:bodyPr>
          <a:lstStyle/>
          <a:p>
            <a:pPr>
              <a:lnSpc>
                <a:spcPct val="150000"/>
              </a:lnSpc>
            </a:pPr>
            <a:r>
              <a:rPr lang="pt-BR" sz="1500" dirty="0">
                <a:solidFill>
                  <a:schemeClr val="tx1">
                    <a:lumMod val="65000"/>
                    <a:lumOff val="35000"/>
                  </a:schemeClr>
                </a:solidFill>
                <a:latin typeface="Gotham HTF Light" pitchFamily="50" charset="0"/>
              </a:rPr>
              <a:t>Portanto, nossa etapa de planejamento estará estruturada desta maneira.</a:t>
            </a:r>
          </a:p>
          <a:p>
            <a:pPr>
              <a:lnSpc>
                <a:spcPct val="150000"/>
              </a:lnSpc>
            </a:pPr>
            <a:r>
              <a:rPr lang="pt-BR" altLang="pt-BR" sz="1500" dirty="0">
                <a:solidFill>
                  <a:schemeClr val="tx1">
                    <a:lumMod val="65000"/>
                    <a:lumOff val="35000"/>
                  </a:schemeClr>
                </a:solidFill>
                <a:latin typeface="Gotham HTF Light" pitchFamily="50" charset="0"/>
              </a:rPr>
              <a:t>.</a:t>
            </a:r>
          </a:p>
        </p:txBody>
      </p:sp>
      <p:sp>
        <p:nvSpPr>
          <p:cNvPr id="56" name="TextBox 59">
            <a:extLst>
              <a:ext uri="{FF2B5EF4-FFF2-40B4-BE49-F238E27FC236}">
                <a16:creationId xmlns:a16="http://schemas.microsoft.com/office/drawing/2014/main" id="{C1490A56-9BF0-461C-8D4B-F4BA65109824}"/>
              </a:ext>
            </a:extLst>
          </p:cNvPr>
          <p:cNvSpPr txBox="1"/>
          <p:nvPr/>
        </p:nvSpPr>
        <p:spPr>
          <a:xfrm>
            <a:off x="939417" y="555260"/>
            <a:ext cx="4345433" cy="369204"/>
          </a:xfrm>
          <a:prstGeom prst="rect">
            <a:avLst/>
          </a:prstGeom>
          <a:noFill/>
        </p:spPr>
        <p:txBody>
          <a:bodyPr wrap="square" rtlCol="0">
            <a:spAutoFit/>
          </a:bodyPr>
          <a:lstStyle/>
          <a:p>
            <a:r>
              <a:rPr lang="pt-BR" sz="1799" dirty="0">
                <a:solidFill>
                  <a:srgbClr val="ED145B"/>
                </a:solidFill>
                <a:latin typeface="Gotham HTF" pitchFamily="50" charset="0"/>
                <a:cs typeface="Gotham HTF Light"/>
              </a:rPr>
              <a:t>PLANEJAMENTO</a:t>
            </a:r>
          </a:p>
        </p:txBody>
      </p:sp>
    </p:spTree>
    <p:extLst>
      <p:ext uri="{BB962C8B-B14F-4D97-AF65-F5344CB8AC3E}">
        <p14:creationId xmlns:p14="http://schemas.microsoft.com/office/powerpoint/2010/main" val="19981065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áfico 5">
            <a:extLst>
              <a:ext uri="{FF2B5EF4-FFF2-40B4-BE49-F238E27FC236}">
                <a16:creationId xmlns:a16="http://schemas.microsoft.com/office/drawing/2014/main" id="{0F15FDAB-A375-4CDE-BFDD-248B60C7680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09982" y="211291"/>
            <a:ext cx="8724038" cy="4720920"/>
          </a:xfrm>
          <a:prstGeom prst="rect">
            <a:avLst/>
          </a:prstGeom>
        </p:spPr>
      </p:pic>
      <p:sp>
        <p:nvSpPr>
          <p:cNvPr id="5" name="AutoShape 2" descr="Resultado de imagem para Limitação Geográfica"/>
          <p:cNvSpPr>
            <a:spLocks noChangeAspect="1" noChangeArrowheads="1"/>
          </p:cNvSpPr>
          <p:nvPr/>
        </p:nvSpPr>
        <p:spPr bwMode="auto">
          <a:xfrm>
            <a:off x="1259681" y="-108347"/>
            <a:ext cx="2286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pt-BR" sz="1013"/>
          </a:p>
        </p:txBody>
      </p:sp>
      <p:sp>
        <p:nvSpPr>
          <p:cNvPr id="7" name="TextBox 59">
            <a:extLst>
              <a:ext uri="{FF2B5EF4-FFF2-40B4-BE49-F238E27FC236}">
                <a16:creationId xmlns:a16="http://schemas.microsoft.com/office/drawing/2014/main" id="{DA71B8C8-1C4C-4E51-8CF6-320E255EA052}"/>
              </a:ext>
            </a:extLst>
          </p:cNvPr>
          <p:cNvSpPr txBox="1"/>
          <p:nvPr/>
        </p:nvSpPr>
        <p:spPr>
          <a:xfrm>
            <a:off x="939417" y="555260"/>
            <a:ext cx="4345433" cy="369204"/>
          </a:xfrm>
          <a:prstGeom prst="rect">
            <a:avLst/>
          </a:prstGeom>
          <a:noFill/>
        </p:spPr>
        <p:txBody>
          <a:bodyPr wrap="square" rtlCol="0">
            <a:spAutoFit/>
          </a:bodyPr>
          <a:lstStyle/>
          <a:p>
            <a:r>
              <a:rPr lang="pt-BR" sz="1799" dirty="0">
                <a:solidFill>
                  <a:schemeClr val="tx1">
                    <a:lumMod val="65000"/>
                    <a:lumOff val="35000"/>
                  </a:schemeClr>
                </a:solidFill>
                <a:latin typeface="Gotham HTF Light"/>
                <a:cs typeface="Gotham HTF Light"/>
              </a:rPr>
              <a:t>ELICITAÇÃO </a:t>
            </a:r>
            <a:r>
              <a:rPr lang="pt-BR" sz="1799" dirty="0">
                <a:solidFill>
                  <a:srgbClr val="ED145B"/>
                </a:solidFill>
                <a:latin typeface="Gotham HTF" pitchFamily="50" charset="0"/>
                <a:cs typeface="Gotham HTF Light"/>
              </a:rPr>
              <a:t>DE REQUISITOS</a:t>
            </a:r>
          </a:p>
        </p:txBody>
      </p:sp>
      <p:sp>
        <p:nvSpPr>
          <p:cNvPr id="8" name="TextBox 3">
            <a:extLst>
              <a:ext uri="{FF2B5EF4-FFF2-40B4-BE49-F238E27FC236}">
                <a16:creationId xmlns:a16="http://schemas.microsoft.com/office/drawing/2014/main" id="{6058B524-4312-4D0F-AA18-229A02FA4E59}"/>
              </a:ext>
            </a:extLst>
          </p:cNvPr>
          <p:cNvSpPr txBox="1"/>
          <p:nvPr/>
        </p:nvSpPr>
        <p:spPr>
          <a:xfrm>
            <a:off x="937794" y="1419622"/>
            <a:ext cx="6872944" cy="2526162"/>
          </a:xfrm>
          <a:prstGeom prst="rect">
            <a:avLst/>
          </a:prstGeom>
          <a:noFill/>
        </p:spPr>
        <p:txBody>
          <a:bodyPr wrap="square" tIns="46757" rtlCol="0">
            <a:spAutoFit/>
          </a:bodyPr>
          <a:lstStyle/>
          <a:p>
            <a:pPr>
              <a:lnSpc>
                <a:spcPct val="150000"/>
              </a:lnSpc>
            </a:pPr>
            <a:r>
              <a:rPr lang="pt-BR" sz="1800" dirty="0">
                <a:solidFill>
                  <a:schemeClr val="tx1">
                    <a:lumMod val="65000"/>
                    <a:lumOff val="35000"/>
                  </a:schemeClr>
                </a:solidFill>
                <a:latin typeface="Gotham HTF Light" pitchFamily="50" charset="0"/>
              </a:rPr>
              <a:t>Talvez, a etapa de </a:t>
            </a:r>
            <a:r>
              <a:rPr lang="pt-BR" sz="1800" dirty="0" err="1">
                <a:solidFill>
                  <a:schemeClr val="tx1">
                    <a:lumMod val="65000"/>
                    <a:lumOff val="35000"/>
                  </a:schemeClr>
                </a:solidFill>
                <a:latin typeface="Gotham HTF Light" pitchFamily="50" charset="0"/>
              </a:rPr>
              <a:t>elicitação</a:t>
            </a:r>
            <a:r>
              <a:rPr lang="pt-BR" sz="1800" dirty="0">
                <a:solidFill>
                  <a:schemeClr val="tx1">
                    <a:lumMod val="65000"/>
                    <a:lumOff val="35000"/>
                  </a:schemeClr>
                </a:solidFill>
                <a:latin typeface="Gotham HTF Light" pitchFamily="50" charset="0"/>
              </a:rPr>
              <a:t> de </a:t>
            </a:r>
            <a:r>
              <a:rPr lang="pt-BR" sz="1800" dirty="0" err="1">
                <a:solidFill>
                  <a:schemeClr val="tx1">
                    <a:lumMod val="65000"/>
                    <a:lumOff val="35000"/>
                  </a:schemeClr>
                </a:solidFill>
                <a:latin typeface="Gotham HTF Light" pitchFamily="50" charset="0"/>
              </a:rPr>
              <a:t>requistos</a:t>
            </a:r>
            <a:r>
              <a:rPr lang="pt-BR" sz="1800" dirty="0">
                <a:solidFill>
                  <a:schemeClr val="tx1">
                    <a:lumMod val="65000"/>
                    <a:lumOff val="35000"/>
                  </a:schemeClr>
                </a:solidFill>
                <a:latin typeface="Gotham HTF Light" pitchFamily="50" charset="0"/>
              </a:rPr>
              <a:t> seja a mais importante deste processo.</a:t>
            </a:r>
          </a:p>
          <a:p>
            <a:pPr>
              <a:lnSpc>
                <a:spcPct val="150000"/>
              </a:lnSpc>
            </a:pPr>
            <a:endParaRPr lang="pt-BR" sz="1800" dirty="0">
              <a:solidFill>
                <a:schemeClr val="tx1">
                  <a:lumMod val="65000"/>
                  <a:lumOff val="35000"/>
                </a:schemeClr>
              </a:solidFill>
              <a:latin typeface="Gotham HTF Light" pitchFamily="50" charset="0"/>
            </a:endParaRPr>
          </a:p>
          <a:p>
            <a:pPr>
              <a:lnSpc>
                <a:spcPct val="150000"/>
              </a:lnSpc>
            </a:pPr>
            <a:r>
              <a:rPr lang="pt-BR" sz="1800" dirty="0">
                <a:solidFill>
                  <a:schemeClr val="tx1">
                    <a:lumMod val="65000"/>
                    <a:lumOff val="35000"/>
                  </a:schemeClr>
                </a:solidFill>
                <a:latin typeface="Gotham HTF Light" pitchFamily="50" charset="0"/>
              </a:rPr>
              <a:t>É aqui que iremos entender todas as necessidades do nosso cliente e dos usuários do sistema (stakeholder).</a:t>
            </a:r>
          </a:p>
          <a:p>
            <a:pPr>
              <a:lnSpc>
                <a:spcPct val="150000"/>
              </a:lnSpc>
            </a:pPr>
            <a:endParaRPr lang="pt-BR" altLang="pt-BR" sz="1800" dirty="0">
              <a:solidFill>
                <a:schemeClr val="tx1">
                  <a:lumMod val="65000"/>
                  <a:lumOff val="35000"/>
                </a:schemeClr>
              </a:solidFill>
              <a:latin typeface="Gotham HTF Light" pitchFamily="50" charset="0"/>
            </a:endParaRPr>
          </a:p>
        </p:txBody>
      </p:sp>
    </p:spTree>
    <p:extLst>
      <p:ext uri="{BB962C8B-B14F-4D97-AF65-F5344CB8AC3E}">
        <p14:creationId xmlns:p14="http://schemas.microsoft.com/office/powerpoint/2010/main" val="15794469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áfico 5">
            <a:extLst>
              <a:ext uri="{FF2B5EF4-FFF2-40B4-BE49-F238E27FC236}">
                <a16:creationId xmlns:a16="http://schemas.microsoft.com/office/drawing/2014/main" id="{0F15FDAB-A375-4CDE-BFDD-248B60C7680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09982" y="211291"/>
            <a:ext cx="8724038" cy="4720920"/>
          </a:xfrm>
          <a:prstGeom prst="rect">
            <a:avLst/>
          </a:prstGeom>
        </p:spPr>
      </p:pic>
      <p:sp>
        <p:nvSpPr>
          <p:cNvPr id="5" name="AutoShape 2" descr="Resultado de imagem para Limitação Geográfica"/>
          <p:cNvSpPr>
            <a:spLocks noChangeAspect="1" noChangeArrowheads="1"/>
          </p:cNvSpPr>
          <p:nvPr/>
        </p:nvSpPr>
        <p:spPr bwMode="auto">
          <a:xfrm>
            <a:off x="1259681" y="-108347"/>
            <a:ext cx="2286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pt-BR" sz="1013"/>
          </a:p>
        </p:txBody>
      </p:sp>
      <p:sp>
        <p:nvSpPr>
          <p:cNvPr id="8" name="TextBox 3">
            <a:extLst>
              <a:ext uri="{FF2B5EF4-FFF2-40B4-BE49-F238E27FC236}">
                <a16:creationId xmlns:a16="http://schemas.microsoft.com/office/drawing/2014/main" id="{6058B524-4312-4D0F-AA18-229A02FA4E59}"/>
              </a:ext>
            </a:extLst>
          </p:cNvPr>
          <p:cNvSpPr txBox="1"/>
          <p:nvPr/>
        </p:nvSpPr>
        <p:spPr>
          <a:xfrm>
            <a:off x="939417" y="1124865"/>
            <a:ext cx="6872944" cy="647378"/>
          </a:xfrm>
          <a:prstGeom prst="rect">
            <a:avLst/>
          </a:prstGeom>
          <a:noFill/>
        </p:spPr>
        <p:txBody>
          <a:bodyPr wrap="square" tIns="46757" rtlCol="0">
            <a:spAutoFit/>
          </a:bodyPr>
          <a:lstStyle/>
          <a:p>
            <a:r>
              <a:rPr lang="pt-BR" sz="1800" dirty="0">
                <a:solidFill>
                  <a:schemeClr val="tx1">
                    <a:lumMod val="65000"/>
                    <a:lumOff val="35000"/>
                  </a:schemeClr>
                </a:solidFill>
                <a:latin typeface="Gotham HTF Light" pitchFamily="50" charset="0"/>
              </a:rPr>
              <a:t>Esta etapa será dividida em duas partes: </a:t>
            </a:r>
          </a:p>
          <a:p>
            <a:endParaRPr lang="pt-BR" altLang="pt-BR" sz="1800" dirty="0">
              <a:solidFill>
                <a:schemeClr val="tx1">
                  <a:lumMod val="65000"/>
                  <a:lumOff val="35000"/>
                </a:schemeClr>
              </a:solidFill>
              <a:latin typeface="Gotham HTF Light" pitchFamily="50" charset="0"/>
            </a:endParaRPr>
          </a:p>
        </p:txBody>
      </p:sp>
      <p:grpSp>
        <p:nvGrpSpPr>
          <p:cNvPr id="2" name="Agrupar 1">
            <a:extLst>
              <a:ext uri="{FF2B5EF4-FFF2-40B4-BE49-F238E27FC236}">
                <a16:creationId xmlns:a16="http://schemas.microsoft.com/office/drawing/2014/main" id="{2E660757-AD8F-4004-B7DA-A6684552E5E3}"/>
              </a:ext>
            </a:extLst>
          </p:cNvPr>
          <p:cNvGrpSpPr/>
          <p:nvPr/>
        </p:nvGrpSpPr>
        <p:grpSpPr>
          <a:xfrm>
            <a:off x="2443861" y="1872969"/>
            <a:ext cx="4256278" cy="2615275"/>
            <a:chOff x="2377159" y="1872969"/>
            <a:chExt cx="4256278" cy="2615275"/>
          </a:xfrm>
        </p:grpSpPr>
        <p:sp>
          <p:nvSpPr>
            <p:cNvPr id="9" name="Retângulo 4">
              <a:extLst>
                <a:ext uri="{FF2B5EF4-FFF2-40B4-BE49-F238E27FC236}">
                  <a16:creationId xmlns:a16="http://schemas.microsoft.com/office/drawing/2014/main" id="{D3D17EE5-B250-4934-8404-7CD9F8BF5D2B}"/>
                </a:ext>
              </a:extLst>
            </p:cNvPr>
            <p:cNvSpPr/>
            <p:nvPr/>
          </p:nvSpPr>
          <p:spPr>
            <a:xfrm>
              <a:off x="2377159" y="1872969"/>
              <a:ext cx="2240831" cy="2615275"/>
            </a:xfrm>
            <a:prstGeom prst="rect">
              <a:avLst/>
            </a:prstGeom>
            <a:noFill/>
            <a:ln>
              <a:gradFill flip="none" rotWithShape="1">
                <a:gsLst>
                  <a:gs pos="0">
                    <a:srgbClr val="ED145B"/>
                  </a:gs>
                  <a:gs pos="14000">
                    <a:srgbClr val="ED145B">
                      <a:alpha val="0"/>
                    </a:srgbClr>
                  </a:gs>
                  <a:gs pos="85000">
                    <a:srgbClr val="ED145B">
                      <a:alpha val="0"/>
                    </a:srgbClr>
                  </a:gs>
                  <a:gs pos="99000">
                    <a:srgbClr val="ED145B"/>
                  </a:gs>
                </a:gsLst>
                <a:lin ang="0" scaled="1"/>
                <a:tileRect/>
              </a:gra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85166"/>
              <a:endParaRPr lang="pt-BR" sz="999" cap="all" dirty="0">
                <a:solidFill>
                  <a:srgbClr val="797979"/>
                </a:solidFill>
                <a:latin typeface="Gotham HTF Book" charset="0"/>
                <a:ea typeface="Gotham HTF Book" charset="0"/>
                <a:cs typeface="Gotham HTF Book" charset="0"/>
              </a:endParaRPr>
            </a:p>
          </p:txBody>
        </p:sp>
        <p:cxnSp>
          <p:nvCxnSpPr>
            <p:cNvPr id="10" name="Straight Connector 32">
              <a:extLst>
                <a:ext uri="{FF2B5EF4-FFF2-40B4-BE49-F238E27FC236}">
                  <a16:creationId xmlns:a16="http://schemas.microsoft.com/office/drawing/2014/main" id="{67803649-A691-4E29-A0F9-ABA44FAFC99C}"/>
                </a:ext>
              </a:extLst>
            </p:cNvPr>
            <p:cNvCxnSpPr>
              <a:cxnSpLocks/>
            </p:cNvCxnSpPr>
            <p:nvPr/>
          </p:nvCxnSpPr>
          <p:spPr>
            <a:xfrm flipH="1" flipV="1">
              <a:off x="4648831" y="2375698"/>
              <a:ext cx="253007" cy="1"/>
            </a:xfrm>
            <a:prstGeom prst="line">
              <a:avLst/>
            </a:prstGeom>
            <a:ln w="9525">
              <a:solidFill>
                <a:srgbClr val="ED145B"/>
              </a:solidFill>
            </a:ln>
            <a:effectLst/>
          </p:spPr>
          <p:style>
            <a:lnRef idx="2">
              <a:schemeClr val="accent1"/>
            </a:lnRef>
            <a:fillRef idx="0">
              <a:schemeClr val="accent1"/>
            </a:fillRef>
            <a:effectRef idx="1">
              <a:schemeClr val="accent1"/>
            </a:effectRef>
            <a:fontRef idx="minor">
              <a:schemeClr val="tx1"/>
            </a:fontRef>
          </p:style>
        </p:cxnSp>
        <p:sp>
          <p:nvSpPr>
            <p:cNvPr id="11" name="Retângulo 4">
              <a:extLst>
                <a:ext uri="{FF2B5EF4-FFF2-40B4-BE49-F238E27FC236}">
                  <a16:creationId xmlns:a16="http://schemas.microsoft.com/office/drawing/2014/main" id="{ADF79493-7DD4-4A57-AEEE-631C64713F9E}"/>
                </a:ext>
              </a:extLst>
            </p:cNvPr>
            <p:cNvSpPr/>
            <p:nvPr/>
          </p:nvSpPr>
          <p:spPr>
            <a:xfrm>
              <a:off x="4919805" y="3605422"/>
              <a:ext cx="1673640" cy="882821"/>
            </a:xfrm>
            <a:prstGeom prst="rect">
              <a:avLst/>
            </a:prstGeom>
            <a:noFill/>
            <a:ln>
              <a:gradFill flip="none" rotWithShape="1">
                <a:gsLst>
                  <a:gs pos="0">
                    <a:srgbClr val="ED145B"/>
                  </a:gs>
                  <a:gs pos="14000">
                    <a:srgbClr val="ED145B">
                      <a:alpha val="0"/>
                    </a:srgbClr>
                  </a:gs>
                  <a:gs pos="85000">
                    <a:srgbClr val="ED145B">
                      <a:alpha val="0"/>
                    </a:srgbClr>
                  </a:gs>
                  <a:gs pos="99000">
                    <a:srgbClr val="ED145B"/>
                  </a:gs>
                </a:gsLst>
                <a:lin ang="0" scaled="1"/>
                <a:tileRect/>
              </a:gra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85166"/>
              <a:r>
                <a:rPr lang="pt-BR" sz="1200" dirty="0">
                  <a:solidFill>
                    <a:schemeClr val="tx1">
                      <a:lumMod val="65000"/>
                      <a:lumOff val="35000"/>
                    </a:schemeClr>
                  </a:solidFill>
                  <a:latin typeface="Gotham HTF Light" pitchFamily="50" charset="0"/>
                  <a:cs typeface="Roboto Light"/>
                </a:rPr>
                <a:t>Análise de requisitos</a:t>
              </a:r>
            </a:p>
          </p:txBody>
        </p:sp>
        <p:sp>
          <p:nvSpPr>
            <p:cNvPr id="12" name="Retângulo 4">
              <a:extLst>
                <a:ext uri="{FF2B5EF4-FFF2-40B4-BE49-F238E27FC236}">
                  <a16:creationId xmlns:a16="http://schemas.microsoft.com/office/drawing/2014/main" id="{164F3C83-0DC1-42A9-A068-CDE6AEC2AC01}"/>
                </a:ext>
              </a:extLst>
            </p:cNvPr>
            <p:cNvSpPr/>
            <p:nvPr/>
          </p:nvSpPr>
          <p:spPr>
            <a:xfrm>
              <a:off x="4959797" y="1873771"/>
              <a:ext cx="1673640" cy="882821"/>
            </a:xfrm>
            <a:prstGeom prst="rect">
              <a:avLst/>
            </a:prstGeom>
            <a:noFill/>
            <a:ln>
              <a:gradFill flip="none" rotWithShape="1">
                <a:gsLst>
                  <a:gs pos="0">
                    <a:srgbClr val="ED145B"/>
                  </a:gs>
                  <a:gs pos="14000">
                    <a:srgbClr val="ED145B">
                      <a:alpha val="0"/>
                    </a:srgbClr>
                  </a:gs>
                  <a:gs pos="85000">
                    <a:srgbClr val="ED145B">
                      <a:alpha val="0"/>
                    </a:srgbClr>
                  </a:gs>
                  <a:gs pos="99000">
                    <a:srgbClr val="ED145B"/>
                  </a:gs>
                </a:gsLst>
                <a:lin ang="0" scaled="1"/>
                <a:tileRect/>
              </a:gra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85166"/>
              <a:r>
                <a:rPr lang="pt-BR" sz="1200" dirty="0">
                  <a:solidFill>
                    <a:schemeClr val="tx1">
                      <a:lumMod val="65000"/>
                      <a:lumOff val="35000"/>
                    </a:schemeClr>
                  </a:solidFill>
                  <a:latin typeface="Gotham HTF Light" pitchFamily="50" charset="0"/>
                  <a:cs typeface="Roboto Light"/>
                </a:rPr>
                <a:t>Levantamento de requisitos</a:t>
              </a:r>
            </a:p>
          </p:txBody>
        </p:sp>
        <p:cxnSp>
          <p:nvCxnSpPr>
            <p:cNvPr id="13" name="Straight Connector 38">
              <a:extLst>
                <a:ext uri="{FF2B5EF4-FFF2-40B4-BE49-F238E27FC236}">
                  <a16:creationId xmlns:a16="http://schemas.microsoft.com/office/drawing/2014/main" id="{95F1A678-7FF3-4AA5-BF6F-9F47A7C46050}"/>
                </a:ext>
              </a:extLst>
            </p:cNvPr>
            <p:cNvCxnSpPr>
              <a:cxnSpLocks/>
            </p:cNvCxnSpPr>
            <p:nvPr/>
          </p:nvCxnSpPr>
          <p:spPr>
            <a:xfrm rot="10800000" flipH="1">
              <a:off x="4608506" y="4003830"/>
              <a:ext cx="253007" cy="1"/>
            </a:xfrm>
            <a:prstGeom prst="line">
              <a:avLst/>
            </a:prstGeom>
            <a:ln w="9525">
              <a:solidFill>
                <a:srgbClr val="ED145B"/>
              </a:solidFill>
            </a:ln>
            <a:effectLst/>
          </p:spPr>
          <p:style>
            <a:lnRef idx="2">
              <a:schemeClr val="accent1"/>
            </a:lnRef>
            <a:fillRef idx="0">
              <a:schemeClr val="accent1"/>
            </a:fillRef>
            <a:effectRef idx="1">
              <a:schemeClr val="accent1"/>
            </a:effectRef>
            <a:fontRef idx="minor">
              <a:schemeClr val="tx1"/>
            </a:fontRef>
          </p:style>
        </p:cxnSp>
        <p:sp>
          <p:nvSpPr>
            <p:cNvPr id="14" name="Retângulo 4">
              <a:extLst>
                <a:ext uri="{FF2B5EF4-FFF2-40B4-BE49-F238E27FC236}">
                  <a16:creationId xmlns:a16="http://schemas.microsoft.com/office/drawing/2014/main" id="{A02E561B-5DAC-4520-9E24-9B060B11A600}"/>
                </a:ext>
              </a:extLst>
            </p:cNvPr>
            <p:cNvSpPr/>
            <p:nvPr/>
          </p:nvSpPr>
          <p:spPr>
            <a:xfrm>
              <a:off x="2408003" y="2915345"/>
              <a:ext cx="2240829" cy="548838"/>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85166"/>
              <a:r>
                <a:rPr lang="pt-BR" sz="1013" cap="all" dirty="0" err="1">
                  <a:solidFill>
                    <a:srgbClr val="ED145B"/>
                  </a:solidFill>
                  <a:latin typeface="Gotham HTF Book" charset="0"/>
                  <a:ea typeface="Gotham HTF Book" charset="0"/>
                  <a:cs typeface="Gotham HTF Book" charset="0"/>
                </a:rPr>
                <a:t>Elicitação</a:t>
              </a:r>
              <a:r>
                <a:rPr lang="pt-BR" sz="1013" cap="all" dirty="0">
                  <a:solidFill>
                    <a:srgbClr val="ED145B"/>
                  </a:solidFill>
                  <a:latin typeface="Gotham HTF Book" charset="0"/>
                  <a:ea typeface="Gotham HTF Book" charset="0"/>
                  <a:cs typeface="Gotham HTF Book" charset="0"/>
                </a:rPr>
                <a:t> de requisitos</a:t>
              </a:r>
            </a:p>
          </p:txBody>
        </p:sp>
        <p:grpSp>
          <p:nvGrpSpPr>
            <p:cNvPr id="15" name="Group 52">
              <a:extLst>
                <a:ext uri="{FF2B5EF4-FFF2-40B4-BE49-F238E27FC236}">
                  <a16:creationId xmlns:a16="http://schemas.microsoft.com/office/drawing/2014/main" id="{CC457D05-F5AC-4B02-9FBF-20AC8BB30375}"/>
                </a:ext>
              </a:extLst>
            </p:cNvPr>
            <p:cNvGrpSpPr/>
            <p:nvPr/>
          </p:nvGrpSpPr>
          <p:grpSpPr>
            <a:xfrm rot="13261075">
              <a:off x="4767998" y="3961283"/>
              <a:ext cx="93774" cy="93774"/>
              <a:chOff x="908053" y="1341545"/>
              <a:chExt cx="93861" cy="93861"/>
            </a:xfrm>
            <a:effectLst/>
          </p:grpSpPr>
          <p:cxnSp>
            <p:nvCxnSpPr>
              <p:cNvPr id="16" name="Straight Connector 53">
                <a:extLst>
                  <a:ext uri="{FF2B5EF4-FFF2-40B4-BE49-F238E27FC236}">
                    <a16:creationId xmlns:a16="http://schemas.microsoft.com/office/drawing/2014/main" id="{ACD1BD7C-EE59-40FF-89E8-AB153C48C955}"/>
                  </a:ext>
                </a:extLst>
              </p:cNvPr>
              <p:cNvCxnSpPr/>
              <p:nvPr userDrawn="1"/>
            </p:nvCxnSpPr>
            <p:spPr>
              <a:xfrm flipV="1">
                <a:off x="911230" y="1341545"/>
                <a:ext cx="0" cy="93861"/>
              </a:xfrm>
              <a:prstGeom prst="line">
                <a:avLst/>
              </a:prstGeom>
              <a:ln w="9525">
                <a:solidFill>
                  <a:srgbClr val="ED145B"/>
                </a:solidFill>
              </a:ln>
              <a:effectLst/>
            </p:spPr>
            <p:style>
              <a:lnRef idx="2">
                <a:schemeClr val="accent1"/>
              </a:lnRef>
              <a:fillRef idx="0">
                <a:schemeClr val="accent1"/>
              </a:fillRef>
              <a:effectRef idx="1">
                <a:schemeClr val="accent1"/>
              </a:effectRef>
              <a:fontRef idx="minor">
                <a:schemeClr val="tx1"/>
              </a:fontRef>
            </p:style>
          </p:cxnSp>
          <p:cxnSp>
            <p:nvCxnSpPr>
              <p:cNvPr id="17" name="Straight Connector 54">
                <a:extLst>
                  <a:ext uri="{FF2B5EF4-FFF2-40B4-BE49-F238E27FC236}">
                    <a16:creationId xmlns:a16="http://schemas.microsoft.com/office/drawing/2014/main" id="{1346E289-CF83-4E6D-8E83-FB12A556F703}"/>
                  </a:ext>
                </a:extLst>
              </p:cNvPr>
              <p:cNvCxnSpPr/>
              <p:nvPr userDrawn="1"/>
            </p:nvCxnSpPr>
            <p:spPr>
              <a:xfrm rot="16200000" flipV="1">
                <a:off x="954984" y="1388475"/>
                <a:ext cx="0" cy="93861"/>
              </a:xfrm>
              <a:prstGeom prst="line">
                <a:avLst/>
              </a:prstGeom>
              <a:ln w="9525">
                <a:solidFill>
                  <a:srgbClr val="ED145B"/>
                </a:solidFill>
              </a:ln>
              <a:effectLst/>
            </p:spPr>
            <p:style>
              <a:lnRef idx="2">
                <a:schemeClr val="accent1"/>
              </a:lnRef>
              <a:fillRef idx="0">
                <a:schemeClr val="accent1"/>
              </a:fillRef>
              <a:effectRef idx="1">
                <a:schemeClr val="accent1"/>
              </a:effectRef>
              <a:fontRef idx="minor">
                <a:schemeClr val="tx1"/>
              </a:fontRef>
            </p:style>
          </p:cxnSp>
        </p:grpSp>
        <p:grpSp>
          <p:nvGrpSpPr>
            <p:cNvPr id="18" name="Group 59">
              <a:extLst>
                <a:ext uri="{FF2B5EF4-FFF2-40B4-BE49-F238E27FC236}">
                  <a16:creationId xmlns:a16="http://schemas.microsoft.com/office/drawing/2014/main" id="{133BB037-7961-4B6D-A5D2-037099201C60}"/>
                </a:ext>
              </a:extLst>
            </p:cNvPr>
            <p:cNvGrpSpPr/>
            <p:nvPr/>
          </p:nvGrpSpPr>
          <p:grpSpPr>
            <a:xfrm rot="13500000">
              <a:off x="4800061" y="2328811"/>
              <a:ext cx="93774" cy="93774"/>
              <a:chOff x="908053" y="1341545"/>
              <a:chExt cx="93861" cy="93861"/>
            </a:xfrm>
            <a:effectLst/>
          </p:grpSpPr>
          <p:cxnSp>
            <p:nvCxnSpPr>
              <p:cNvPr id="19" name="Straight Connector 61">
                <a:extLst>
                  <a:ext uri="{FF2B5EF4-FFF2-40B4-BE49-F238E27FC236}">
                    <a16:creationId xmlns:a16="http://schemas.microsoft.com/office/drawing/2014/main" id="{A0ECCBF0-219B-4993-A9B2-BFB281664EFB}"/>
                  </a:ext>
                </a:extLst>
              </p:cNvPr>
              <p:cNvCxnSpPr/>
              <p:nvPr userDrawn="1"/>
            </p:nvCxnSpPr>
            <p:spPr>
              <a:xfrm flipV="1">
                <a:off x="911230" y="1341545"/>
                <a:ext cx="0" cy="93861"/>
              </a:xfrm>
              <a:prstGeom prst="line">
                <a:avLst/>
              </a:prstGeom>
              <a:ln w="9525">
                <a:solidFill>
                  <a:srgbClr val="ED145B"/>
                </a:solidFill>
              </a:ln>
              <a:effectLst/>
            </p:spPr>
            <p:style>
              <a:lnRef idx="2">
                <a:schemeClr val="accent1"/>
              </a:lnRef>
              <a:fillRef idx="0">
                <a:schemeClr val="accent1"/>
              </a:fillRef>
              <a:effectRef idx="1">
                <a:schemeClr val="accent1"/>
              </a:effectRef>
              <a:fontRef idx="minor">
                <a:schemeClr val="tx1"/>
              </a:fontRef>
            </p:style>
          </p:cxnSp>
          <p:cxnSp>
            <p:nvCxnSpPr>
              <p:cNvPr id="20" name="Straight Connector 62">
                <a:extLst>
                  <a:ext uri="{FF2B5EF4-FFF2-40B4-BE49-F238E27FC236}">
                    <a16:creationId xmlns:a16="http://schemas.microsoft.com/office/drawing/2014/main" id="{813595FC-94E0-48A0-A31A-71B973697FD3}"/>
                  </a:ext>
                </a:extLst>
              </p:cNvPr>
              <p:cNvCxnSpPr/>
              <p:nvPr userDrawn="1"/>
            </p:nvCxnSpPr>
            <p:spPr>
              <a:xfrm rot="16200000" flipV="1">
                <a:off x="954984" y="1388475"/>
                <a:ext cx="0" cy="93861"/>
              </a:xfrm>
              <a:prstGeom prst="line">
                <a:avLst/>
              </a:prstGeom>
              <a:ln w="9525">
                <a:solidFill>
                  <a:srgbClr val="ED145B"/>
                </a:solidFill>
              </a:ln>
              <a:effectLst/>
            </p:spPr>
            <p:style>
              <a:lnRef idx="2">
                <a:schemeClr val="accent1"/>
              </a:lnRef>
              <a:fillRef idx="0">
                <a:schemeClr val="accent1"/>
              </a:fillRef>
              <a:effectRef idx="1">
                <a:schemeClr val="accent1"/>
              </a:effectRef>
              <a:fontRef idx="minor">
                <a:schemeClr val="tx1"/>
              </a:fontRef>
            </p:style>
          </p:cxnSp>
        </p:grpSp>
      </p:grpSp>
      <p:sp>
        <p:nvSpPr>
          <p:cNvPr id="22" name="TextBox 59">
            <a:extLst>
              <a:ext uri="{FF2B5EF4-FFF2-40B4-BE49-F238E27FC236}">
                <a16:creationId xmlns:a16="http://schemas.microsoft.com/office/drawing/2014/main" id="{205C90AD-5B14-4D35-BE23-B3E5F9A755F1}"/>
              </a:ext>
            </a:extLst>
          </p:cNvPr>
          <p:cNvSpPr txBox="1"/>
          <p:nvPr/>
        </p:nvSpPr>
        <p:spPr>
          <a:xfrm>
            <a:off x="939417" y="555260"/>
            <a:ext cx="4345433" cy="369204"/>
          </a:xfrm>
          <a:prstGeom prst="rect">
            <a:avLst/>
          </a:prstGeom>
          <a:noFill/>
        </p:spPr>
        <p:txBody>
          <a:bodyPr wrap="square" rtlCol="0">
            <a:spAutoFit/>
          </a:bodyPr>
          <a:lstStyle/>
          <a:p>
            <a:r>
              <a:rPr lang="pt-BR" sz="1799" dirty="0">
                <a:solidFill>
                  <a:schemeClr val="tx1">
                    <a:lumMod val="65000"/>
                    <a:lumOff val="35000"/>
                  </a:schemeClr>
                </a:solidFill>
                <a:latin typeface="Gotham HTF Light"/>
                <a:cs typeface="Gotham HTF Light"/>
              </a:rPr>
              <a:t>ELICITAÇÃO </a:t>
            </a:r>
            <a:r>
              <a:rPr lang="pt-BR" sz="1799" dirty="0">
                <a:solidFill>
                  <a:srgbClr val="ED145B"/>
                </a:solidFill>
                <a:latin typeface="Gotham HTF" pitchFamily="50" charset="0"/>
                <a:cs typeface="Gotham HTF Light"/>
              </a:rPr>
              <a:t>DE REQUISITOS</a:t>
            </a:r>
          </a:p>
        </p:txBody>
      </p:sp>
    </p:spTree>
    <p:extLst>
      <p:ext uri="{BB962C8B-B14F-4D97-AF65-F5344CB8AC3E}">
        <p14:creationId xmlns:p14="http://schemas.microsoft.com/office/powerpoint/2010/main" val="1019141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2" descr="Resultado de imagem para Limitação Geográfica"/>
          <p:cNvSpPr>
            <a:spLocks noChangeAspect="1" noChangeArrowheads="1"/>
          </p:cNvSpPr>
          <p:nvPr/>
        </p:nvSpPr>
        <p:spPr bwMode="auto">
          <a:xfrm>
            <a:off x="1259681" y="-108347"/>
            <a:ext cx="2286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pt-BR" sz="1013"/>
          </a:p>
        </p:txBody>
      </p:sp>
      <p:sp>
        <p:nvSpPr>
          <p:cNvPr id="8" name="TextBox 3">
            <a:extLst>
              <a:ext uri="{FF2B5EF4-FFF2-40B4-BE49-F238E27FC236}">
                <a16:creationId xmlns:a16="http://schemas.microsoft.com/office/drawing/2014/main" id="{6058B524-4312-4D0F-AA18-229A02FA4E59}"/>
              </a:ext>
            </a:extLst>
          </p:cNvPr>
          <p:cNvSpPr txBox="1"/>
          <p:nvPr/>
        </p:nvSpPr>
        <p:spPr>
          <a:xfrm>
            <a:off x="939417" y="1131590"/>
            <a:ext cx="6872944" cy="4293825"/>
          </a:xfrm>
          <a:prstGeom prst="rect">
            <a:avLst/>
          </a:prstGeom>
          <a:noFill/>
        </p:spPr>
        <p:txBody>
          <a:bodyPr wrap="square" tIns="46757" rtlCol="0">
            <a:spAutoFit/>
          </a:bodyPr>
          <a:lstStyle/>
          <a:p>
            <a:pPr>
              <a:lnSpc>
                <a:spcPct val="150000"/>
              </a:lnSpc>
            </a:pPr>
            <a:r>
              <a:rPr lang="pt-BR" sz="1400" dirty="0">
                <a:solidFill>
                  <a:schemeClr val="tx1">
                    <a:lumMod val="65000"/>
                    <a:lumOff val="35000"/>
                  </a:schemeClr>
                </a:solidFill>
                <a:latin typeface="Gotham HTF Light" pitchFamily="50" charset="0"/>
              </a:rPr>
              <a:t>Levantar requisitos é uma arte e deve ser feita com extrema cautela e atenção.</a:t>
            </a:r>
          </a:p>
          <a:p>
            <a:pPr>
              <a:lnSpc>
                <a:spcPct val="150000"/>
              </a:lnSpc>
            </a:pPr>
            <a:endParaRPr lang="pt-BR" sz="800" dirty="0">
              <a:solidFill>
                <a:schemeClr val="tx1">
                  <a:lumMod val="65000"/>
                  <a:lumOff val="35000"/>
                </a:schemeClr>
              </a:solidFill>
              <a:latin typeface="Gotham HTF Light" pitchFamily="50" charset="0"/>
            </a:endParaRPr>
          </a:p>
          <a:p>
            <a:pPr>
              <a:lnSpc>
                <a:spcPct val="150000"/>
              </a:lnSpc>
            </a:pPr>
            <a:r>
              <a:rPr lang="pt-BR" sz="1400" dirty="0">
                <a:solidFill>
                  <a:schemeClr val="tx1">
                    <a:lumMod val="65000"/>
                    <a:lumOff val="35000"/>
                  </a:schemeClr>
                </a:solidFill>
                <a:latin typeface="Gotham HTF Light" pitchFamily="50" charset="0"/>
              </a:rPr>
              <a:t>Nesta fase, deveremos identificar alguns elementos importantes:</a:t>
            </a:r>
          </a:p>
          <a:p>
            <a:pPr>
              <a:lnSpc>
                <a:spcPct val="150000"/>
              </a:lnSpc>
            </a:pPr>
            <a:endParaRPr lang="pt-BR" sz="800" dirty="0">
              <a:solidFill>
                <a:schemeClr val="tx1">
                  <a:lumMod val="65000"/>
                  <a:lumOff val="35000"/>
                </a:schemeClr>
              </a:solidFill>
              <a:latin typeface="Gotham HTF Light" pitchFamily="50" charset="0"/>
            </a:endParaRPr>
          </a:p>
          <a:p>
            <a:pPr marL="342900" indent="-342900">
              <a:lnSpc>
                <a:spcPct val="150000"/>
              </a:lnSpc>
              <a:buFont typeface="+mj-lt"/>
              <a:buAutoNum type="arabicPeriod"/>
            </a:pPr>
            <a:r>
              <a:rPr lang="pt-BR" sz="1400" dirty="0">
                <a:solidFill>
                  <a:srgbClr val="ED145B"/>
                </a:solidFill>
                <a:latin typeface="Gotham HTF Light" pitchFamily="50" charset="0"/>
              </a:rPr>
              <a:t>Quem </a:t>
            </a:r>
            <a:r>
              <a:rPr lang="pt-BR" sz="1400" dirty="0">
                <a:solidFill>
                  <a:schemeClr val="tx1">
                    <a:lumMod val="65000"/>
                    <a:lumOff val="35000"/>
                  </a:schemeClr>
                </a:solidFill>
                <a:latin typeface="Gotham HTF Light" pitchFamily="50" charset="0"/>
              </a:rPr>
              <a:t>são nossos</a:t>
            </a:r>
            <a:r>
              <a:rPr lang="pt-BR" sz="1400" dirty="0">
                <a:solidFill>
                  <a:srgbClr val="ED145B"/>
                </a:solidFill>
                <a:latin typeface="Gotham HTF Light" pitchFamily="50" charset="0"/>
              </a:rPr>
              <a:t> Stakeholders</a:t>
            </a:r>
            <a:r>
              <a:rPr lang="pt-BR" sz="1400" dirty="0">
                <a:latin typeface="Gotham HTF Light" pitchFamily="50" charset="0"/>
              </a:rPr>
              <a:t> </a:t>
            </a:r>
            <a:r>
              <a:rPr lang="pt-BR" sz="1400" dirty="0">
                <a:solidFill>
                  <a:schemeClr val="tx1">
                    <a:lumMod val="65000"/>
                    <a:lumOff val="35000"/>
                  </a:schemeClr>
                </a:solidFill>
                <a:latin typeface="Gotham HTF Light" pitchFamily="50" charset="0"/>
              </a:rPr>
              <a:t>(pessoas envolvidas </a:t>
            </a:r>
            <a:r>
              <a:rPr lang="pt-BR" sz="1400" dirty="0">
                <a:solidFill>
                  <a:srgbClr val="ED145B"/>
                </a:solidFill>
                <a:latin typeface="Gotham HTF Light" pitchFamily="50" charset="0"/>
              </a:rPr>
              <a:t>direta</a:t>
            </a:r>
            <a:r>
              <a:rPr lang="pt-BR" sz="1400" dirty="0">
                <a:solidFill>
                  <a:schemeClr val="tx1">
                    <a:lumMod val="65000"/>
                    <a:lumOff val="35000"/>
                  </a:schemeClr>
                </a:solidFill>
                <a:latin typeface="Gotham HTF Light" pitchFamily="50" charset="0"/>
              </a:rPr>
              <a:t> ou </a:t>
            </a:r>
            <a:r>
              <a:rPr lang="pt-BR" sz="1400" dirty="0">
                <a:solidFill>
                  <a:srgbClr val="ED145B"/>
                </a:solidFill>
                <a:latin typeface="Gotham HTF Light" pitchFamily="50" charset="0"/>
              </a:rPr>
              <a:t>indiretamente</a:t>
            </a:r>
            <a:r>
              <a:rPr lang="pt-BR" sz="1400" dirty="0">
                <a:solidFill>
                  <a:schemeClr val="tx1">
                    <a:lumMod val="65000"/>
                    <a:lumOff val="35000"/>
                  </a:schemeClr>
                </a:solidFill>
                <a:latin typeface="Gotham HTF Light" pitchFamily="50" charset="0"/>
              </a:rPr>
              <a:t> com o sistema, as quais podem nos informar requisitos úteis para o entendimento das especificações do sistema).</a:t>
            </a:r>
          </a:p>
          <a:p>
            <a:pPr marL="342900" indent="-342900">
              <a:lnSpc>
                <a:spcPct val="150000"/>
              </a:lnSpc>
              <a:buFont typeface="+mj-lt"/>
              <a:buAutoNum type="arabicPeriod"/>
            </a:pPr>
            <a:endParaRPr lang="pt-BR" sz="1400" dirty="0">
              <a:solidFill>
                <a:schemeClr val="tx1">
                  <a:lumMod val="65000"/>
                  <a:lumOff val="35000"/>
                </a:schemeClr>
              </a:solidFill>
              <a:latin typeface="Gotham HTF Light" pitchFamily="50" charset="0"/>
            </a:endParaRPr>
          </a:p>
          <a:p>
            <a:pPr marL="342900" indent="-342900">
              <a:lnSpc>
                <a:spcPct val="150000"/>
              </a:lnSpc>
              <a:buFont typeface="+mj-lt"/>
              <a:buAutoNum type="arabicPeriod"/>
            </a:pPr>
            <a:r>
              <a:rPr lang="pt-BR" sz="1400" dirty="0">
                <a:solidFill>
                  <a:srgbClr val="ED145B"/>
                </a:solidFill>
                <a:latin typeface="Gotham HTF Light" pitchFamily="50" charset="0"/>
              </a:rPr>
              <a:t>Quais </a:t>
            </a:r>
            <a:r>
              <a:rPr lang="pt-BR" sz="1400" dirty="0">
                <a:solidFill>
                  <a:schemeClr val="tx1">
                    <a:lumMod val="65000"/>
                    <a:lumOff val="35000"/>
                  </a:schemeClr>
                </a:solidFill>
                <a:latin typeface="Gotham HTF Light" pitchFamily="50" charset="0"/>
              </a:rPr>
              <a:t>técnicas de </a:t>
            </a:r>
            <a:r>
              <a:rPr lang="pt-BR" sz="1400" dirty="0">
                <a:solidFill>
                  <a:srgbClr val="ED145B"/>
                </a:solidFill>
                <a:latin typeface="Gotham HTF Light" pitchFamily="50" charset="0"/>
              </a:rPr>
              <a:t>levantamento</a:t>
            </a:r>
            <a:r>
              <a:rPr lang="pt-BR" sz="1400" dirty="0">
                <a:solidFill>
                  <a:schemeClr val="tx1">
                    <a:lumMod val="65000"/>
                    <a:lumOff val="35000"/>
                  </a:schemeClr>
                </a:solidFill>
                <a:latin typeface="Gotham HTF Light" pitchFamily="50" charset="0"/>
              </a:rPr>
              <a:t> de requisitos iremos utilizar com cada </a:t>
            </a:r>
            <a:r>
              <a:rPr lang="pt-BR" sz="1400" dirty="0">
                <a:solidFill>
                  <a:srgbClr val="ED145B"/>
                </a:solidFill>
                <a:latin typeface="Gotham HTF Light" pitchFamily="50" charset="0"/>
              </a:rPr>
              <a:t>stakeholder</a:t>
            </a:r>
            <a:r>
              <a:rPr lang="pt-BR" sz="1400" dirty="0">
                <a:solidFill>
                  <a:schemeClr val="tx1">
                    <a:lumMod val="65000"/>
                    <a:lumOff val="35000"/>
                  </a:schemeClr>
                </a:solidFill>
                <a:latin typeface="Gotham HTF Light" pitchFamily="50" charset="0"/>
              </a:rPr>
              <a:t>.</a:t>
            </a:r>
          </a:p>
          <a:p>
            <a:pPr>
              <a:lnSpc>
                <a:spcPct val="150000"/>
              </a:lnSpc>
            </a:pPr>
            <a:endParaRPr lang="pt-BR" sz="1400" dirty="0">
              <a:solidFill>
                <a:schemeClr val="tx1">
                  <a:lumMod val="65000"/>
                  <a:lumOff val="35000"/>
                </a:schemeClr>
              </a:solidFill>
              <a:latin typeface="Gotham HTF Light" pitchFamily="50" charset="0"/>
            </a:endParaRPr>
          </a:p>
          <a:p>
            <a:pPr>
              <a:lnSpc>
                <a:spcPct val="150000"/>
              </a:lnSpc>
            </a:pPr>
            <a:endParaRPr lang="pt-BR" sz="1400" dirty="0">
              <a:solidFill>
                <a:schemeClr val="tx1">
                  <a:lumMod val="65000"/>
                  <a:lumOff val="35000"/>
                </a:schemeClr>
              </a:solidFill>
              <a:latin typeface="Gotham HTF Light" pitchFamily="50" charset="0"/>
            </a:endParaRPr>
          </a:p>
          <a:p>
            <a:pPr>
              <a:lnSpc>
                <a:spcPct val="150000"/>
              </a:lnSpc>
            </a:pPr>
            <a:endParaRPr lang="pt-BR" altLang="pt-BR" sz="1400" dirty="0">
              <a:solidFill>
                <a:schemeClr val="tx1">
                  <a:lumMod val="65000"/>
                  <a:lumOff val="35000"/>
                </a:schemeClr>
              </a:solidFill>
              <a:latin typeface="Gotham HTF Light" pitchFamily="50" charset="0"/>
            </a:endParaRPr>
          </a:p>
        </p:txBody>
      </p:sp>
      <p:sp>
        <p:nvSpPr>
          <p:cNvPr id="9" name="TextBox 59">
            <a:extLst>
              <a:ext uri="{FF2B5EF4-FFF2-40B4-BE49-F238E27FC236}">
                <a16:creationId xmlns:a16="http://schemas.microsoft.com/office/drawing/2014/main" id="{66A18FC6-3762-4853-8DBA-526F60F3D83E}"/>
              </a:ext>
            </a:extLst>
          </p:cNvPr>
          <p:cNvSpPr txBox="1"/>
          <p:nvPr/>
        </p:nvSpPr>
        <p:spPr>
          <a:xfrm>
            <a:off x="939417" y="555260"/>
            <a:ext cx="4345433" cy="369204"/>
          </a:xfrm>
          <a:prstGeom prst="rect">
            <a:avLst/>
          </a:prstGeom>
          <a:noFill/>
        </p:spPr>
        <p:txBody>
          <a:bodyPr wrap="square" rtlCol="0">
            <a:spAutoFit/>
          </a:bodyPr>
          <a:lstStyle/>
          <a:p>
            <a:r>
              <a:rPr lang="pt-BR" sz="1799" dirty="0">
                <a:solidFill>
                  <a:schemeClr val="tx1">
                    <a:lumMod val="65000"/>
                    <a:lumOff val="35000"/>
                  </a:schemeClr>
                </a:solidFill>
                <a:latin typeface="Gotham HTF Light"/>
                <a:cs typeface="Gotham HTF Light"/>
              </a:rPr>
              <a:t>LEVANTAMENTO </a:t>
            </a:r>
            <a:r>
              <a:rPr lang="pt-BR" sz="1799" dirty="0">
                <a:solidFill>
                  <a:srgbClr val="ED145B"/>
                </a:solidFill>
                <a:latin typeface="Gotham HTF" pitchFamily="50" charset="0"/>
                <a:cs typeface="Gotham HTF Light"/>
              </a:rPr>
              <a:t>DE REQUISITOS</a:t>
            </a:r>
          </a:p>
        </p:txBody>
      </p:sp>
    </p:spTree>
    <p:extLst>
      <p:ext uri="{BB962C8B-B14F-4D97-AF65-F5344CB8AC3E}">
        <p14:creationId xmlns:p14="http://schemas.microsoft.com/office/powerpoint/2010/main" val="989941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2" descr="Resultado de imagem para Limitação Geográfica"/>
          <p:cNvSpPr>
            <a:spLocks noChangeAspect="1" noChangeArrowheads="1"/>
          </p:cNvSpPr>
          <p:nvPr/>
        </p:nvSpPr>
        <p:spPr bwMode="auto">
          <a:xfrm>
            <a:off x="1259681" y="-108347"/>
            <a:ext cx="2286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pt-BR" sz="1013"/>
          </a:p>
        </p:txBody>
      </p:sp>
      <p:sp>
        <p:nvSpPr>
          <p:cNvPr id="8" name="TextBox 3">
            <a:extLst>
              <a:ext uri="{FF2B5EF4-FFF2-40B4-BE49-F238E27FC236}">
                <a16:creationId xmlns:a16="http://schemas.microsoft.com/office/drawing/2014/main" id="{6058B524-4312-4D0F-AA18-229A02FA4E59}"/>
              </a:ext>
            </a:extLst>
          </p:cNvPr>
          <p:cNvSpPr txBox="1"/>
          <p:nvPr/>
        </p:nvSpPr>
        <p:spPr>
          <a:xfrm>
            <a:off x="939417" y="1347614"/>
            <a:ext cx="6872944" cy="2110664"/>
          </a:xfrm>
          <a:prstGeom prst="rect">
            <a:avLst/>
          </a:prstGeom>
          <a:noFill/>
        </p:spPr>
        <p:txBody>
          <a:bodyPr wrap="square" tIns="46757" rtlCol="0">
            <a:spAutoFit/>
          </a:bodyPr>
          <a:lstStyle/>
          <a:p>
            <a:pPr>
              <a:lnSpc>
                <a:spcPct val="150000"/>
              </a:lnSpc>
            </a:pPr>
            <a:r>
              <a:rPr lang="pt-BR" sz="1800" dirty="0">
                <a:solidFill>
                  <a:schemeClr val="tx1">
                    <a:lumMod val="65000"/>
                    <a:lumOff val="35000"/>
                  </a:schemeClr>
                </a:solidFill>
                <a:latin typeface="Gotham HTF Light" pitchFamily="50" charset="0"/>
              </a:rPr>
              <a:t>O final desta fase do processo nos resulta em uma descrição textual, em linguagem natural, de tudo o que os stakeholders nos informaram. A esse texto daremos o nome de </a:t>
            </a:r>
            <a:r>
              <a:rPr lang="pt-BR" sz="1800" b="1" dirty="0">
                <a:solidFill>
                  <a:srgbClr val="ED145B"/>
                </a:solidFill>
                <a:latin typeface="Gotham HTF Light" pitchFamily="50" charset="0"/>
              </a:rPr>
              <a:t>requisitos de usuário</a:t>
            </a:r>
            <a:r>
              <a:rPr lang="pt-BR" sz="1800" dirty="0">
                <a:solidFill>
                  <a:schemeClr val="tx1">
                    <a:lumMod val="65000"/>
                    <a:lumOff val="35000"/>
                  </a:schemeClr>
                </a:solidFill>
                <a:latin typeface="Gotham HTF Light" pitchFamily="50" charset="0"/>
              </a:rPr>
              <a:t>.</a:t>
            </a:r>
          </a:p>
          <a:p>
            <a:pPr>
              <a:lnSpc>
                <a:spcPct val="150000"/>
              </a:lnSpc>
            </a:pPr>
            <a:endParaRPr lang="pt-BR" altLang="pt-BR" sz="1800" dirty="0">
              <a:solidFill>
                <a:schemeClr val="tx1">
                  <a:lumMod val="65000"/>
                  <a:lumOff val="35000"/>
                </a:schemeClr>
              </a:solidFill>
              <a:latin typeface="Gotham HTF Light" pitchFamily="50" charset="0"/>
            </a:endParaRPr>
          </a:p>
        </p:txBody>
      </p:sp>
      <p:sp>
        <p:nvSpPr>
          <p:cNvPr id="9" name="TextBox 59">
            <a:extLst>
              <a:ext uri="{FF2B5EF4-FFF2-40B4-BE49-F238E27FC236}">
                <a16:creationId xmlns:a16="http://schemas.microsoft.com/office/drawing/2014/main" id="{89EFA006-1A1F-4C3B-BACC-80BFFA6AF521}"/>
              </a:ext>
            </a:extLst>
          </p:cNvPr>
          <p:cNvSpPr txBox="1"/>
          <p:nvPr/>
        </p:nvSpPr>
        <p:spPr>
          <a:xfrm>
            <a:off x="939417" y="555260"/>
            <a:ext cx="4345433" cy="369204"/>
          </a:xfrm>
          <a:prstGeom prst="rect">
            <a:avLst/>
          </a:prstGeom>
          <a:noFill/>
        </p:spPr>
        <p:txBody>
          <a:bodyPr wrap="square" rtlCol="0">
            <a:spAutoFit/>
          </a:bodyPr>
          <a:lstStyle/>
          <a:p>
            <a:r>
              <a:rPr lang="pt-BR" sz="1799" dirty="0">
                <a:solidFill>
                  <a:schemeClr val="tx1">
                    <a:lumMod val="65000"/>
                    <a:lumOff val="35000"/>
                  </a:schemeClr>
                </a:solidFill>
                <a:latin typeface="Gotham HTF Light"/>
                <a:cs typeface="Gotham HTF Light"/>
              </a:rPr>
              <a:t>LEVANTAMENTO </a:t>
            </a:r>
            <a:r>
              <a:rPr lang="pt-BR" sz="1799" dirty="0">
                <a:solidFill>
                  <a:srgbClr val="ED145B"/>
                </a:solidFill>
                <a:latin typeface="Gotham HTF" pitchFamily="50" charset="0"/>
                <a:cs typeface="Gotham HTF Light"/>
              </a:rPr>
              <a:t>DE REQUISITOS</a:t>
            </a:r>
          </a:p>
        </p:txBody>
      </p:sp>
    </p:spTree>
    <p:extLst>
      <p:ext uri="{BB962C8B-B14F-4D97-AF65-F5344CB8AC3E}">
        <p14:creationId xmlns:p14="http://schemas.microsoft.com/office/powerpoint/2010/main" val="177095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Agrupar 1">
            <a:extLst>
              <a:ext uri="{FF2B5EF4-FFF2-40B4-BE49-F238E27FC236}">
                <a16:creationId xmlns:a16="http://schemas.microsoft.com/office/drawing/2014/main" id="{9C68B0A5-7305-433B-83CE-85C50DA69901}"/>
              </a:ext>
            </a:extLst>
          </p:cNvPr>
          <p:cNvGrpSpPr/>
          <p:nvPr/>
        </p:nvGrpSpPr>
        <p:grpSpPr>
          <a:xfrm>
            <a:off x="1961995" y="1677821"/>
            <a:ext cx="5220010" cy="3003355"/>
            <a:chOff x="2032390" y="1677821"/>
            <a:chExt cx="5220010" cy="3003355"/>
          </a:xfrm>
        </p:grpSpPr>
        <p:sp>
          <p:nvSpPr>
            <p:cNvPr id="32" name="Retângulo 4"/>
            <p:cNvSpPr/>
            <p:nvPr/>
          </p:nvSpPr>
          <p:spPr>
            <a:xfrm>
              <a:off x="2226213" y="1744130"/>
              <a:ext cx="1791618" cy="992831"/>
            </a:xfrm>
            <a:prstGeom prst="rect">
              <a:avLst/>
            </a:prstGeom>
            <a:noFill/>
            <a:ln>
              <a:gradFill flip="none" rotWithShape="1">
                <a:gsLst>
                  <a:gs pos="0">
                    <a:srgbClr val="ED145B"/>
                  </a:gs>
                  <a:gs pos="14000">
                    <a:srgbClr val="ED145B">
                      <a:alpha val="0"/>
                    </a:srgbClr>
                  </a:gs>
                  <a:gs pos="85000">
                    <a:srgbClr val="ED145B">
                      <a:alpha val="0"/>
                    </a:srgbClr>
                  </a:gs>
                  <a:gs pos="99000">
                    <a:srgbClr val="ED145B"/>
                  </a:gs>
                </a:gsLst>
                <a:lin ang="0" scaled="1"/>
                <a:tileRect/>
              </a:gra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85166"/>
              <a:endParaRPr lang="pt-BR" sz="999" cap="all" dirty="0">
                <a:solidFill>
                  <a:srgbClr val="797979"/>
                </a:solidFill>
                <a:latin typeface="Gotham HTF Book" charset="0"/>
                <a:ea typeface="Gotham HTF Book" charset="0"/>
                <a:cs typeface="Gotham HTF Book" charset="0"/>
              </a:endParaRPr>
            </a:p>
          </p:txBody>
        </p:sp>
        <p:cxnSp>
          <p:nvCxnSpPr>
            <p:cNvPr id="33" name="Straight Connector 32"/>
            <p:cNvCxnSpPr/>
            <p:nvPr/>
          </p:nvCxnSpPr>
          <p:spPr>
            <a:xfrm flipH="1" flipV="1">
              <a:off x="4015591" y="1934716"/>
              <a:ext cx="253007" cy="1"/>
            </a:xfrm>
            <a:prstGeom prst="line">
              <a:avLst/>
            </a:prstGeom>
            <a:ln w="9525">
              <a:solidFill>
                <a:srgbClr val="ED145B"/>
              </a:solidFill>
            </a:ln>
            <a:effectLst/>
          </p:spPr>
          <p:style>
            <a:lnRef idx="2">
              <a:schemeClr val="accent1"/>
            </a:lnRef>
            <a:fillRef idx="0">
              <a:schemeClr val="accent1"/>
            </a:fillRef>
            <a:effectRef idx="1">
              <a:schemeClr val="accent1"/>
            </a:effectRef>
            <a:fontRef idx="minor">
              <a:schemeClr val="tx1"/>
            </a:fontRef>
          </p:style>
        </p:cxnSp>
        <p:cxnSp>
          <p:nvCxnSpPr>
            <p:cNvPr id="40" name="Straight Connector 39"/>
            <p:cNvCxnSpPr>
              <a:cxnSpLocks/>
            </p:cNvCxnSpPr>
            <p:nvPr/>
          </p:nvCxnSpPr>
          <p:spPr>
            <a:xfrm>
              <a:off x="5454039" y="3747301"/>
              <a:ext cx="587573" cy="3017"/>
            </a:xfrm>
            <a:prstGeom prst="line">
              <a:avLst/>
            </a:prstGeom>
            <a:ln w="9525">
              <a:solidFill>
                <a:srgbClr val="ED145B"/>
              </a:solidFill>
            </a:ln>
            <a:effectLs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flipH="1" flipV="1">
              <a:off x="5728608" y="3362337"/>
              <a:ext cx="0" cy="212652"/>
            </a:xfrm>
            <a:prstGeom prst="line">
              <a:avLst/>
            </a:prstGeom>
            <a:ln w="9525">
              <a:solidFill>
                <a:srgbClr val="ED145B"/>
              </a:solidFill>
            </a:ln>
            <a:effectLst/>
          </p:spPr>
          <p:style>
            <a:lnRef idx="2">
              <a:schemeClr val="accent1"/>
            </a:lnRef>
            <a:fillRef idx="0">
              <a:schemeClr val="accent1"/>
            </a:fillRef>
            <a:effectRef idx="1">
              <a:schemeClr val="accent1"/>
            </a:effectRef>
            <a:fontRef idx="minor">
              <a:schemeClr val="tx1"/>
            </a:fontRef>
          </p:style>
        </p:cxnSp>
        <p:sp>
          <p:nvSpPr>
            <p:cNvPr id="45" name="Retângulo 4"/>
            <p:cNvSpPr/>
            <p:nvPr/>
          </p:nvSpPr>
          <p:spPr>
            <a:xfrm>
              <a:off x="4313668" y="1677821"/>
              <a:ext cx="1071953" cy="500351"/>
            </a:xfrm>
            <a:prstGeom prst="rect">
              <a:avLst/>
            </a:prstGeom>
            <a:noFill/>
            <a:ln>
              <a:gradFill flip="none" rotWithShape="1">
                <a:gsLst>
                  <a:gs pos="0">
                    <a:srgbClr val="ED145B"/>
                  </a:gs>
                  <a:gs pos="14000">
                    <a:srgbClr val="ED145B">
                      <a:alpha val="0"/>
                    </a:srgbClr>
                  </a:gs>
                  <a:gs pos="85000">
                    <a:srgbClr val="ED145B">
                      <a:alpha val="0"/>
                    </a:srgbClr>
                  </a:gs>
                  <a:gs pos="99000">
                    <a:srgbClr val="ED145B"/>
                  </a:gs>
                </a:gsLst>
                <a:lin ang="0" scaled="1"/>
                <a:tileRect/>
              </a:gra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85166"/>
              <a:r>
                <a:rPr lang="pt-BR" sz="999" cap="all" dirty="0">
                  <a:solidFill>
                    <a:schemeClr val="tx1">
                      <a:lumMod val="65000"/>
                      <a:lumOff val="35000"/>
                    </a:schemeClr>
                  </a:solidFill>
                  <a:latin typeface="Gotham HTF Book" charset="0"/>
                  <a:ea typeface="Gotham HTF Book" charset="0"/>
                  <a:cs typeface="Gotham HTF Book" charset="0"/>
                </a:rPr>
                <a:t>ESCOPO</a:t>
              </a:r>
            </a:p>
          </p:txBody>
        </p:sp>
        <p:sp>
          <p:nvSpPr>
            <p:cNvPr id="49" name="Retângulo 4"/>
            <p:cNvSpPr/>
            <p:nvPr/>
          </p:nvSpPr>
          <p:spPr>
            <a:xfrm>
              <a:off x="2032390" y="1963986"/>
              <a:ext cx="2240829" cy="548838"/>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85166"/>
              <a:r>
                <a:rPr lang="pt-BR" sz="999" cap="all" dirty="0">
                  <a:solidFill>
                    <a:srgbClr val="ED145B"/>
                  </a:solidFill>
                  <a:latin typeface="Gotham HTF Book" charset="0"/>
                  <a:ea typeface="Gotham HTF Book" charset="0"/>
                  <a:cs typeface="Gotham HTF Book" charset="0"/>
                </a:rPr>
                <a:t>PLANEJAMENTO</a:t>
              </a:r>
            </a:p>
          </p:txBody>
        </p:sp>
        <p:grpSp>
          <p:nvGrpSpPr>
            <p:cNvPr id="53" name="Group 52"/>
            <p:cNvGrpSpPr/>
            <p:nvPr/>
          </p:nvGrpSpPr>
          <p:grpSpPr>
            <a:xfrm rot="13427814">
              <a:off x="5932616" y="3700412"/>
              <a:ext cx="93774" cy="93774"/>
              <a:chOff x="908053" y="1341545"/>
              <a:chExt cx="93861" cy="93861"/>
            </a:xfrm>
            <a:effectLst/>
          </p:grpSpPr>
          <p:cxnSp>
            <p:nvCxnSpPr>
              <p:cNvPr id="54" name="Straight Connector 53"/>
              <p:cNvCxnSpPr/>
              <p:nvPr userDrawn="1"/>
            </p:nvCxnSpPr>
            <p:spPr>
              <a:xfrm flipV="1">
                <a:off x="911230" y="1341545"/>
                <a:ext cx="0" cy="93861"/>
              </a:xfrm>
              <a:prstGeom prst="line">
                <a:avLst/>
              </a:prstGeom>
              <a:ln w="9525">
                <a:solidFill>
                  <a:srgbClr val="ED145B"/>
                </a:solidFill>
              </a:ln>
              <a:effectLst/>
            </p:spPr>
            <p:style>
              <a:lnRef idx="2">
                <a:schemeClr val="accent1"/>
              </a:lnRef>
              <a:fillRef idx="0">
                <a:schemeClr val="accent1"/>
              </a:fillRef>
              <a:effectRef idx="1">
                <a:schemeClr val="accent1"/>
              </a:effectRef>
              <a:fontRef idx="minor">
                <a:schemeClr val="tx1"/>
              </a:fontRef>
            </p:style>
          </p:cxnSp>
          <p:cxnSp>
            <p:nvCxnSpPr>
              <p:cNvPr id="55" name="Straight Connector 54"/>
              <p:cNvCxnSpPr/>
              <p:nvPr userDrawn="1"/>
            </p:nvCxnSpPr>
            <p:spPr>
              <a:xfrm rot="16200000" flipV="1">
                <a:off x="954984" y="1388475"/>
                <a:ext cx="0" cy="93861"/>
              </a:xfrm>
              <a:prstGeom prst="line">
                <a:avLst/>
              </a:prstGeom>
              <a:ln w="9525">
                <a:solidFill>
                  <a:srgbClr val="ED145B"/>
                </a:solidFill>
              </a:ln>
              <a:effectLst/>
            </p:spPr>
            <p:style>
              <a:lnRef idx="2">
                <a:schemeClr val="accent1"/>
              </a:lnRef>
              <a:fillRef idx="0">
                <a:schemeClr val="accent1"/>
              </a:fillRef>
              <a:effectRef idx="1">
                <a:schemeClr val="accent1"/>
              </a:effectRef>
              <a:fontRef idx="minor">
                <a:schemeClr val="tx1"/>
              </a:fontRef>
            </p:style>
          </p:cxnSp>
        </p:grpSp>
        <p:grpSp>
          <p:nvGrpSpPr>
            <p:cNvPr id="57" name="Group 56"/>
            <p:cNvGrpSpPr/>
            <p:nvPr/>
          </p:nvGrpSpPr>
          <p:grpSpPr>
            <a:xfrm rot="18900000">
              <a:off x="5681721" y="4020231"/>
              <a:ext cx="93774" cy="93774"/>
              <a:chOff x="908053" y="1341545"/>
              <a:chExt cx="93861" cy="93861"/>
            </a:xfrm>
            <a:effectLst/>
          </p:grpSpPr>
          <p:cxnSp>
            <p:nvCxnSpPr>
              <p:cNvPr id="58" name="Straight Connector 57"/>
              <p:cNvCxnSpPr/>
              <p:nvPr userDrawn="1"/>
            </p:nvCxnSpPr>
            <p:spPr>
              <a:xfrm flipV="1">
                <a:off x="911230" y="1341545"/>
                <a:ext cx="0" cy="93861"/>
              </a:xfrm>
              <a:prstGeom prst="line">
                <a:avLst/>
              </a:prstGeom>
              <a:ln w="9525">
                <a:solidFill>
                  <a:srgbClr val="ED145B"/>
                </a:solidFill>
              </a:ln>
              <a:effectLst/>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userDrawn="1"/>
            </p:nvCxnSpPr>
            <p:spPr>
              <a:xfrm rot="16200000" flipV="1">
                <a:off x="954984" y="1388475"/>
                <a:ext cx="0" cy="93861"/>
              </a:xfrm>
              <a:prstGeom prst="line">
                <a:avLst/>
              </a:prstGeom>
              <a:ln w="9525">
                <a:solidFill>
                  <a:srgbClr val="ED145B"/>
                </a:solidFill>
              </a:ln>
              <a:effectLst/>
            </p:spPr>
            <p:style>
              <a:lnRef idx="2">
                <a:schemeClr val="accent1"/>
              </a:lnRef>
              <a:fillRef idx="0">
                <a:schemeClr val="accent1"/>
              </a:fillRef>
              <a:effectRef idx="1">
                <a:schemeClr val="accent1"/>
              </a:effectRef>
              <a:fontRef idx="minor">
                <a:schemeClr val="tx1"/>
              </a:fontRef>
            </p:style>
          </p:cxnSp>
        </p:grpSp>
        <p:grpSp>
          <p:nvGrpSpPr>
            <p:cNvPr id="60" name="Group 59"/>
            <p:cNvGrpSpPr/>
            <p:nvPr/>
          </p:nvGrpSpPr>
          <p:grpSpPr>
            <a:xfrm rot="13500000">
              <a:off x="4158574" y="1890074"/>
              <a:ext cx="93774" cy="93774"/>
              <a:chOff x="908053" y="1341545"/>
              <a:chExt cx="93861" cy="93861"/>
            </a:xfrm>
            <a:effectLst/>
          </p:grpSpPr>
          <p:cxnSp>
            <p:nvCxnSpPr>
              <p:cNvPr id="62" name="Straight Connector 61"/>
              <p:cNvCxnSpPr/>
              <p:nvPr userDrawn="1"/>
            </p:nvCxnSpPr>
            <p:spPr>
              <a:xfrm flipV="1">
                <a:off x="911230" y="1341545"/>
                <a:ext cx="0" cy="93861"/>
              </a:xfrm>
              <a:prstGeom prst="line">
                <a:avLst/>
              </a:prstGeom>
              <a:ln w="9525">
                <a:solidFill>
                  <a:srgbClr val="ED145B"/>
                </a:solidFill>
              </a:ln>
              <a:effectLst/>
            </p:spPr>
            <p:style>
              <a:lnRef idx="2">
                <a:schemeClr val="accent1"/>
              </a:lnRef>
              <a:fillRef idx="0">
                <a:schemeClr val="accent1"/>
              </a:fillRef>
              <a:effectRef idx="1">
                <a:schemeClr val="accent1"/>
              </a:effectRef>
              <a:fontRef idx="minor">
                <a:schemeClr val="tx1"/>
              </a:fontRef>
            </p:style>
          </p:cxnSp>
          <p:cxnSp>
            <p:nvCxnSpPr>
              <p:cNvPr id="63" name="Straight Connector 62"/>
              <p:cNvCxnSpPr/>
              <p:nvPr userDrawn="1"/>
            </p:nvCxnSpPr>
            <p:spPr>
              <a:xfrm rot="16200000" flipV="1">
                <a:off x="954984" y="1388475"/>
                <a:ext cx="0" cy="93861"/>
              </a:xfrm>
              <a:prstGeom prst="line">
                <a:avLst/>
              </a:prstGeom>
              <a:ln w="9525">
                <a:solidFill>
                  <a:srgbClr val="ED145B"/>
                </a:solidFill>
              </a:ln>
              <a:effectLst/>
            </p:spPr>
            <p:style>
              <a:lnRef idx="2">
                <a:schemeClr val="accent1"/>
              </a:lnRef>
              <a:fillRef idx="0">
                <a:schemeClr val="accent1"/>
              </a:fillRef>
              <a:effectRef idx="1">
                <a:schemeClr val="accent1"/>
              </a:effectRef>
              <a:fontRef idx="minor">
                <a:schemeClr val="tx1"/>
              </a:fontRef>
            </p:style>
          </p:cxnSp>
        </p:grpSp>
        <p:cxnSp>
          <p:nvCxnSpPr>
            <p:cNvPr id="64" name="Straight Connector 32">
              <a:extLst>
                <a:ext uri="{FF2B5EF4-FFF2-40B4-BE49-F238E27FC236}">
                  <a16:creationId xmlns:a16="http://schemas.microsoft.com/office/drawing/2014/main" id="{24B1E724-673D-499A-A355-96A22495AF16}"/>
                </a:ext>
              </a:extLst>
            </p:cNvPr>
            <p:cNvCxnSpPr/>
            <p:nvPr/>
          </p:nvCxnSpPr>
          <p:spPr>
            <a:xfrm flipH="1" flipV="1">
              <a:off x="4017836" y="2585071"/>
              <a:ext cx="253007" cy="1"/>
            </a:xfrm>
            <a:prstGeom prst="line">
              <a:avLst/>
            </a:prstGeom>
            <a:ln w="9525">
              <a:solidFill>
                <a:srgbClr val="ED145B"/>
              </a:solidFill>
            </a:ln>
            <a:effectLst/>
          </p:spPr>
          <p:style>
            <a:lnRef idx="2">
              <a:schemeClr val="accent1"/>
            </a:lnRef>
            <a:fillRef idx="0">
              <a:schemeClr val="accent1"/>
            </a:fillRef>
            <a:effectRef idx="1">
              <a:schemeClr val="accent1"/>
            </a:effectRef>
            <a:fontRef idx="minor">
              <a:schemeClr val="tx1"/>
            </a:fontRef>
          </p:style>
        </p:cxnSp>
        <p:grpSp>
          <p:nvGrpSpPr>
            <p:cNvPr id="67" name="Group 59">
              <a:extLst>
                <a:ext uri="{FF2B5EF4-FFF2-40B4-BE49-F238E27FC236}">
                  <a16:creationId xmlns:a16="http://schemas.microsoft.com/office/drawing/2014/main" id="{3CA8FB49-D5BF-4D23-9916-9C64695D42AF}"/>
                </a:ext>
              </a:extLst>
            </p:cNvPr>
            <p:cNvGrpSpPr/>
            <p:nvPr/>
          </p:nvGrpSpPr>
          <p:grpSpPr>
            <a:xfrm rot="13500000">
              <a:off x="4160819" y="2540429"/>
              <a:ext cx="93774" cy="93774"/>
              <a:chOff x="908053" y="1341545"/>
              <a:chExt cx="93861" cy="93861"/>
            </a:xfrm>
            <a:effectLst/>
          </p:grpSpPr>
          <p:cxnSp>
            <p:nvCxnSpPr>
              <p:cNvPr id="69" name="Straight Connector 61">
                <a:extLst>
                  <a:ext uri="{FF2B5EF4-FFF2-40B4-BE49-F238E27FC236}">
                    <a16:creationId xmlns:a16="http://schemas.microsoft.com/office/drawing/2014/main" id="{F26942A3-7BB9-40B2-BBC5-C479E9958556}"/>
                  </a:ext>
                </a:extLst>
              </p:cNvPr>
              <p:cNvCxnSpPr/>
              <p:nvPr userDrawn="1"/>
            </p:nvCxnSpPr>
            <p:spPr>
              <a:xfrm flipV="1">
                <a:off x="911230" y="1341545"/>
                <a:ext cx="0" cy="93861"/>
              </a:xfrm>
              <a:prstGeom prst="line">
                <a:avLst/>
              </a:prstGeom>
              <a:ln w="9525">
                <a:solidFill>
                  <a:srgbClr val="ED145B"/>
                </a:solidFill>
              </a:ln>
              <a:effectLst/>
            </p:spPr>
            <p:style>
              <a:lnRef idx="2">
                <a:schemeClr val="accent1"/>
              </a:lnRef>
              <a:fillRef idx="0">
                <a:schemeClr val="accent1"/>
              </a:fillRef>
              <a:effectRef idx="1">
                <a:schemeClr val="accent1"/>
              </a:effectRef>
              <a:fontRef idx="minor">
                <a:schemeClr val="tx1"/>
              </a:fontRef>
            </p:style>
          </p:cxnSp>
          <p:cxnSp>
            <p:nvCxnSpPr>
              <p:cNvPr id="70" name="Straight Connector 62">
                <a:extLst>
                  <a:ext uri="{FF2B5EF4-FFF2-40B4-BE49-F238E27FC236}">
                    <a16:creationId xmlns:a16="http://schemas.microsoft.com/office/drawing/2014/main" id="{9D12A897-3005-4A04-8668-24AFDC188BD7}"/>
                  </a:ext>
                </a:extLst>
              </p:cNvPr>
              <p:cNvCxnSpPr/>
              <p:nvPr userDrawn="1"/>
            </p:nvCxnSpPr>
            <p:spPr>
              <a:xfrm rot="16200000" flipV="1">
                <a:off x="954984" y="1388475"/>
                <a:ext cx="0" cy="93861"/>
              </a:xfrm>
              <a:prstGeom prst="line">
                <a:avLst/>
              </a:prstGeom>
              <a:ln w="9525">
                <a:solidFill>
                  <a:srgbClr val="ED145B"/>
                </a:solidFill>
              </a:ln>
              <a:effectLst/>
            </p:spPr>
            <p:style>
              <a:lnRef idx="2">
                <a:schemeClr val="accent1"/>
              </a:lnRef>
              <a:fillRef idx="0">
                <a:schemeClr val="accent1"/>
              </a:fillRef>
              <a:effectRef idx="1">
                <a:schemeClr val="accent1"/>
              </a:effectRef>
              <a:fontRef idx="minor">
                <a:schemeClr val="tx1"/>
              </a:fontRef>
            </p:style>
          </p:cxnSp>
        </p:grpSp>
        <p:sp>
          <p:nvSpPr>
            <p:cNvPr id="76" name="Retângulo 4">
              <a:extLst>
                <a:ext uri="{FF2B5EF4-FFF2-40B4-BE49-F238E27FC236}">
                  <a16:creationId xmlns:a16="http://schemas.microsoft.com/office/drawing/2014/main" id="{D220F74B-10EB-488A-96C5-75448B6F56D9}"/>
                </a:ext>
              </a:extLst>
            </p:cNvPr>
            <p:cNvSpPr/>
            <p:nvPr/>
          </p:nvSpPr>
          <p:spPr>
            <a:xfrm>
              <a:off x="4311910" y="2328247"/>
              <a:ext cx="1071953" cy="500351"/>
            </a:xfrm>
            <a:prstGeom prst="rect">
              <a:avLst/>
            </a:prstGeom>
            <a:noFill/>
            <a:ln>
              <a:gradFill flip="none" rotWithShape="1">
                <a:gsLst>
                  <a:gs pos="0">
                    <a:srgbClr val="ED145B"/>
                  </a:gs>
                  <a:gs pos="14000">
                    <a:srgbClr val="ED145B">
                      <a:alpha val="0"/>
                    </a:srgbClr>
                  </a:gs>
                  <a:gs pos="85000">
                    <a:srgbClr val="ED145B">
                      <a:alpha val="0"/>
                    </a:srgbClr>
                  </a:gs>
                  <a:gs pos="99000">
                    <a:srgbClr val="ED145B"/>
                  </a:gs>
                </a:gsLst>
                <a:lin ang="0" scaled="1"/>
                <a:tileRect/>
              </a:gra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85166"/>
              <a:r>
                <a:rPr lang="pt-BR" sz="800" cap="all" dirty="0">
                  <a:solidFill>
                    <a:schemeClr val="tx1">
                      <a:lumMod val="65000"/>
                      <a:lumOff val="35000"/>
                    </a:schemeClr>
                  </a:solidFill>
                  <a:latin typeface="Gotham HTF Book" charset="0"/>
                  <a:ea typeface="Gotham HTF Book" charset="0"/>
                  <a:cs typeface="Gotham HTF Book" charset="0"/>
                </a:rPr>
                <a:t>CRONOGRAMA</a:t>
              </a:r>
            </a:p>
          </p:txBody>
        </p:sp>
        <p:sp>
          <p:nvSpPr>
            <p:cNvPr id="77" name="Retângulo 4">
              <a:extLst>
                <a:ext uri="{FF2B5EF4-FFF2-40B4-BE49-F238E27FC236}">
                  <a16:creationId xmlns:a16="http://schemas.microsoft.com/office/drawing/2014/main" id="{5482A3E7-15FE-4FD3-8508-7FAA9514EEEE}"/>
                </a:ext>
              </a:extLst>
            </p:cNvPr>
            <p:cNvSpPr/>
            <p:nvPr/>
          </p:nvSpPr>
          <p:spPr>
            <a:xfrm>
              <a:off x="2223969" y="3227105"/>
              <a:ext cx="1791623" cy="992830"/>
            </a:xfrm>
            <a:prstGeom prst="rect">
              <a:avLst/>
            </a:prstGeom>
            <a:noFill/>
            <a:ln>
              <a:gradFill flip="none" rotWithShape="1">
                <a:gsLst>
                  <a:gs pos="0">
                    <a:srgbClr val="ED145B"/>
                  </a:gs>
                  <a:gs pos="14000">
                    <a:srgbClr val="ED145B">
                      <a:alpha val="0"/>
                    </a:srgbClr>
                  </a:gs>
                  <a:gs pos="85000">
                    <a:srgbClr val="ED145B">
                      <a:alpha val="0"/>
                    </a:srgbClr>
                  </a:gs>
                  <a:gs pos="99000">
                    <a:srgbClr val="ED145B"/>
                  </a:gs>
                </a:gsLst>
                <a:lin ang="0" scaled="1"/>
                <a:tileRect/>
              </a:gra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85166"/>
              <a:endParaRPr lang="pt-BR" sz="999" cap="all" dirty="0">
                <a:solidFill>
                  <a:srgbClr val="797979"/>
                </a:solidFill>
                <a:latin typeface="Gotham HTF Book" charset="0"/>
                <a:ea typeface="Gotham HTF Book" charset="0"/>
                <a:cs typeface="Gotham HTF Book" charset="0"/>
              </a:endParaRPr>
            </a:p>
          </p:txBody>
        </p:sp>
        <p:cxnSp>
          <p:nvCxnSpPr>
            <p:cNvPr id="78" name="Straight Connector 32">
              <a:extLst>
                <a:ext uri="{FF2B5EF4-FFF2-40B4-BE49-F238E27FC236}">
                  <a16:creationId xmlns:a16="http://schemas.microsoft.com/office/drawing/2014/main" id="{0726B8E3-4A66-4619-A550-9E9D4E1AB217}"/>
                </a:ext>
              </a:extLst>
            </p:cNvPr>
            <p:cNvCxnSpPr/>
            <p:nvPr/>
          </p:nvCxnSpPr>
          <p:spPr>
            <a:xfrm flipH="1" flipV="1">
              <a:off x="4023457" y="3741429"/>
              <a:ext cx="253007" cy="1"/>
            </a:xfrm>
            <a:prstGeom prst="line">
              <a:avLst/>
            </a:prstGeom>
            <a:ln w="9525">
              <a:solidFill>
                <a:srgbClr val="ED145B"/>
              </a:solidFill>
            </a:ln>
            <a:effectLst/>
          </p:spPr>
          <p:style>
            <a:lnRef idx="2">
              <a:schemeClr val="accent1"/>
            </a:lnRef>
            <a:fillRef idx="0">
              <a:schemeClr val="accent1"/>
            </a:fillRef>
            <a:effectRef idx="1">
              <a:schemeClr val="accent1"/>
            </a:effectRef>
            <a:fontRef idx="minor">
              <a:schemeClr val="tx1"/>
            </a:fontRef>
          </p:style>
        </p:cxnSp>
        <p:sp>
          <p:nvSpPr>
            <p:cNvPr id="79" name="Retângulo 4">
              <a:extLst>
                <a:ext uri="{FF2B5EF4-FFF2-40B4-BE49-F238E27FC236}">
                  <a16:creationId xmlns:a16="http://schemas.microsoft.com/office/drawing/2014/main" id="{43D98B28-A2A4-4D8E-A71A-7A2B2047BB26}"/>
                </a:ext>
              </a:extLst>
            </p:cNvPr>
            <p:cNvSpPr/>
            <p:nvPr/>
          </p:nvSpPr>
          <p:spPr>
            <a:xfrm>
              <a:off x="4309870" y="3454195"/>
              <a:ext cx="1161985" cy="572483"/>
            </a:xfrm>
            <a:prstGeom prst="rect">
              <a:avLst/>
            </a:prstGeom>
            <a:noFill/>
            <a:ln>
              <a:gradFill flip="none" rotWithShape="1">
                <a:gsLst>
                  <a:gs pos="0">
                    <a:srgbClr val="ED145B"/>
                  </a:gs>
                  <a:gs pos="14000">
                    <a:srgbClr val="ED145B">
                      <a:alpha val="0"/>
                    </a:srgbClr>
                  </a:gs>
                  <a:gs pos="85000">
                    <a:srgbClr val="ED145B">
                      <a:alpha val="0"/>
                    </a:srgbClr>
                  </a:gs>
                  <a:gs pos="99000">
                    <a:srgbClr val="ED145B"/>
                  </a:gs>
                </a:gsLst>
                <a:lin ang="0" scaled="1"/>
                <a:tileRect/>
              </a:gra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85166"/>
              <a:r>
                <a:rPr lang="pt-BR" sz="800" cap="all" dirty="0">
                  <a:solidFill>
                    <a:schemeClr val="tx1">
                      <a:lumMod val="65000"/>
                      <a:lumOff val="35000"/>
                    </a:schemeClr>
                  </a:solidFill>
                  <a:latin typeface="Gotham HTF Book" charset="0"/>
                  <a:ea typeface="Gotham HTF Book" charset="0"/>
                  <a:cs typeface="Gotham HTF Book" charset="0"/>
                </a:rPr>
                <a:t>LEVANTAMENTO DE REQUISITOS</a:t>
              </a:r>
            </a:p>
          </p:txBody>
        </p:sp>
        <p:grpSp>
          <p:nvGrpSpPr>
            <p:cNvPr id="80" name="Group 59">
              <a:extLst>
                <a:ext uri="{FF2B5EF4-FFF2-40B4-BE49-F238E27FC236}">
                  <a16:creationId xmlns:a16="http://schemas.microsoft.com/office/drawing/2014/main" id="{29506BA8-0B97-4E77-80B2-B0EA0B45C45D}"/>
                </a:ext>
              </a:extLst>
            </p:cNvPr>
            <p:cNvGrpSpPr/>
            <p:nvPr/>
          </p:nvGrpSpPr>
          <p:grpSpPr>
            <a:xfrm rot="13500000">
              <a:off x="4166439" y="3696788"/>
              <a:ext cx="93774" cy="93774"/>
              <a:chOff x="908053" y="1341545"/>
              <a:chExt cx="93861" cy="93861"/>
            </a:xfrm>
            <a:effectLst/>
          </p:grpSpPr>
          <p:cxnSp>
            <p:nvCxnSpPr>
              <p:cNvPr id="81" name="Straight Connector 61">
                <a:extLst>
                  <a:ext uri="{FF2B5EF4-FFF2-40B4-BE49-F238E27FC236}">
                    <a16:creationId xmlns:a16="http://schemas.microsoft.com/office/drawing/2014/main" id="{67FA45E4-FA61-4739-8F62-003EA44ED99E}"/>
                  </a:ext>
                </a:extLst>
              </p:cNvPr>
              <p:cNvCxnSpPr/>
              <p:nvPr userDrawn="1"/>
            </p:nvCxnSpPr>
            <p:spPr>
              <a:xfrm flipV="1">
                <a:off x="911230" y="1341545"/>
                <a:ext cx="0" cy="93861"/>
              </a:xfrm>
              <a:prstGeom prst="line">
                <a:avLst/>
              </a:prstGeom>
              <a:ln w="9525">
                <a:solidFill>
                  <a:srgbClr val="ED145B"/>
                </a:solidFill>
              </a:ln>
              <a:effectLst/>
            </p:spPr>
            <p:style>
              <a:lnRef idx="2">
                <a:schemeClr val="accent1"/>
              </a:lnRef>
              <a:fillRef idx="0">
                <a:schemeClr val="accent1"/>
              </a:fillRef>
              <a:effectRef idx="1">
                <a:schemeClr val="accent1"/>
              </a:effectRef>
              <a:fontRef idx="minor">
                <a:schemeClr val="tx1"/>
              </a:fontRef>
            </p:style>
          </p:cxnSp>
          <p:cxnSp>
            <p:nvCxnSpPr>
              <p:cNvPr id="82" name="Straight Connector 62">
                <a:extLst>
                  <a:ext uri="{FF2B5EF4-FFF2-40B4-BE49-F238E27FC236}">
                    <a16:creationId xmlns:a16="http://schemas.microsoft.com/office/drawing/2014/main" id="{BB2E5898-3CD7-474B-8CCD-649455F6E995}"/>
                  </a:ext>
                </a:extLst>
              </p:cNvPr>
              <p:cNvCxnSpPr/>
              <p:nvPr userDrawn="1"/>
            </p:nvCxnSpPr>
            <p:spPr>
              <a:xfrm rot="16200000" flipV="1">
                <a:off x="954984" y="1388475"/>
                <a:ext cx="0" cy="93861"/>
              </a:xfrm>
              <a:prstGeom prst="line">
                <a:avLst/>
              </a:prstGeom>
              <a:ln w="9525">
                <a:solidFill>
                  <a:srgbClr val="ED145B"/>
                </a:solidFill>
              </a:ln>
              <a:effectLst/>
            </p:spPr>
            <p:style>
              <a:lnRef idx="2">
                <a:schemeClr val="accent1"/>
              </a:lnRef>
              <a:fillRef idx="0">
                <a:schemeClr val="accent1"/>
              </a:fillRef>
              <a:effectRef idx="1">
                <a:schemeClr val="accent1"/>
              </a:effectRef>
              <a:fontRef idx="minor">
                <a:schemeClr val="tx1"/>
              </a:fontRef>
            </p:style>
          </p:cxnSp>
        </p:grpSp>
        <p:sp>
          <p:nvSpPr>
            <p:cNvPr id="88" name="Retângulo 4">
              <a:extLst>
                <a:ext uri="{FF2B5EF4-FFF2-40B4-BE49-F238E27FC236}">
                  <a16:creationId xmlns:a16="http://schemas.microsoft.com/office/drawing/2014/main" id="{EBD7FE6F-1585-445C-959F-06DDF5913650}"/>
                </a:ext>
              </a:extLst>
            </p:cNvPr>
            <p:cNvSpPr/>
            <p:nvPr/>
          </p:nvSpPr>
          <p:spPr>
            <a:xfrm>
              <a:off x="2170176" y="3454460"/>
              <a:ext cx="1899209" cy="548838"/>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85166"/>
              <a:r>
                <a:rPr lang="pt-BR" sz="999" cap="all" dirty="0">
                  <a:solidFill>
                    <a:srgbClr val="ED145B"/>
                  </a:solidFill>
                  <a:latin typeface="Gotham HTF Book" charset="0"/>
                  <a:ea typeface="Gotham HTF Book" charset="0"/>
                  <a:cs typeface="Gotham HTF Book" charset="0"/>
                </a:rPr>
                <a:t>ELICITAÇÃO DE REQUISITOS</a:t>
              </a:r>
            </a:p>
          </p:txBody>
        </p:sp>
        <p:cxnSp>
          <p:nvCxnSpPr>
            <p:cNvPr id="89" name="Straight Connector 32">
              <a:extLst>
                <a:ext uri="{FF2B5EF4-FFF2-40B4-BE49-F238E27FC236}">
                  <a16:creationId xmlns:a16="http://schemas.microsoft.com/office/drawing/2014/main" id="{BF49194B-3ED5-4293-A275-86F3B795E68D}"/>
                </a:ext>
              </a:extLst>
            </p:cNvPr>
            <p:cNvCxnSpPr>
              <a:cxnSpLocks/>
            </p:cNvCxnSpPr>
            <p:nvPr/>
          </p:nvCxnSpPr>
          <p:spPr>
            <a:xfrm flipH="1" flipV="1">
              <a:off x="5475601" y="3574989"/>
              <a:ext cx="253007" cy="1"/>
            </a:xfrm>
            <a:prstGeom prst="line">
              <a:avLst/>
            </a:prstGeom>
            <a:ln w="9525">
              <a:solidFill>
                <a:srgbClr val="ED145B"/>
              </a:solidFill>
            </a:ln>
            <a:effectLst/>
          </p:spPr>
          <p:style>
            <a:lnRef idx="2">
              <a:schemeClr val="accent1"/>
            </a:lnRef>
            <a:fillRef idx="0">
              <a:schemeClr val="accent1"/>
            </a:fillRef>
            <a:effectRef idx="1">
              <a:schemeClr val="accent1"/>
            </a:effectRef>
            <a:fontRef idx="minor">
              <a:schemeClr val="tx1"/>
            </a:fontRef>
          </p:style>
        </p:cxnSp>
        <p:sp>
          <p:nvSpPr>
            <p:cNvPr id="90" name="Retângulo 4">
              <a:extLst>
                <a:ext uri="{FF2B5EF4-FFF2-40B4-BE49-F238E27FC236}">
                  <a16:creationId xmlns:a16="http://schemas.microsoft.com/office/drawing/2014/main" id="{ECF72833-64C3-48FB-BA24-43EBF23A7A86}"/>
                </a:ext>
              </a:extLst>
            </p:cNvPr>
            <p:cNvSpPr/>
            <p:nvPr/>
          </p:nvSpPr>
          <p:spPr>
            <a:xfrm>
              <a:off x="5598114" y="4180825"/>
              <a:ext cx="1071953" cy="500351"/>
            </a:xfrm>
            <a:prstGeom prst="rect">
              <a:avLst/>
            </a:prstGeom>
            <a:noFill/>
            <a:ln>
              <a:gradFill flip="none" rotWithShape="1">
                <a:gsLst>
                  <a:gs pos="0">
                    <a:srgbClr val="ED145B"/>
                  </a:gs>
                  <a:gs pos="14000">
                    <a:srgbClr val="ED145B">
                      <a:alpha val="0"/>
                    </a:srgbClr>
                  </a:gs>
                  <a:gs pos="85000">
                    <a:srgbClr val="ED145B">
                      <a:alpha val="0"/>
                    </a:srgbClr>
                  </a:gs>
                  <a:gs pos="99000">
                    <a:srgbClr val="ED145B"/>
                  </a:gs>
                </a:gsLst>
                <a:lin ang="0" scaled="1"/>
                <a:tileRect/>
              </a:gra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85166"/>
              <a:r>
                <a:rPr lang="pt-BR" sz="900" cap="all" dirty="0">
                  <a:solidFill>
                    <a:schemeClr val="tx1">
                      <a:lumMod val="65000"/>
                      <a:lumOff val="35000"/>
                    </a:schemeClr>
                  </a:solidFill>
                  <a:latin typeface="Gotham HTF Book" charset="0"/>
                  <a:ea typeface="Gotham HTF Book" charset="0"/>
                  <a:cs typeface="Gotham HTF Book" charset="0"/>
                </a:rPr>
                <a:t>REQUISITOS DE USUÁRIO</a:t>
              </a:r>
            </a:p>
          </p:txBody>
        </p:sp>
        <p:sp>
          <p:nvSpPr>
            <p:cNvPr id="98" name="Retângulo 4">
              <a:extLst>
                <a:ext uri="{FF2B5EF4-FFF2-40B4-BE49-F238E27FC236}">
                  <a16:creationId xmlns:a16="http://schemas.microsoft.com/office/drawing/2014/main" id="{68A5443B-CA42-40DF-B436-EA2E2BE321F6}"/>
                </a:ext>
              </a:extLst>
            </p:cNvPr>
            <p:cNvSpPr/>
            <p:nvPr/>
          </p:nvSpPr>
          <p:spPr>
            <a:xfrm>
              <a:off x="5598114" y="2808825"/>
              <a:ext cx="1154043" cy="500351"/>
            </a:xfrm>
            <a:prstGeom prst="rect">
              <a:avLst/>
            </a:prstGeom>
            <a:noFill/>
            <a:ln>
              <a:gradFill flip="none" rotWithShape="1">
                <a:gsLst>
                  <a:gs pos="0">
                    <a:srgbClr val="ED145B"/>
                  </a:gs>
                  <a:gs pos="14000">
                    <a:srgbClr val="ED145B">
                      <a:alpha val="0"/>
                    </a:srgbClr>
                  </a:gs>
                  <a:gs pos="85000">
                    <a:srgbClr val="ED145B">
                      <a:alpha val="0"/>
                    </a:srgbClr>
                  </a:gs>
                  <a:gs pos="99000">
                    <a:srgbClr val="ED145B"/>
                  </a:gs>
                </a:gsLst>
                <a:lin ang="0" scaled="1"/>
                <a:tileRect/>
              </a:gra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85166"/>
              <a:r>
                <a:rPr lang="pt-BR" sz="800" cap="all" dirty="0">
                  <a:solidFill>
                    <a:schemeClr val="tx1">
                      <a:lumMod val="65000"/>
                      <a:lumOff val="35000"/>
                    </a:schemeClr>
                  </a:solidFill>
                  <a:latin typeface="Gotham HTF Book" charset="0"/>
                  <a:ea typeface="Gotham HTF Book" charset="0"/>
                  <a:cs typeface="Gotham HTF Book" charset="0"/>
                </a:rPr>
                <a:t>STAKEHOLDERS</a:t>
              </a:r>
            </a:p>
          </p:txBody>
        </p:sp>
        <p:cxnSp>
          <p:nvCxnSpPr>
            <p:cNvPr id="99" name="Straight Connector 40">
              <a:extLst>
                <a:ext uri="{FF2B5EF4-FFF2-40B4-BE49-F238E27FC236}">
                  <a16:creationId xmlns:a16="http://schemas.microsoft.com/office/drawing/2014/main" id="{E02205DF-0052-4A79-8992-F32D6ED2CDCB}"/>
                </a:ext>
              </a:extLst>
            </p:cNvPr>
            <p:cNvCxnSpPr/>
            <p:nvPr/>
          </p:nvCxnSpPr>
          <p:spPr>
            <a:xfrm flipH="1" flipV="1">
              <a:off x="5728608" y="3896972"/>
              <a:ext cx="0" cy="212652"/>
            </a:xfrm>
            <a:prstGeom prst="line">
              <a:avLst/>
            </a:prstGeom>
            <a:ln w="9525">
              <a:solidFill>
                <a:srgbClr val="ED145B"/>
              </a:solidFill>
            </a:ln>
            <a:effectLst/>
          </p:spPr>
          <p:style>
            <a:lnRef idx="2">
              <a:schemeClr val="accent1"/>
            </a:lnRef>
            <a:fillRef idx="0">
              <a:schemeClr val="accent1"/>
            </a:fillRef>
            <a:effectRef idx="1">
              <a:schemeClr val="accent1"/>
            </a:effectRef>
            <a:fontRef idx="minor">
              <a:schemeClr val="tx1"/>
            </a:fontRef>
          </p:style>
        </p:cxnSp>
        <p:cxnSp>
          <p:nvCxnSpPr>
            <p:cNvPr id="100" name="Straight Connector 32">
              <a:extLst>
                <a:ext uri="{FF2B5EF4-FFF2-40B4-BE49-F238E27FC236}">
                  <a16:creationId xmlns:a16="http://schemas.microsoft.com/office/drawing/2014/main" id="{D70D731D-03D2-477B-A8FD-3086F4D48002}"/>
                </a:ext>
              </a:extLst>
            </p:cNvPr>
            <p:cNvCxnSpPr>
              <a:cxnSpLocks/>
            </p:cNvCxnSpPr>
            <p:nvPr/>
          </p:nvCxnSpPr>
          <p:spPr>
            <a:xfrm flipH="1" flipV="1">
              <a:off x="5475601" y="3895607"/>
              <a:ext cx="253007" cy="1"/>
            </a:xfrm>
            <a:prstGeom prst="line">
              <a:avLst/>
            </a:prstGeom>
            <a:ln w="9525">
              <a:solidFill>
                <a:srgbClr val="ED145B"/>
              </a:solidFill>
            </a:ln>
            <a:effectLst/>
          </p:spPr>
          <p:style>
            <a:lnRef idx="2">
              <a:schemeClr val="accent1"/>
            </a:lnRef>
            <a:fillRef idx="0">
              <a:schemeClr val="accent1"/>
            </a:fillRef>
            <a:effectRef idx="1">
              <a:schemeClr val="accent1"/>
            </a:effectRef>
            <a:fontRef idx="minor">
              <a:schemeClr val="tx1"/>
            </a:fontRef>
          </p:style>
        </p:cxnSp>
        <p:grpSp>
          <p:nvGrpSpPr>
            <p:cNvPr id="101" name="Group 56">
              <a:extLst>
                <a:ext uri="{FF2B5EF4-FFF2-40B4-BE49-F238E27FC236}">
                  <a16:creationId xmlns:a16="http://schemas.microsoft.com/office/drawing/2014/main" id="{1307B860-8461-47AE-A483-36294A75421B}"/>
                </a:ext>
              </a:extLst>
            </p:cNvPr>
            <p:cNvGrpSpPr/>
            <p:nvPr/>
          </p:nvGrpSpPr>
          <p:grpSpPr>
            <a:xfrm rot="7739110">
              <a:off x="5692416" y="3375152"/>
              <a:ext cx="93774" cy="93774"/>
              <a:chOff x="908053" y="1341545"/>
              <a:chExt cx="93861" cy="93861"/>
            </a:xfrm>
            <a:effectLst/>
          </p:grpSpPr>
          <p:cxnSp>
            <p:nvCxnSpPr>
              <p:cNvPr id="102" name="Straight Connector 57">
                <a:extLst>
                  <a:ext uri="{FF2B5EF4-FFF2-40B4-BE49-F238E27FC236}">
                    <a16:creationId xmlns:a16="http://schemas.microsoft.com/office/drawing/2014/main" id="{4F5E8252-87F1-4FDB-9AEB-ECCB50853010}"/>
                  </a:ext>
                </a:extLst>
              </p:cNvPr>
              <p:cNvCxnSpPr/>
              <p:nvPr userDrawn="1"/>
            </p:nvCxnSpPr>
            <p:spPr>
              <a:xfrm flipV="1">
                <a:off x="911230" y="1341545"/>
                <a:ext cx="0" cy="93861"/>
              </a:xfrm>
              <a:prstGeom prst="line">
                <a:avLst/>
              </a:prstGeom>
              <a:ln w="9525">
                <a:solidFill>
                  <a:srgbClr val="ED145B"/>
                </a:solidFill>
              </a:ln>
              <a:effectLst/>
            </p:spPr>
            <p:style>
              <a:lnRef idx="2">
                <a:schemeClr val="accent1"/>
              </a:lnRef>
              <a:fillRef idx="0">
                <a:schemeClr val="accent1"/>
              </a:fillRef>
              <a:effectRef idx="1">
                <a:schemeClr val="accent1"/>
              </a:effectRef>
              <a:fontRef idx="minor">
                <a:schemeClr val="tx1"/>
              </a:fontRef>
            </p:style>
          </p:cxnSp>
          <p:cxnSp>
            <p:nvCxnSpPr>
              <p:cNvPr id="103" name="Straight Connector 58">
                <a:extLst>
                  <a:ext uri="{FF2B5EF4-FFF2-40B4-BE49-F238E27FC236}">
                    <a16:creationId xmlns:a16="http://schemas.microsoft.com/office/drawing/2014/main" id="{0BCFC03F-9448-4A8F-B57A-6FFB8C5AFEC0}"/>
                  </a:ext>
                </a:extLst>
              </p:cNvPr>
              <p:cNvCxnSpPr/>
              <p:nvPr userDrawn="1"/>
            </p:nvCxnSpPr>
            <p:spPr>
              <a:xfrm rot="16200000" flipV="1">
                <a:off x="954984" y="1388475"/>
                <a:ext cx="0" cy="93861"/>
              </a:xfrm>
              <a:prstGeom prst="line">
                <a:avLst/>
              </a:prstGeom>
              <a:ln w="9525">
                <a:solidFill>
                  <a:srgbClr val="ED145B"/>
                </a:solidFill>
              </a:ln>
              <a:effectLst/>
            </p:spPr>
            <p:style>
              <a:lnRef idx="2">
                <a:schemeClr val="accent1"/>
              </a:lnRef>
              <a:fillRef idx="0">
                <a:schemeClr val="accent1"/>
              </a:fillRef>
              <a:effectRef idx="1">
                <a:schemeClr val="accent1"/>
              </a:effectRef>
              <a:fontRef idx="minor">
                <a:schemeClr val="tx1"/>
              </a:fontRef>
            </p:style>
          </p:cxnSp>
        </p:grpSp>
        <p:sp>
          <p:nvSpPr>
            <p:cNvPr id="104" name="Retângulo 4">
              <a:extLst>
                <a:ext uri="{FF2B5EF4-FFF2-40B4-BE49-F238E27FC236}">
                  <a16:creationId xmlns:a16="http://schemas.microsoft.com/office/drawing/2014/main" id="{5B8C2281-C83B-438C-BDFD-16B56C3E5201}"/>
                </a:ext>
              </a:extLst>
            </p:cNvPr>
            <p:cNvSpPr/>
            <p:nvPr/>
          </p:nvSpPr>
          <p:spPr>
            <a:xfrm>
              <a:off x="6125271" y="3494824"/>
              <a:ext cx="1127129" cy="500351"/>
            </a:xfrm>
            <a:prstGeom prst="rect">
              <a:avLst/>
            </a:prstGeom>
            <a:noFill/>
            <a:ln>
              <a:gradFill flip="none" rotWithShape="1">
                <a:gsLst>
                  <a:gs pos="0">
                    <a:srgbClr val="ED145B"/>
                  </a:gs>
                  <a:gs pos="14000">
                    <a:srgbClr val="ED145B">
                      <a:alpha val="0"/>
                    </a:srgbClr>
                  </a:gs>
                  <a:gs pos="85000">
                    <a:srgbClr val="ED145B">
                      <a:alpha val="0"/>
                    </a:srgbClr>
                  </a:gs>
                  <a:gs pos="99000">
                    <a:srgbClr val="ED145B"/>
                  </a:gs>
                </a:gsLst>
                <a:lin ang="0" scaled="1"/>
                <a:tileRect/>
              </a:gra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85166"/>
              <a:r>
                <a:rPr lang="pt-BR" sz="800" cap="all" dirty="0">
                  <a:solidFill>
                    <a:schemeClr val="tx1">
                      <a:lumMod val="65000"/>
                      <a:lumOff val="35000"/>
                    </a:schemeClr>
                  </a:solidFill>
                  <a:latin typeface="Gotham HTF Book" charset="0"/>
                  <a:ea typeface="Gotham HTF Book" charset="0"/>
                  <a:cs typeface="Gotham HTF Book" charset="0"/>
                </a:rPr>
                <a:t>TÉCNICAS DE LEVANTAMENTO</a:t>
              </a:r>
            </a:p>
          </p:txBody>
        </p:sp>
      </p:grpSp>
      <p:sp>
        <p:nvSpPr>
          <p:cNvPr id="105" name="TextBox 3">
            <a:extLst>
              <a:ext uri="{FF2B5EF4-FFF2-40B4-BE49-F238E27FC236}">
                <a16:creationId xmlns:a16="http://schemas.microsoft.com/office/drawing/2014/main" id="{0771BE05-CFED-4FE7-ACA2-30395A0A56BF}"/>
              </a:ext>
            </a:extLst>
          </p:cNvPr>
          <p:cNvSpPr txBox="1"/>
          <p:nvPr/>
        </p:nvSpPr>
        <p:spPr>
          <a:xfrm>
            <a:off x="971600" y="657929"/>
            <a:ext cx="6872944" cy="1081920"/>
          </a:xfrm>
          <a:prstGeom prst="rect">
            <a:avLst/>
          </a:prstGeom>
          <a:noFill/>
        </p:spPr>
        <p:txBody>
          <a:bodyPr wrap="square" tIns="46757" rtlCol="0">
            <a:spAutoFit/>
          </a:bodyPr>
          <a:lstStyle/>
          <a:p>
            <a:pPr>
              <a:lnSpc>
                <a:spcPct val="150000"/>
              </a:lnSpc>
            </a:pPr>
            <a:r>
              <a:rPr lang="pt-BR" sz="1500" dirty="0">
                <a:solidFill>
                  <a:schemeClr val="tx1">
                    <a:lumMod val="65000"/>
                    <a:lumOff val="35000"/>
                  </a:schemeClr>
                </a:solidFill>
                <a:latin typeface="Gotham HTF Light" pitchFamily="50" charset="0"/>
              </a:rPr>
              <a:t>E nossa listagem das etapas do processo de construção de software fica assim, até o momento.</a:t>
            </a:r>
          </a:p>
          <a:p>
            <a:pPr>
              <a:lnSpc>
                <a:spcPct val="150000"/>
              </a:lnSpc>
            </a:pPr>
            <a:endParaRPr lang="pt-BR" altLang="pt-BR" sz="1500" dirty="0">
              <a:solidFill>
                <a:schemeClr val="tx1">
                  <a:lumMod val="65000"/>
                  <a:lumOff val="35000"/>
                </a:schemeClr>
              </a:solidFill>
              <a:latin typeface="Gotham HTF Light" pitchFamily="50" charset="0"/>
            </a:endParaRPr>
          </a:p>
        </p:txBody>
      </p:sp>
    </p:spTree>
    <p:extLst>
      <p:ext uri="{BB962C8B-B14F-4D97-AF65-F5344CB8AC3E}">
        <p14:creationId xmlns:p14="http://schemas.microsoft.com/office/powerpoint/2010/main" val="6162951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Gráfico 8">
            <a:extLst>
              <a:ext uri="{FF2B5EF4-FFF2-40B4-BE49-F238E27FC236}">
                <a16:creationId xmlns:a16="http://schemas.microsoft.com/office/drawing/2014/main" id="{32A49873-DC93-4CBD-8AFD-CA0F3F13CD3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09982" y="211291"/>
            <a:ext cx="8724038" cy="4720920"/>
          </a:xfrm>
          <a:prstGeom prst="rect">
            <a:avLst/>
          </a:prstGeom>
        </p:spPr>
      </p:pic>
      <p:sp>
        <p:nvSpPr>
          <p:cNvPr id="12" name="TextBox 11"/>
          <p:cNvSpPr txBox="1"/>
          <p:nvPr/>
        </p:nvSpPr>
        <p:spPr>
          <a:xfrm>
            <a:off x="1152933" y="1528507"/>
            <a:ext cx="6838135" cy="2109616"/>
          </a:xfrm>
          <a:prstGeom prst="rect">
            <a:avLst/>
          </a:prstGeom>
          <a:noFill/>
        </p:spPr>
        <p:txBody>
          <a:bodyPr wrap="square" rtlCol="0">
            <a:spAutoFit/>
          </a:bodyPr>
          <a:lstStyle/>
          <a:p>
            <a:pPr>
              <a:lnSpc>
                <a:spcPct val="150000"/>
              </a:lnSpc>
            </a:pPr>
            <a:r>
              <a:rPr lang="pt-BR" sz="1800" dirty="0">
                <a:solidFill>
                  <a:schemeClr val="tx1">
                    <a:lumMod val="65000"/>
                    <a:lumOff val="35000"/>
                  </a:schemeClr>
                </a:solidFill>
                <a:latin typeface="Gotham HTF Light" pitchFamily="50" charset="0"/>
              </a:rPr>
              <a:t>A outra parte da etapa de </a:t>
            </a:r>
            <a:r>
              <a:rPr lang="pt-BR" sz="1800" dirty="0" err="1">
                <a:solidFill>
                  <a:schemeClr val="tx1">
                    <a:lumMod val="65000"/>
                    <a:lumOff val="35000"/>
                  </a:schemeClr>
                </a:solidFill>
                <a:latin typeface="Gotham HTF Light" pitchFamily="50" charset="0"/>
              </a:rPr>
              <a:t>elicitação</a:t>
            </a:r>
            <a:r>
              <a:rPr lang="pt-BR" sz="1800" dirty="0">
                <a:solidFill>
                  <a:schemeClr val="tx1">
                    <a:lumMod val="65000"/>
                    <a:lumOff val="35000"/>
                  </a:schemeClr>
                </a:solidFill>
                <a:latin typeface="Gotham HTF Light" pitchFamily="50" charset="0"/>
              </a:rPr>
              <a:t> de requisitos é a </a:t>
            </a:r>
            <a:r>
              <a:rPr lang="pt-BR" sz="1800" dirty="0">
                <a:solidFill>
                  <a:srgbClr val="ED145B"/>
                </a:solidFill>
                <a:latin typeface="Gotham HTF Light" pitchFamily="50" charset="0"/>
              </a:rPr>
              <a:t>Análise de Requisitos</a:t>
            </a:r>
            <a:r>
              <a:rPr lang="pt-BR" sz="1800" dirty="0">
                <a:solidFill>
                  <a:schemeClr val="tx1">
                    <a:lumMod val="65000"/>
                    <a:lumOff val="35000"/>
                  </a:schemeClr>
                </a:solidFill>
                <a:latin typeface="Gotham HTF Light" pitchFamily="50" charset="0"/>
              </a:rPr>
              <a:t>.</a:t>
            </a:r>
          </a:p>
          <a:p>
            <a:pPr>
              <a:lnSpc>
                <a:spcPct val="150000"/>
              </a:lnSpc>
            </a:pPr>
            <a:endParaRPr lang="pt-BR" sz="1800" dirty="0">
              <a:solidFill>
                <a:schemeClr val="tx1">
                  <a:lumMod val="65000"/>
                  <a:lumOff val="35000"/>
                </a:schemeClr>
              </a:solidFill>
              <a:latin typeface="Gotham HTF Light" pitchFamily="50" charset="0"/>
            </a:endParaRPr>
          </a:p>
          <a:p>
            <a:pPr>
              <a:lnSpc>
                <a:spcPct val="150000"/>
              </a:lnSpc>
            </a:pPr>
            <a:r>
              <a:rPr lang="pt-BR" sz="1800" dirty="0">
                <a:solidFill>
                  <a:schemeClr val="tx1">
                    <a:lumMod val="65000"/>
                    <a:lumOff val="35000"/>
                  </a:schemeClr>
                </a:solidFill>
                <a:latin typeface="Gotham HTF Light" pitchFamily="50" charset="0"/>
              </a:rPr>
              <a:t>O que vamos fazer é separar alguns itens dos requisitos de usuário, levantados na fase anterior.</a:t>
            </a:r>
          </a:p>
        </p:txBody>
      </p:sp>
    </p:spTree>
    <p:extLst>
      <p:ext uri="{BB962C8B-B14F-4D97-AF65-F5344CB8AC3E}">
        <p14:creationId xmlns:p14="http://schemas.microsoft.com/office/powerpoint/2010/main" val="32855769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áfico 5">
            <a:extLst>
              <a:ext uri="{FF2B5EF4-FFF2-40B4-BE49-F238E27FC236}">
                <a16:creationId xmlns:a16="http://schemas.microsoft.com/office/drawing/2014/main" id="{0F15FDAB-A375-4CDE-BFDD-248B60C7680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09982" y="211291"/>
            <a:ext cx="8724038" cy="4720920"/>
          </a:xfrm>
          <a:prstGeom prst="rect">
            <a:avLst/>
          </a:prstGeom>
        </p:spPr>
      </p:pic>
      <p:sp>
        <p:nvSpPr>
          <p:cNvPr id="5" name="AutoShape 2" descr="Resultado de imagem para Limitação Geográfica"/>
          <p:cNvSpPr>
            <a:spLocks noChangeAspect="1" noChangeArrowheads="1"/>
          </p:cNvSpPr>
          <p:nvPr/>
        </p:nvSpPr>
        <p:spPr bwMode="auto">
          <a:xfrm>
            <a:off x="1259681" y="-108347"/>
            <a:ext cx="2286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pt-BR" sz="1013"/>
          </a:p>
        </p:txBody>
      </p:sp>
      <p:sp>
        <p:nvSpPr>
          <p:cNvPr id="8" name="TextBox 3">
            <a:extLst>
              <a:ext uri="{FF2B5EF4-FFF2-40B4-BE49-F238E27FC236}">
                <a16:creationId xmlns:a16="http://schemas.microsoft.com/office/drawing/2014/main" id="{6058B524-4312-4D0F-AA18-229A02FA4E59}"/>
              </a:ext>
            </a:extLst>
          </p:cNvPr>
          <p:cNvSpPr txBox="1"/>
          <p:nvPr/>
        </p:nvSpPr>
        <p:spPr>
          <a:xfrm>
            <a:off x="939416" y="1059990"/>
            <a:ext cx="6872944" cy="2110664"/>
          </a:xfrm>
          <a:prstGeom prst="rect">
            <a:avLst/>
          </a:prstGeom>
          <a:noFill/>
        </p:spPr>
        <p:txBody>
          <a:bodyPr wrap="square" tIns="46757" rtlCol="0">
            <a:spAutoFit/>
          </a:bodyPr>
          <a:lstStyle/>
          <a:p>
            <a:pPr>
              <a:lnSpc>
                <a:spcPct val="150000"/>
              </a:lnSpc>
            </a:pPr>
            <a:r>
              <a:rPr lang="pt-BR" sz="1800" dirty="0">
                <a:solidFill>
                  <a:schemeClr val="tx1">
                    <a:lumMod val="65000"/>
                    <a:lumOff val="35000"/>
                  </a:schemeClr>
                </a:solidFill>
                <a:latin typeface="Gotham HTF Light" pitchFamily="50" charset="0"/>
              </a:rPr>
              <a:t>Nesta fase, iremos separar as especificações do sistema em 3 listas:</a:t>
            </a:r>
          </a:p>
          <a:p>
            <a:pPr marL="257175" indent="-257175">
              <a:lnSpc>
                <a:spcPct val="150000"/>
              </a:lnSpc>
              <a:buFont typeface="Arial" panose="020B0604020202020204" pitchFamily="34" charset="0"/>
              <a:buChar char="•"/>
            </a:pPr>
            <a:r>
              <a:rPr lang="pt-BR" sz="1800" dirty="0">
                <a:solidFill>
                  <a:schemeClr val="tx1">
                    <a:lumMod val="65000"/>
                    <a:lumOff val="35000"/>
                  </a:schemeClr>
                </a:solidFill>
                <a:latin typeface="Gotham HTF Light" pitchFamily="50" charset="0"/>
              </a:rPr>
              <a:t>Regras de Negócio (RN)</a:t>
            </a:r>
          </a:p>
          <a:p>
            <a:pPr marL="257175" indent="-257175">
              <a:lnSpc>
                <a:spcPct val="150000"/>
              </a:lnSpc>
              <a:buFont typeface="Arial" panose="020B0604020202020204" pitchFamily="34" charset="0"/>
              <a:buChar char="•"/>
            </a:pPr>
            <a:r>
              <a:rPr lang="pt-BR" sz="1800" dirty="0">
                <a:solidFill>
                  <a:schemeClr val="tx1">
                    <a:lumMod val="65000"/>
                    <a:lumOff val="35000"/>
                  </a:schemeClr>
                </a:solidFill>
                <a:latin typeface="Gotham HTF Light" pitchFamily="50" charset="0"/>
              </a:rPr>
              <a:t>Requisitos Funcionais (RF)</a:t>
            </a:r>
          </a:p>
          <a:p>
            <a:pPr marL="257175" indent="-257175">
              <a:lnSpc>
                <a:spcPct val="150000"/>
              </a:lnSpc>
              <a:buFont typeface="Arial" panose="020B0604020202020204" pitchFamily="34" charset="0"/>
              <a:buChar char="•"/>
            </a:pPr>
            <a:r>
              <a:rPr lang="pt-BR" sz="1800" dirty="0">
                <a:solidFill>
                  <a:schemeClr val="tx1">
                    <a:lumMod val="65000"/>
                    <a:lumOff val="35000"/>
                  </a:schemeClr>
                </a:solidFill>
                <a:latin typeface="Gotham HTF Light" pitchFamily="50" charset="0"/>
              </a:rPr>
              <a:t>Requisitos Não Funcionais (RNF)</a:t>
            </a:r>
            <a:endParaRPr lang="pt-BR" altLang="pt-BR" sz="1800" dirty="0">
              <a:solidFill>
                <a:schemeClr val="tx1">
                  <a:lumMod val="65000"/>
                  <a:lumOff val="35000"/>
                </a:schemeClr>
              </a:solidFill>
              <a:latin typeface="Gotham HTF Light" pitchFamily="50" charset="0"/>
            </a:endParaRPr>
          </a:p>
        </p:txBody>
      </p:sp>
      <p:sp>
        <p:nvSpPr>
          <p:cNvPr id="9" name="TextBox 59">
            <a:extLst>
              <a:ext uri="{FF2B5EF4-FFF2-40B4-BE49-F238E27FC236}">
                <a16:creationId xmlns:a16="http://schemas.microsoft.com/office/drawing/2014/main" id="{09758DF0-9B5C-449B-86F1-93B78B4AC4BA}"/>
              </a:ext>
            </a:extLst>
          </p:cNvPr>
          <p:cNvSpPr txBox="1"/>
          <p:nvPr/>
        </p:nvSpPr>
        <p:spPr>
          <a:xfrm>
            <a:off x="939417" y="555260"/>
            <a:ext cx="4345433" cy="369204"/>
          </a:xfrm>
          <a:prstGeom prst="rect">
            <a:avLst/>
          </a:prstGeom>
          <a:noFill/>
        </p:spPr>
        <p:txBody>
          <a:bodyPr wrap="square" rtlCol="0">
            <a:spAutoFit/>
          </a:bodyPr>
          <a:lstStyle/>
          <a:p>
            <a:r>
              <a:rPr lang="pt-BR" sz="1799" dirty="0">
                <a:solidFill>
                  <a:schemeClr val="tx1">
                    <a:lumMod val="65000"/>
                    <a:lumOff val="35000"/>
                  </a:schemeClr>
                </a:solidFill>
                <a:latin typeface="Gotham HTF Light"/>
                <a:cs typeface="Gotham HTF Light"/>
              </a:rPr>
              <a:t>ANÁLISE DE </a:t>
            </a:r>
            <a:r>
              <a:rPr lang="pt-BR" sz="1799" dirty="0">
                <a:solidFill>
                  <a:srgbClr val="ED145B"/>
                </a:solidFill>
                <a:latin typeface="Gotham HTF" pitchFamily="50" charset="0"/>
                <a:cs typeface="Gotham HTF Light"/>
              </a:rPr>
              <a:t>REQUISITOS</a:t>
            </a:r>
          </a:p>
        </p:txBody>
      </p:sp>
    </p:spTree>
    <p:extLst>
      <p:ext uri="{BB962C8B-B14F-4D97-AF65-F5344CB8AC3E}">
        <p14:creationId xmlns:p14="http://schemas.microsoft.com/office/powerpoint/2010/main" val="33897116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TextBox 3">
            <a:extLst>
              <a:ext uri="{FF2B5EF4-FFF2-40B4-BE49-F238E27FC236}">
                <a16:creationId xmlns:a16="http://schemas.microsoft.com/office/drawing/2014/main" id="{B85F4325-F397-495F-9D5A-17559C139A4C}"/>
              </a:ext>
            </a:extLst>
          </p:cNvPr>
          <p:cNvSpPr txBox="1"/>
          <p:nvPr/>
        </p:nvSpPr>
        <p:spPr>
          <a:xfrm>
            <a:off x="953598" y="680142"/>
            <a:ext cx="6872944" cy="735672"/>
          </a:xfrm>
          <a:prstGeom prst="rect">
            <a:avLst/>
          </a:prstGeom>
          <a:noFill/>
        </p:spPr>
        <p:txBody>
          <a:bodyPr wrap="square" tIns="46757" rtlCol="0">
            <a:spAutoFit/>
          </a:bodyPr>
          <a:lstStyle/>
          <a:p>
            <a:pPr>
              <a:lnSpc>
                <a:spcPct val="150000"/>
              </a:lnSpc>
            </a:pPr>
            <a:r>
              <a:rPr lang="pt-BR" sz="1500" dirty="0">
                <a:solidFill>
                  <a:schemeClr val="tx1">
                    <a:lumMod val="65000"/>
                    <a:lumOff val="35000"/>
                  </a:schemeClr>
                </a:solidFill>
                <a:latin typeface="Gotham HTF Light" pitchFamily="50" charset="0"/>
              </a:rPr>
              <a:t>Terminada a segunda etapa do processo de construção de SW, nossa lista está assim.</a:t>
            </a:r>
          </a:p>
        </p:txBody>
      </p:sp>
      <p:grpSp>
        <p:nvGrpSpPr>
          <p:cNvPr id="2" name="Agrupar 1">
            <a:extLst>
              <a:ext uri="{FF2B5EF4-FFF2-40B4-BE49-F238E27FC236}">
                <a16:creationId xmlns:a16="http://schemas.microsoft.com/office/drawing/2014/main" id="{1A5A8B8B-D662-4E68-BFC4-BC6C4EAAC023}"/>
              </a:ext>
            </a:extLst>
          </p:cNvPr>
          <p:cNvGrpSpPr/>
          <p:nvPr/>
        </p:nvGrpSpPr>
        <p:grpSpPr>
          <a:xfrm>
            <a:off x="1497865" y="1815361"/>
            <a:ext cx="6148271" cy="2377957"/>
            <a:chOff x="1874359" y="1815361"/>
            <a:chExt cx="6148271" cy="2377957"/>
          </a:xfrm>
        </p:grpSpPr>
        <p:sp>
          <p:nvSpPr>
            <p:cNvPr id="32" name="Retângulo 4"/>
            <p:cNvSpPr/>
            <p:nvPr/>
          </p:nvSpPr>
          <p:spPr>
            <a:xfrm>
              <a:off x="2168682" y="1869672"/>
              <a:ext cx="2371813" cy="523065"/>
            </a:xfrm>
            <a:prstGeom prst="rect">
              <a:avLst/>
            </a:prstGeom>
            <a:noFill/>
            <a:ln>
              <a:gradFill flip="none" rotWithShape="1">
                <a:gsLst>
                  <a:gs pos="0">
                    <a:srgbClr val="ED145B"/>
                  </a:gs>
                  <a:gs pos="14000">
                    <a:srgbClr val="ED145B">
                      <a:alpha val="0"/>
                    </a:srgbClr>
                  </a:gs>
                  <a:gs pos="85000">
                    <a:srgbClr val="ED145B">
                      <a:alpha val="0"/>
                    </a:srgbClr>
                  </a:gs>
                  <a:gs pos="99000">
                    <a:srgbClr val="ED145B"/>
                  </a:gs>
                </a:gsLst>
                <a:lin ang="0" scaled="1"/>
                <a:tileRect/>
              </a:gra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85166"/>
              <a:endParaRPr lang="pt-BR" sz="999" cap="all" dirty="0">
                <a:solidFill>
                  <a:srgbClr val="797979"/>
                </a:solidFill>
                <a:latin typeface="Gotham HTF Book" charset="0"/>
                <a:ea typeface="Gotham HTF Book" charset="0"/>
                <a:cs typeface="Gotham HTF Book" charset="0"/>
              </a:endParaRPr>
            </a:p>
          </p:txBody>
        </p:sp>
        <p:cxnSp>
          <p:nvCxnSpPr>
            <p:cNvPr id="33" name="Straight Connector 32"/>
            <p:cNvCxnSpPr>
              <a:cxnSpLocks/>
            </p:cNvCxnSpPr>
            <p:nvPr/>
          </p:nvCxnSpPr>
          <p:spPr>
            <a:xfrm>
              <a:off x="4540494" y="1935093"/>
              <a:ext cx="316373" cy="0"/>
            </a:xfrm>
            <a:prstGeom prst="line">
              <a:avLst/>
            </a:prstGeom>
            <a:ln w="9525">
              <a:solidFill>
                <a:srgbClr val="ED145B"/>
              </a:solidFill>
            </a:ln>
            <a:effectLst/>
          </p:spPr>
          <p:style>
            <a:lnRef idx="2">
              <a:schemeClr val="accent1"/>
            </a:lnRef>
            <a:fillRef idx="0">
              <a:schemeClr val="accent1"/>
            </a:fillRef>
            <a:effectRef idx="1">
              <a:schemeClr val="accent1"/>
            </a:effectRef>
            <a:fontRef idx="minor">
              <a:schemeClr val="tx1"/>
            </a:fontRef>
          </p:style>
        </p:cxnSp>
        <p:sp>
          <p:nvSpPr>
            <p:cNvPr id="45" name="Retângulo 4"/>
            <p:cNvSpPr/>
            <p:nvPr/>
          </p:nvSpPr>
          <p:spPr>
            <a:xfrm>
              <a:off x="4922864" y="1815361"/>
              <a:ext cx="1704663" cy="263606"/>
            </a:xfrm>
            <a:prstGeom prst="rect">
              <a:avLst/>
            </a:prstGeom>
            <a:noFill/>
            <a:ln>
              <a:gradFill flip="none" rotWithShape="1">
                <a:gsLst>
                  <a:gs pos="0">
                    <a:srgbClr val="ED145B"/>
                  </a:gs>
                  <a:gs pos="14000">
                    <a:srgbClr val="ED145B">
                      <a:alpha val="0"/>
                    </a:srgbClr>
                  </a:gs>
                  <a:gs pos="85000">
                    <a:srgbClr val="ED145B">
                      <a:alpha val="0"/>
                    </a:srgbClr>
                  </a:gs>
                  <a:gs pos="99000">
                    <a:srgbClr val="ED145B"/>
                  </a:gs>
                </a:gsLst>
                <a:lin ang="0" scaled="1"/>
                <a:tileRect/>
              </a:gra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85166"/>
              <a:r>
                <a:rPr lang="pt-BR" sz="999" cap="all" dirty="0">
                  <a:solidFill>
                    <a:schemeClr val="tx1">
                      <a:lumMod val="65000"/>
                      <a:lumOff val="35000"/>
                    </a:schemeClr>
                  </a:solidFill>
                  <a:latin typeface="Gotham HTF Book" charset="0"/>
                  <a:ea typeface="Gotham HTF Book" charset="0"/>
                  <a:cs typeface="Gotham HTF Book" charset="0"/>
                </a:rPr>
                <a:t>ESCOPO</a:t>
              </a:r>
            </a:p>
          </p:txBody>
        </p:sp>
        <p:sp>
          <p:nvSpPr>
            <p:cNvPr id="49" name="Retângulo 4"/>
            <p:cNvSpPr/>
            <p:nvPr/>
          </p:nvSpPr>
          <p:spPr>
            <a:xfrm>
              <a:off x="2358539" y="1981567"/>
              <a:ext cx="2165470" cy="289151"/>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85166"/>
              <a:r>
                <a:rPr lang="pt-BR" sz="999" cap="all" dirty="0">
                  <a:solidFill>
                    <a:srgbClr val="ED145B"/>
                  </a:solidFill>
                  <a:latin typeface="Gotham HTF Book" charset="0"/>
                  <a:ea typeface="Gotham HTF Book" charset="0"/>
                  <a:cs typeface="Gotham HTF Book" charset="0"/>
                </a:rPr>
                <a:t>PLANEJAMENTO</a:t>
              </a:r>
            </a:p>
          </p:txBody>
        </p:sp>
        <p:grpSp>
          <p:nvGrpSpPr>
            <p:cNvPr id="60" name="Group 59"/>
            <p:cNvGrpSpPr/>
            <p:nvPr/>
          </p:nvGrpSpPr>
          <p:grpSpPr>
            <a:xfrm rot="13500000">
              <a:off x="4714517" y="1875174"/>
              <a:ext cx="124436" cy="119839"/>
              <a:chOff x="908053" y="1341545"/>
              <a:chExt cx="93861" cy="93861"/>
            </a:xfrm>
            <a:effectLst/>
          </p:grpSpPr>
          <p:cxnSp>
            <p:nvCxnSpPr>
              <p:cNvPr id="62" name="Straight Connector 61"/>
              <p:cNvCxnSpPr/>
              <p:nvPr userDrawn="1"/>
            </p:nvCxnSpPr>
            <p:spPr>
              <a:xfrm flipV="1">
                <a:off x="911230" y="1341545"/>
                <a:ext cx="0" cy="93861"/>
              </a:xfrm>
              <a:prstGeom prst="line">
                <a:avLst/>
              </a:prstGeom>
              <a:ln w="9525">
                <a:solidFill>
                  <a:srgbClr val="ED145B"/>
                </a:solidFill>
              </a:ln>
              <a:effectLst/>
            </p:spPr>
            <p:style>
              <a:lnRef idx="2">
                <a:schemeClr val="accent1"/>
              </a:lnRef>
              <a:fillRef idx="0">
                <a:schemeClr val="accent1"/>
              </a:fillRef>
              <a:effectRef idx="1">
                <a:schemeClr val="accent1"/>
              </a:effectRef>
              <a:fontRef idx="minor">
                <a:schemeClr val="tx1"/>
              </a:fontRef>
            </p:style>
          </p:cxnSp>
          <p:cxnSp>
            <p:nvCxnSpPr>
              <p:cNvPr id="63" name="Straight Connector 62"/>
              <p:cNvCxnSpPr/>
              <p:nvPr userDrawn="1"/>
            </p:nvCxnSpPr>
            <p:spPr>
              <a:xfrm rot="16200000" flipV="1">
                <a:off x="954984" y="1388475"/>
                <a:ext cx="0" cy="93861"/>
              </a:xfrm>
              <a:prstGeom prst="line">
                <a:avLst/>
              </a:prstGeom>
              <a:ln w="9525">
                <a:solidFill>
                  <a:srgbClr val="ED145B"/>
                </a:solidFill>
              </a:ln>
              <a:effectLst/>
            </p:spPr>
            <p:style>
              <a:lnRef idx="2">
                <a:schemeClr val="accent1"/>
              </a:lnRef>
              <a:fillRef idx="0">
                <a:schemeClr val="accent1"/>
              </a:fillRef>
              <a:effectRef idx="1">
                <a:schemeClr val="accent1"/>
              </a:effectRef>
              <a:fontRef idx="minor">
                <a:schemeClr val="tx1"/>
              </a:fontRef>
            </p:style>
          </p:cxnSp>
        </p:grpSp>
        <p:sp>
          <p:nvSpPr>
            <p:cNvPr id="76" name="Retângulo 4">
              <a:extLst>
                <a:ext uri="{FF2B5EF4-FFF2-40B4-BE49-F238E27FC236}">
                  <a16:creationId xmlns:a16="http://schemas.microsoft.com/office/drawing/2014/main" id="{D220F74B-10EB-488A-96C5-75448B6F56D9}"/>
                </a:ext>
              </a:extLst>
            </p:cNvPr>
            <p:cNvSpPr/>
            <p:nvPr/>
          </p:nvSpPr>
          <p:spPr>
            <a:xfrm>
              <a:off x="4922864" y="2208148"/>
              <a:ext cx="1704663" cy="263606"/>
            </a:xfrm>
            <a:prstGeom prst="rect">
              <a:avLst/>
            </a:prstGeom>
            <a:noFill/>
            <a:ln>
              <a:gradFill flip="none" rotWithShape="1">
                <a:gsLst>
                  <a:gs pos="0">
                    <a:srgbClr val="ED145B"/>
                  </a:gs>
                  <a:gs pos="14000">
                    <a:srgbClr val="ED145B">
                      <a:alpha val="0"/>
                    </a:srgbClr>
                  </a:gs>
                  <a:gs pos="85000">
                    <a:srgbClr val="ED145B">
                      <a:alpha val="0"/>
                    </a:srgbClr>
                  </a:gs>
                  <a:gs pos="99000">
                    <a:srgbClr val="ED145B"/>
                  </a:gs>
                </a:gsLst>
                <a:lin ang="0" scaled="1"/>
                <a:tileRect/>
              </a:gra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85166"/>
              <a:r>
                <a:rPr lang="pt-BR" sz="900" cap="all" dirty="0">
                  <a:solidFill>
                    <a:schemeClr val="tx1">
                      <a:lumMod val="65000"/>
                      <a:lumOff val="35000"/>
                    </a:schemeClr>
                  </a:solidFill>
                  <a:latin typeface="Gotham HTF Book" charset="0"/>
                  <a:ea typeface="Gotham HTF Book" charset="0"/>
                  <a:cs typeface="Gotham HTF Book" charset="0"/>
                </a:rPr>
                <a:t>CRONOGRAMA</a:t>
              </a:r>
            </a:p>
          </p:txBody>
        </p:sp>
        <p:sp>
          <p:nvSpPr>
            <p:cNvPr id="77" name="Retângulo 4">
              <a:extLst>
                <a:ext uri="{FF2B5EF4-FFF2-40B4-BE49-F238E27FC236}">
                  <a16:creationId xmlns:a16="http://schemas.microsoft.com/office/drawing/2014/main" id="{5482A3E7-15FE-4FD3-8508-7FAA9514EEEE}"/>
                </a:ext>
              </a:extLst>
            </p:cNvPr>
            <p:cNvSpPr/>
            <p:nvPr/>
          </p:nvSpPr>
          <p:spPr>
            <a:xfrm>
              <a:off x="2167055" y="2918938"/>
              <a:ext cx="2371813" cy="503255"/>
            </a:xfrm>
            <a:prstGeom prst="rect">
              <a:avLst/>
            </a:prstGeom>
            <a:noFill/>
            <a:ln>
              <a:gradFill flip="none" rotWithShape="1">
                <a:gsLst>
                  <a:gs pos="0">
                    <a:srgbClr val="ED145B"/>
                  </a:gs>
                  <a:gs pos="14000">
                    <a:srgbClr val="ED145B">
                      <a:alpha val="0"/>
                    </a:srgbClr>
                  </a:gs>
                  <a:gs pos="85000">
                    <a:srgbClr val="ED145B">
                      <a:alpha val="0"/>
                    </a:srgbClr>
                  </a:gs>
                  <a:gs pos="99000">
                    <a:srgbClr val="ED145B"/>
                  </a:gs>
                </a:gsLst>
                <a:lin ang="0" scaled="1"/>
                <a:tileRect/>
              </a:gra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85166"/>
              <a:endParaRPr lang="pt-BR" sz="999" cap="all" dirty="0">
                <a:solidFill>
                  <a:srgbClr val="797979"/>
                </a:solidFill>
                <a:latin typeface="Gotham HTF Book" charset="0"/>
                <a:ea typeface="Gotham HTF Book" charset="0"/>
                <a:cs typeface="Gotham HTF Book" charset="0"/>
              </a:endParaRPr>
            </a:p>
          </p:txBody>
        </p:sp>
        <p:sp>
          <p:nvSpPr>
            <p:cNvPr id="88" name="Retângulo 4">
              <a:extLst>
                <a:ext uri="{FF2B5EF4-FFF2-40B4-BE49-F238E27FC236}">
                  <a16:creationId xmlns:a16="http://schemas.microsoft.com/office/drawing/2014/main" id="{EBD7FE6F-1585-445C-959F-06DDF5913650}"/>
                </a:ext>
              </a:extLst>
            </p:cNvPr>
            <p:cNvSpPr/>
            <p:nvPr/>
          </p:nvSpPr>
          <p:spPr>
            <a:xfrm>
              <a:off x="1874359" y="3019180"/>
              <a:ext cx="3020201" cy="289151"/>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85166"/>
              <a:r>
                <a:rPr lang="pt-BR" sz="999" cap="all" dirty="0">
                  <a:solidFill>
                    <a:srgbClr val="ED145B"/>
                  </a:solidFill>
                  <a:latin typeface="Gotham HTF Book" charset="0"/>
                  <a:ea typeface="Gotham HTF Book" charset="0"/>
                  <a:cs typeface="Gotham HTF Book" charset="0"/>
                </a:rPr>
                <a:t>ELICITAÇÃO DE REQUISITOS</a:t>
              </a:r>
            </a:p>
          </p:txBody>
        </p:sp>
        <p:cxnSp>
          <p:nvCxnSpPr>
            <p:cNvPr id="56" name="Straight Connector 32">
              <a:extLst>
                <a:ext uri="{FF2B5EF4-FFF2-40B4-BE49-F238E27FC236}">
                  <a16:creationId xmlns:a16="http://schemas.microsoft.com/office/drawing/2014/main" id="{BE0380D9-AEB4-4348-9A8A-464E35416603}"/>
                </a:ext>
              </a:extLst>
            </p:cNvPr>
            <p:cNvCxnSpPr>
              <a:cxnSpLocks/>
            </p:cNvCxnSpPr>
            <p:nvPr/>
          </p:nvCxnSpPr>
          <p:spPr>
            <a:xfrm>
              <a:off x="4540494" y="2302295"/>
              <a:ext cx="316373" cy="1895"/>
            </a:xfrm>
            <a:prstGeom prst="line">
              <a:avLst/>
            </a:prstGeom>
            <a:ln w="9525">
              <a:solidFill>
                <a:srgbClr val="ED145B"/>
              </a:solidFill>
            </a:ln>
            <a:effectLst/>
          </p:spPr>
          <p:style>
            <a:lnRef idx="2">
              <a:schemeClr val="accent1"/>
            </a:lnRef>
            <a:fillRef idx="0">
              <a:schemeClr val="accent1"/>
            </a:fillRef>
            <a:effectRef idx="1">
              <a:schemeClr val="accent1"/>
            </a:effectRef>
            <a:fontRef idx="minor">
              <a:schemeClr val="tx1"/>
            </a:fontRef>
          </p:style>
        </p:cxnSp>
        <p:grpSp>
          <p:nvGrpSpPr>
            <p:cNvPr id="61" name="Group 59">
              <a:extLst>
                <a:ext uri="{FF2B5EF4-FFF2-40B4-BE49-F238E27FC236}">
                  <a16:creationId xmlns:a16="http://schemas.microsoft.com/office/drawing/2014/main" id="{8E477A58-46B1-4588-9079-AB1065EAA018}"/>
                </a:ext>
              </a:extLst>
            </p:cNvPr>
            <p:cNvGrpSpPr/>
            <p:nvPr/>
          </p:nvGrpSpPr>
          <p:grpSpPr>
            <a:xfrm rot="13500000">
              <a:off x="4714517" y="2244534"/>
              <a:ext cx="124436" cy="119839"/>
              <a:chOff x="908053" y="1341545"/>
              <a:chExt cx="93861" cy="93861"/>
            </a:xfrm>
            <a:effectLst/>
          </p:grpSpPr>
          <p:cxnSp>
            <p:nvCxnSpPr>
              <p:cNvPr id="65" name="Straight Connector 61">
                <a:extLst>
                  <a:ext uri="{FF2B5EF4-FFF2-40B4-BE49-F238E27FC236}">
                    <a16:creationId xmlns:a16="http://schemas.microsoft.com/office/drawing/2014/main" id="{89D06EEA-4113-45BD-BDE4-104621ADE701}"/>
                  </a:ext>
                </a:extLst>
              </p:cNvPr>
              <p:cNvCxnSpPr/>
              <p:nvPr userDrawn="1"/>
            </p:nvCxnSpPr>
            <p:spPr>
              <a:xfrm flipV="1">
                <a:off x="911230" y="1341545"/>
                <a:ext cx="0" cy="93861"/>
              </a:xfrm>
              <a:prstGeom prst="line">
                <a:avLst/>
              </a:prstGeom>
              <a:ln w="9525">
                <a:solidFill>
                  <a:srgbClr val="ED145B"/>
                </a:solidFill>
              </a:ln>
              <a:effectLst/>
            </p:spPr>
            <p:style>
              <a:lnRef idx="2">
                <a:schemeClr val="accent1"/>
              </a:lnRef>
              <a:fillRef idx="0">
                <a:schemeClr val="accent1"/>
              </a:fillRef>
              <a:effectRef idx="1">
                <a:schemeClr val="accent1"/>
              </a:effectRef>
              <a:fontRef idx="minor">
                <a:schemeClr val="tx1"/>
              </a:fontRef>
            </p:style>
          </p:cxnSp>
          <p:cxnSp>
            <p:nvCxnSpPr>
              <p:cNvPr id="66" name="Straight Connector 62">
                <a:extLst>
                  <a:ext uri="{FF2B5EF4-FFF2-40B4-BE49-F238E27FC236}">
                    <a16:creationId xmlns:a16="http://schemas.microsoft.com/office/drawing/2014/main" id="{F9CC71CC-4D7A-43AC-94E8-5D68C088335D}"/>
                  </a:ext>
                </a:extLst>
              </p:cNvPr>
              <p:cNvCxnSpPr/>
              <p:nvPr userDrawn="1"/>
            </p:nvCxnSpPr>
            <p:spPr>
              <a:xfrm rot="16200000" flipV="1">
                <a:off x="954984" y="1388475"/>
                <a:ext cx="0" cy="93861"/>
              </a:xfrm>
              <a:prstGeom prst="line">
                <a:avLst/>
              </a:prstGeom>
              <a:ln w="9525">
                <a:solidFill>
                  <a:srgbClr val="ED145B"/>
                </a:solidFill>
              </a:ln>
              <a:effectLst/>
            </p:spPr>
            <p:style>
              <a:lnRef idx="2">
                <a:schemeClr val="accent1"/>
              </a:lnRef>
              <a:fillRef idx="0">
                <a:schemeClr val="accent1"/>
              </a:fillRef>
              <a:effectRef idx="1">
                <a:schemeClr val="accent1"/>
              </a:effectRef>
              <a:fontRef idx="minor">
                <a:schemeClr val="tx1"/>
              </a:fontRef>
            </p:style>
          </p:cxnSp>
        </p:grpSp>
        <p:cxnSp>
          <p:nvCxnSpPr>
            <p:cNvPr id="68" name="Straight Connector 39">
              <a:extLst>
                <a:ext uri="{FF2B5EF4-FFF2-40B4-BE49-F238E27FC236}">
                  <a16:creationId xmlns:a16="http://schemas.microsoft.com/office/drawing/2014/main" id="{BEEF05B1-2E96-4077-A363-265171FCA07D}"/>
                </a:ext>
              </a:extLst>
            </p:cNvPr>
            <p:cNvCxnSpPr>
              <a:cxnSpLocks/>
            </p:cNvCxnSpPr>
            <p:nvPr/>
          </p:nvCxnSpPr>
          <p:spPr>
            <a:xfrm>
              <a:off x="6065770" y="3251350"/>
              <a:ext cx="774846" cy="0"/>
            </a:xfrm>
            <a:prstGeom prst="line">
              <a:avLst/>
            </a:prstGeom>
            <a:ln w="9525">
              <a:solidFill>
                <a:srgbClr val="ED145B"/>
              </a:solidFill>
            </a:ln>
            <a:effectLst/>
          </p:spPr>
          <p:style>
            <a:lnRef idx="2">
              <a:schemeClr val="accent1"/>
            </a:lnRef>
            <a:fillRef idx="0">
              <a:schemeClr val="accent1"/>
            </a:fillRef>
            <a:effectRef idx="1">
              <a:schemeClr val="accent1"/>
            </a:effectRef>
            <a:fontRef idx="minor">
              <a:schemeClr val="tx1"/>
            </a:fontRef>
          </p:style>
        </p:cxnSp>
        <p:cxnSp>
          <p:nvCxnSpPr>
            <p:cNvPr id="71" name="Straight Connector 40">
              <a:extLst>
                <a:ext uri="{FF2B5EF4-FFF2-40B4-BE49-F238E27FC236}">
                  <a16:creationId xmlns:a16="http://schemas.microsoft.com/office/drawing/2014/main" id="{C1EC44DD-2EA0-4909-B7AC-D6B3A1B8763F}"/>
                </a:ext>
              </a:extLst>
            </p:cNvPr>
            <p:cNvCxnSpPr>
              <a:cxnSpLocks/>
            </p:cNvCxnSpPr>
            <p:nvPr/>
          </p:nvCxnSpPr>
          <p:spPr>
            <a:xfrm flipH="1" flipV="1">
              <a:off x="6685936" y="2909267"/>
              <a:ext cx="0" cy="212652"/>
            </a:xfrm>
            <a:prstGeom prst="line">
              <a:avLst/>
            </a:prstGeom>
            <a:ln w="9525">
              <a:solidFill>
                <a:srgbClr val="ED145B"/>
              </a:solidFill>
            </a:ln>
            <a:effectLst/>
          </p:spPr>
          <p:style>
            <a:lnRef idx="2">
              <a:schemeClr val="accent1"/>
            </a:lnRef>
            <a:fillRef idx="0">
              <a:schemeClr val="accent1"/>
            </a:fillRef>
            <a:effectRef idx="1">
              <a:schemeClr val="accent1"/>
            </a:effectRef>
            <a:fontRef idx="minor">
              <a:schemeClr val="tx1"/>
            </a:fontRef>
          </p:style>
        </p:cxnSp>
        <p:grpSp>
          <p:nvGrpSpPr>
            <p:cNvPr id="72" name="Group 52">
              <a:extLst>
                <a:ext uri="{FF2B5EF4-FFF2-40B4-BE49-F238E27FC236}">
                  <a16:creationId xmlns:a16="http://schemas.microsoft.com/office/drawing/2014/main" id="{B7848EA2-C0CA-4059-AF3B-6C8A27B94F85}"/>
                </a:ext>
              </a:extLst>
            </p:cNvPr>
            <p:cNvGrpSpPr/>
            <p:nvPr/>
          </p:nvGrpSpPr>
          <p:grpSpPr>
            <a:xfrm rot="13427814">
              <a:off x="6738990" y="3215342"/>
              <a:ext cx="93774" cy="93774"/>
              <a:chOff x="908053" y="1341545"/>
              <a:chExt cx="93861" cy="93861"/>
            </a:xfrm>
            <a:effectLst/>
          </p:grpSpPr>
          <p:cxnSp>
            <p:nvCxnSpPr>
              <p:cNvPr id="73" name="Straight Connector 53">
                <a:extLst>
                  <a:ext uri="{FF2B5EF4-FFF2-40B4-BE49-F238E27FC236}">
                    <a16:creationId xmlns:a16="http://schemas.microsoft.com/office/drawing/2014/main" id="{9DCCB753-4597-44AD-BD8A-0986F4EBC854}"/>
                  </a:ext>
                </a:extLst>
              </p:cNvPr>
              <p:cNvCxnSpPr/>
              <p:nvPr userDrawn="1"/>
            </p:nvCxnSpPr>
            <p:spPr>
              <a:xfrm flipV="1">
                <a:off x="911230" y="1341545"/>
                <a:ext cx="0" cy="93861"/>
              </a:xfrm>
              <a:prstGeom prst="line">
                <a:avLst/>
              </a:prstGeom>
              <a:ln w="9525">
                <a:solidFill>
                  <a:srgbClr val="ED145B"/>
                </a:solidFill>
              </a:ln>
              <a:effectLst/>
            </p:spPr>
            <p:style>
              <a:lnRef idx="2">
                <a:schemeClr val="accent1"/>
              </a:lnRef>
              <a:fillRef idx="0">
                <a:schemeClr val="accent1"/>
              </a:fillRef>
              <a:effectRef idx="1">
                <a:schemeClr val="accent1"/>
              </a:effectRef>
              <a:fontRef idx="minor">
                <a:schemeClr val="tx1"/>
              </a:fontRef>
            </p:style>
          </p:cxnSp>
          <p:cxnSp>
            <p:nvCxnSpPr>
              <p:cNvPr id="74" name="Straight Connector 54">
                <a:extLst>
                  <a:ext uri="{FF2B5EF4-FFF2-40B4-BE49-F238E27FC236}">
                    <a16:creationId xmlns:a16="http://schemas.microsoft.com/office/drawing/2014/main" id="{91128B80-D31E-40E5-B6DB-380C0327E2E3}"/>
                  </a:ext>
                </a:extLst>
              </p:cNvPr>
              <p:cNvCxnSpPr/>
              <p:nvPr userDrawn="1"/>
            </p:nvCxnSpPr>
            <p:spPr>
              <a:xfrm rot="16200000" flipV="1">
                <a:off x="954984" y="1388475"/>
                <a:ext cx="0" cy="93861"/>
              </a:xfrm>
              <a:prstGeom prst="line">
                <a:avLst/>
              </a:prstGeom>
              <a:ln w="9525">
                <a:solidFill>
                  <a:srgbClr val="ED145B"/>
                </a:solidFill>
              </a:ln>
              <a:effectLst/>
            </p:spPr>
            <p:style>
              <a:lnRef idx="2">
                <a:schemeClr val="accent1"/>
              </a:lnRef>
              <a:fillRef idx="0">
                <a:schemeClr val="accent1"/>
              </a:fillRef>
              <a:effectRef idx="1">
                <a:schemeClr val="accent1"/>
              </a:effectRef>
              <a:fontRef idx="minor">
                <a:schemeClr val="tx1"/>
              </a:fontRef>
            </p:style>
          </p:cxnSp>
        </p:grpSp>
        <p:grpSp>
          <p:nvGrpSpPr>
            <p:cNvPr id="75" name="Group 56">
              <a:extLst>
                <a:ext uri="{FF2B5EF4-FFF2-40B4-BE49-F238E27FC236}">
                  <a16:creationId xmlns:a16="http://schemas.microsoft.com/office/drawing/2014/main" id="{25CE2830-6B50-4E75-B4EE-8152A2B6B55E}"/>
                </a:ext>
              </a:extLst>
            </p:cNvPr>
            <p:cNvGrpSpPr/>
            <p:nvPr/>
          </p:nvGrpSpPr>
          <p:grpSpPr>
            <a:xfrm rot="18900000">
              <a:off x="6679562" y="3388491"/>
              <a:ext cx="93774" cy="93774"/>
              <a:chOff x="908053" y="1341545"/>
              <a:chExt cx="93861" cy="93861"/>
            </a:xfrm>
            <a:effectLst/>
          </p:grpSpPr>
          <p:cxnSp>
            <p:nvCxnSpPr>
              <p:cNvPr id="83" name="Straight Connector 57">
                <a:extLst>
                  <a:ext uri="{FF2B5EF4-FFF2-40B4-BE49-F238E27FC236}">
                    <a16:creationId xmlns:a16="http://schemas.microsoft.com/office/drawing/2014/main" id="{00A5A3BE-B68D-446A-80CB-3E2EE0BFC56B}"/>
                  </a:ext>
                </a:extLst>
              </p:cNvPr>
              <p:cNvCxnSpPr/>
              <p:nvPr userDrawn="1"/>
            </p:nvCxnSpPr>
            <p:spPr>
              <a:xfrm flipV="1">
                <a:off x="911230" y="1341545"/>
                <a:ext cx="0" cy="93861"/>
              </a:xfrm>
              <a:prstGeom prst="line">
                <a:avLst/>
              </a:prstGeom>
              <a:ln w="9525">
                <a:solidFill>
                  <a:srgbClr val="ED145B"/>
                </a:solidFill>
              </a:ln>
              <a:effectLst/>
            </p:spPr>
            <p:style>
              <a:lnRef idx="2">
                <a:schemeClr val="accent1"/>
              </a:lnRef>
              <a:fillRef idx="0">
                <a:schemeClr val="accent1"/>
              </a:fillRef>
              <a:effectRef idx="1">
                <a:schemeClr val="accent1"/>
              </a:effectRef>
              <a:fontRef idx="minor">
                <a:schemeClr val="tx1"/>
              </a:fontRef>
            </p:style>
          </p:cxnSp>
          <p:cxnSp>
            <p:nvCxnSpPr>
              <p:cNvPr id="84" name="Straight Connector 58">
                <a:extLst>
                  <a:ext uri="{FF2B5EF4-FFF2-40B4-BE49-F238E27FC236}">
                    <a16:creationId xmlns:a16="http://schemas.microsoft.com/office/drawing/2014/main" id="{AE43FC2E-9DCC-411F-B380-D18C0643FF36}"/>
                  </a:ext>
                </a:extLst>
              </p:cNvPr>
              <p:cNvCxnSpPr/>
              <p:nvPr userDrawn="1"/>
            </p:nvCxnSpPr>
            <p:spPr>
              <a:xfrm rot="16200000" flipV="1">
                <a:off x="954984" y="1388475"/>
                <a:ext cx="0" cy="93861"/>
              </a:xfrm>
              <a:prstGeom prst="line">
                <a:avLst/>
              </a:prstGeom>
              <a:ln w="9525">
                <a:solidFill>
                  <a:srgbClr val="ED145B"/>
                </a:solidFill>
              </a:ln>
              <a:effectLst/>
            </p:spPr>
            <p:style>
              <a:lnRef idx="2">
                <a:schemeClr val="accent1"/>
              </a:lnRef>
              <a:fillRef idx="0">
                <a:schemeClr val="accent1"/>
              </a:fillRef>
              <a:effectRef idx="1">
                <a:schemeClr val="accent1"/>
              </a:effectRef>
              <a:fontRef idx="minor">
                <a:schemeClr val="tx1"/>
              </a:fontRef>
            </p:style>
          </p:cxnSp>
        </p:grpSp>
        <p:sp>
          <p:nvSpPr>
            <p:cNvPr id="86" name="Retângulo 4">
              <a:extLst>
                <a:ext uri="{FF2B5EF4-FFF2-40B4-BE49-F238E27FC236}">
                  <a16:creationId xmlns:a16="http://schemas.microsoft.com/office/drawing/2014/main" id="{D2BA6E55-5D7D-4F05-93B3-17DD97476F60}"/>
                </a:ext>
              </a:extLst>
            </p:cNvPr>
            <p:cNvSpPr/>
            <p:nvPr/>
          </p:nvSpPr>
          <p:spPr>
            <a:xfrm>
              <a:off x="4921237" y="2904494"/>
              <a:ext cx="1143677" cy="572483"/>
            </a:xfrm>
            <a:prstGeom prst="rect">
              <a:avLst/>
            </a:prstGeom>
            <a:noFill/>
            <a:ln>
              <a:gradFill flip="none" rotWithShape="1">
                <a:gsLst>
                  <a:gs pos="0">
                    <a:srgbClr val="ED145B"/>
                  </a:gs>
                  <a:gs pos="14000">
                    <a:srgbClr val="ED145B">
                      <a:alpha val="0"/>
                    </a:srgbClr>
                  </a:gs>
                  <a:gs pos="85000">
                    <a:srgbClr val="ED145B">
                      <a:alpha val="0"/>
                    </a:srgbClr>
                  </a:gs>
                  <a:gs pos="99000">
                    <a:srgbClr val="ED145B"/>
                  </a:gs>
                </a:gsLst>
                <a:lin ang="0" scaled="1"/>
                <a:tileRect/>
              </a:gra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85166"/>
              <a:r>
                <a:rPr lang="pt-BR" sz="800" cap="all" dirty="0">
                  <a:solidFill>
                    <a:schemeClr val="tx1">
                      <a:lumMod val="65000"/>
                      <a:lumOff val="35000"/>
                    </a:schemeClr>
                  </a:solidFill>
                  <a:latin typeface="Gotham HTF Book" charset="0"/>
                  <a:ea typeface="Gotham HTF Book" charset="0"/>
                  <a:cs typeface="Gotham HTF Book" charset="0"/>
                </a:rPr>
                <a:t>LEVANTAMENTO DE REQUISITOS</a:t>
              </a:r>
            </a:p>
          </p:txBody>
        </p:sp>
        <p:cxnSp>
          <p:nvCxnSpPr>
            <p:cNvPr id="93" name="Straight Connector 32">
              <a:extLst>
                <a:ext uri="{FF2B5EF4-FFF2-40B4-BE49-F238E27FC236}">
                  <a16:creationId xmlns:a16="http://schemas.microsoft.com/office/drawing/2014/main" id="{6B4CF47A-7369-4FCD-8933-4726CC994E64}"/>
                </a:ext>
              </a:extLst>
            </p:cNvPr>
            <p:cNvCxnSpPr>
              <a:cxnSpLocks/>
            </p:cNvCxnSpPr>
            <p:nvPr/>
          </p:nvCxnSpPr>
          <p:spPr>
            <a:xfrm flipH="1">
              <a:off x="6067929" y="3120530"/>
              <a:ext cx="620369" cy="1"/>
            </a:xfrm>
            <a:prstGeom prst="line">
              <a:avLst/>
            </a:prstGeom>
            <a:ln w="9525">
              <a:solidFill>
                <a:srgbClr val="ED145B"/>
              </a:solidFill>
            </a:ln>
            <a:effectLst/>
          </p:spPr>
          <p:style>
            <a:lnRef idx="2">
              <a:schemeClr val="accent1"/>
            </a:lnRef>
            <a:fillRef idx="0">
              <a:schemeClr val="accent1"/>
            </a:fillRef>
            <a:effectRef idx="1">
              <a:schemeClr val="accent1"/>
            </a:effectRef>
            <a:fontRef idx="minor">
              <a:schemeClr val="tx1"/>
            </a:fontRef>
          </p:style>
        </p:cxnSp>
        <p:sp>
          <p:nvSpPr>
            <p:cNvPr id="94" name="Retângulo 4">
              <a:extLst>
                <a:ext uri="{FF2B5EF4-FFF2-40B4-BE49-F238E27FC236}">
                  <a16:creationId xmlns:a16="http://schemas.microsoft.com/office/drawing/2014/main" id="{BACAB29D-CBE0-49CB-8639-C6637B7FDF38}"/>
                </a:ext>
              </a:extLst>
            </p:cNvPr>
            <p:cNvSpPr/>
            <p:nvPr/>
          </p:nvSpPr>
          <p:spPr>
            <a:xfrm>
              <a:off x="6589477" y="3513602"/>
              <a:ext cx="1127129" cy="238432"/>
            </a:xfrm>
            <a:prstGeom prst="rect">
              <a:avLst/>
            </a:prstGeom>
            <a:noFill/>
            <a:ln>
              <a:gradFill flip="none" rotWithShape="1">
                <a:gsLst>
                  <a:gs pos="0">
                    <a:srgbClr val="ED145B"/>
                  </a:gs>
                  <a:gs pos="14000">
                    <a:srgbClr val="ED145B">
                      <a:alpha val="0"/>
                    </a:srgbClr>
                  </a:gs>
                  <a:gs pos="85000">
                    <a:srgbClr val="ED145B">
                      <a:alpha val="0"/>
                    </a:srgbClr>
                  </a:gs>
                  <a:gs pos="99000">
                    <a:srgbClr val="ED145B"/>
                  </a:gs>
                </a:gsLst>
                <a:lin ang="0" scaled="1"/>
                <a:tileRect/>
              </a:gra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85166"/>
              <a:r>
                <a:rPr lang="pt-BR" sz="800" cap="all" dirty="0">
                  <a:solidFill>
                    <a:schemeClr val="tx1">
                      <a:lumMod val="65000"/>
                      <a:lumOff val="35000"/>
                    </a:schemeClr>
                  </a:solidFill>
                  <a:latin typeface="Gotham HTF Book" charset="0"/>
                  <a:ea typeface="Gotham HTF Book" charset="0"/>
                  <a:cs typeface="Gotham HTF Book" charset="0"/>
                </a:rPr>
                <a:t>REQUISITOS DE USUÁRIO</a:t>
              </a:r>
            </a:p>
          </p:txBody>
        </p:sp>
        <p:sp>
          <p:nvSpPr>
            <p:cNvPr id="95" name="Retângulo 4">
              <a:extLst>
                <a:ext uri="{FF2B5EF4-FFF2-40B4-BE49-F238E27FC236}">
                  <a16:creationId xmlns:a16="http://schemas.microsoft.com/office/drawing/2014/main" id="{DCE71C96-8AA8-4445-8C9A-7BA8572A7996}"/>
                </a:ext>
              </a:extLst>
            </p:cNvPr>
            <p:cNvSpPr/>
            <p:nvPr/>
          </p:nvSpPr>
          <p:spPr>
            <a:xfrm>
              <a:off x="6589477" y="2660771"/>
              <a:ext cx="1127129" cy="216114"/>
            </a:xfrm>
            <a:prstGeom prst="rect">
              <a:avLst/>
            </a:prstGeom>
            <a:noFill/>
            <a:ln>
              <a:gradFill flip="none" rotWithShape="1">
                <a:gsLst>
                  <a:gs pos="0">
                    <a:srgbClr val="ED145B"/>
                  </a:gs>
                  <a:gs pos="14000">
                    <a:srgbClr val="ED145B">
                      <a:alpha val="0"/>
                    </a:srgbClr>
                  </a:gs>
                  <a:gs pos="85000">
                    <a:srgbClr val="ED145B">
                      <a:alpha val="0"/>
                    </a:srgbClr>
                  </a:gs>
                  <a:gs pos="99000">
                    <a:srgbClr val="ED145B"/>
                  </a:gs>
                </a:gsLst>
                <a:lin ang="0" scaled="1"/>
                <a:tileRect/>
              </a:gra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85166"/>
              <a:r>
                <a:rPr lang="pt-BR" sz="800" cap="all" dirty="0">
                  <a:solidFill>
                    <a:schemeClr val="tx1">
                      <a:lumMod val="65000"/>
                      <a:lumOff val="35000"/>
                    </a:schemeClr>
                  </a:solidFill>
                  <a:latin typeface="Gotham HTF Book" charset="0"/>
                  <a:ea typeface="Gotham HTF Book" charset="0"/>
                  <a:cs typeface="Gotham HTF Book" charset="0"/>
                </a:rPr>
                <a:t>STAKEHOLDERS</a:t>
              </a:r>
            </a:p>
          </p:txBody>
        </p:sp>
        <p:cxnSp>
          <p:nvCxnSpPr>
            <p:cNvPr id="96" name="Straight Connector 40">
              <a:extLst>
                <a:ext uri="{FF2B5EF4-FFF2-40B4-BE49-F238E27FC236}">
                  <a16:creationId xmlns:a16="http://schemas.microsoft.com/office/drawing/2014/main" id="{C2DD6388-999F-4747-A44A-918F13FD1C5B}"/>
                </a:ext>
              </a:extLst>
            </p:cNvPr>
            <p:cNvCxnSpPr>
              <a:cxnSpLocks/>
            </p:cNvCxnSpPr>
            <p:nvPr/>
          </p:nvCxnSpPr>
          <p:spPr>
            <a:xfrm flipV="1">
              <a:off x="6726449" y="3374740"/>
              <a:ext cx="0" cy="103145"/>
            </a:xfrm>
            <a:prstGeom prst="line">
              <a:avLst/>
            </a:prstGeom>
            <a:ln w="9525">
              <a:solidFill>
                <a:srgbClr val="ED145B"/>
              </a:solidFill>
            </a:ln>
            <a:effectLst/>
          </p:spPr>
          <p:style>
            <a:lnRef idx="2">
              <a:schemeClr val="accent1"/>
            </a:lnRef>
            <a:fillRef idx="0">
              <a:schemeClr val="accent1"/>
            </a:fillRef>
            <a:effectRef idx="1">
              <a:schemeClr val="accent1"/>
            </a:effectRef>
            <a:fontRef idx="minor">
              <a:schemeClr val="tx1"/>
            </a:fontRef>
          </p:style>
        </p:cxnSp>
        <p:cxnSp>
          <p:nvCxnSpPr>
            <p:cNvPr id="97" name="Straight Connector 32">
              <a:extLst>
                <a:ext uri="{FF2B5EF4-FFF2-40B4-BE49-F238E27FC236}">
                  <a16:creationId xmlns:a16="http://schemas.microsoft.com/office/drawing/2014/main" id="{AE992E9F-9F54-47DA-974C-CA4CAE8071AC}"/>
                </a:ext>
              </a:extLst>
            </p:cNvPr>
            <p:cNvCxnSpPr>
              <a:cxnSpLocks/>
            </p:cNvCxnSpPr>
            <p:nvPr/>
          </p:nvCxnSpPr>
          <p:spPr>
            <a:xfrm flipH="1">
              <a:off x="6064915" y="3375258"/>
              <a:ext cx="661533" cy="4200"/>
            </a:xfrm>
            <a:prstGeom prst="line">
              <a:avLst/>
            </a:prstGeom>
            <a:ln w="9525">
              <a:solidFill>
                <a:srgbClr val="ED145B"/>
              </a:solidFill>
            </a:ln>
            <a:effectLst/>
          </p:spPr>
          <p:style>
            <a:lnRef idx="2">
              <a:schemeClr val="accent1"/>
            </a:lnRef>
            <a:fillRef idx="0">
              <a:schemeClr val="accent1"/>
            </a:fillRef>
            <a:effectRef idx="1">
              <a:schemeClr val="accent1"/>
            </a:effectRef>
            <a:fontRef idx="minor">
              <a:schemeClr val="tx1"/>
            </a:fontRef>
          </p:style>
        </p:cxnSp>
        <p:grpSp>
          <p:nvGrpSpPr>
            <p:cNvPr id="107" name="Group 56">
              <a:extLst>
                <a:ext uri="{FF2B5EF4-FFF2-40B4-BE49-F238E27FC236}">
                  <a16:creationId xmlns:a16="http://schemas.microsoft.com/office/drawing/2014/main" id="{059C6BB1-A509-4173-ABEF-BCA2A2D60A50}"/>
                </a:ext>
              </a:extLst>
            </p:cNvPr>
            <p:cNvGrpSpPr/>
            <p:nvPr/>
          </p:nvGrpSpPr>
          <p:grpSpPr>
            <a:xfrm rot="8069073">
              <a:off x="6642201" y="2923913"/>
              <a:ext cx="93774" cy="93774"/>
              <a:chOff x="908053" y="1341545"/>
              <a:chExt cx="93861" cy="93861"/>
            </a:xfrm>
            <a:effectLst/>
          </p:grpSpPr>
          <p:cxnSp>
            <p:nvCxnSpPr>
              <p:cNvPr id="108" name="Straight Connector 57">
                <a:extLst>
                  <a:ext uri="{FF2B5EF4-FFF2-40B4-BE49-F238E27FC236}">
                    <a16:creationId xmlns:a16="http://schemas.microsoft.com/office/drawing/2014/main" id="{3F62FA48-FC49-452C-9D5C-90647EC0972B}"/>
                  </a:ext>
                </a:extLst>
              </p:cNvPr>
              <p:cNvCxnSpPr/>
              <p:nvPr userDrawn="1"/>
            </p:nvCxnSpPr>
            <p:spPr>
              <a:xfrm flipV="1">
                <a:off x="911230" y="1341545"/>
                <a:ext cx="0" cy="93861"/>
              </a:xfrm>
              <a:prstGeom prst="line">
                <a:avLst/>
              </a:prstGeom>
              <a:ln w="9525">
                <a:solidFill>
                  <a:srgbClr val="ED145B"/>
                </a:solidFill>
              </a:ln>
              <a:effectLst/>
            </p:spPr>
            <p:style>
              <a:lnRef idx="2">
                <a:schemeClr val="accent1"/>
              </a:lnRef>
              <a:fillRef idx="0">
                <a:schemeClr val="accent1"/>
              </a:fillRef>
              <a:effectRef idx="1">
                <a:schemeClr val="accent1"/>
              </a:effectRef>
              <a:fontRef idx="minor">
                <a:schemeClr val="tx1"/>
              </a:fontRef>
            </p:style>
          </p:cxnSp>
          <p:cxnSp>
            <p:nvCxnSpPr>
              <p:cNvPr id="109" name="Straight Connector 58">
                <a:extLst>
                  <a:ext uri="{FF2B5EF4-FFF2-40B4-BE49-F238E27FC236}">
                    <a16:creationId xmlns:a16="http://schemas.microsoft.com/office/drawing/2014/main" id="{4CEBC9E4-99D1-4AAA-839B-635B880594D8}"/>
                  </a:ext>
                </a:extLst>
              </p:cNvPr>
              <p:cNvCxnSpPr/>
              <p:nvPr userDrawn="1"/>
            </p:nvCxnSpPr>
            <p:spPr>
              <a:xfrm rot="16200000" flipV="1">
                <a:off x="954984" y="1388475"/>
                <a:ext cx="0" cy="93861"/>
              </a:xfrm>
              <a:prstGeom prst="line">
                <a:avLst/>
              </a:prstGeom>
              <a:ln w="9525">
                <a:solidFill>
                  <a:srgbClr val="ED145B"/>
                </a:solidFill>
              </a:ln>
              <a:effectLst/>
            </p:spPr>
            <p:style>
              <a:lnRef idx="2">
                <a:schemeClr val="accent1"/>
              </a:lnRef>
              <a:fillRef idx="0">
                <a:schemeClr val="accent1"/>
              </a:fillRef>
              <a:effectRef idx="1">
                <a:schemeClr val="accent1"/>
              </a:effectRef>
              <a:fontRef idx="minor">
                <a:schemeClr val="tx1"/>
              </a:fontRef>
            </p:style>
          </p:cxnSp>
        </p:grpSp>
        <p:sp>
          <p:nvSpPr>
            <p:cNvPr id="110" name="Retângulo 4">
              <a:extLst>
                <a:ext uri="{FF2B5EF4-FFF2-40B4-BE49-F238E27FC236}">
                  <a16:creationId xmlns:a16="http://schemas.microsoft.com/office/drawing/2014/main" id="{902254C2-76AD-4D68-85F9-109C030850DD}"/>
                </a:ext>
              </a:extLst>
            </p:cNvPr>
            <p:cNvSpPr/>
            <p:nvPr/>
          </p:nvSpPr>
          <p:spPr>
            <a:xfrm>
              <a:off x="6895501" y="3074884"/>
              <a:ext cx="1127129" cy="216114"/>
            </a:xfrm>
            <a:prstGeom prst="rect">
              <a:avLst/>
            </a:prstGeom>
            <a:noFill/>
            <a:ln>
              <a:gradFill flip="none" rotWithShape="1">
                <a:gsLst>
                  <a:gs pos="0">
                    <a:srgbClr val="ED145B"/>
                  </a:gs>
                  <a:gs pos="14000">
                    <a:srgbClr val="ED145B">
                      <a:alpha val="0"/>
                    </a:srgbClr>
                  </a:gs>
                  <a:gs pos="85000">
                    <a:srgbClr val="ED145B">
                      <a:alpha val="0"/>
                    </a:srgbClr>
                  </a:gs>
                  <a:gs pos="99000">
                    <a:srgbClr val="ED145B"/>
                  </a:gs>
                </a:gsLst>
                <a:lin ang="0" scaled="1"/>
                <a:tileRect/>
              </a:gra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85166"/>
              <a:r>
                <a:rPr lang="pt-BR" sz="800" cap="all" dirty="0">
                  <a:solidFill>
                    <a:schemeClr val="tx1">
                      <a:lumMod val="65000"/>
                      <a:lumOff val="35000"/>
                    </a:schemeClr>
                  </a:solidFill>
                  <a:latin typeface="Gotham HTF Book" charset="0"/>
                  <a:ea typeface="Gotham HTF Book" charset="0"/>
                  <a:cs typeface="Gotham HTF Book" charset="0"/>
                </a:rPr>
                <a:t>TÉCNICAS DE LEVANTAMENTO</a:t>
              </a:r>
            </a:p>
          </p:txBody>
        </p:sp>
        <p:cxnSp>
          <p:nvCxnSpPr>
            <p:cNvPr id="111" name="Straight Connector 32">
              <a:extLst>
                <a:ext uri="{FF2B5EF4-FFF2-40B4-BE49-F238E27FC236}">
                  <a16:creationId xmlns:a16="http://schemas.microsoft.com/office/drawing/2014/main" id="{24EFCBCF-7614-4A63-BE23-2A10CE50920F}"/>
                </a:ext>
              </a:extLst>
            </p:cNvPr>
            <p:cNvCxnSpPr>
              <a:cxnSpLocks/>
            </p:cNvCxnSpPr>
            <p:nvPr/>
          </p:nvCxnSpPr>
          <p:spPr>
            <a:xfrm>
              <a:off x="4536333" y="3033488"/>
              <a:ext cx="278164" cy="0"/>
            </a:xfrm>
            <a:prstGeom prst="line">
              <a:avLst/>
            </a:prstGeom>
            <a:ln w="9525">
              <a:solidFill>
                <a:srgbClr val="ED145B"/>
              </a:solidFill>
            </a:ln>
            <a:effectLst/>
          </p:spPr>
          <p:style>
            <a:lnRef idx="2">
              <a:schemeClr val="accent1"/>
            </a:lnRef>
            <a:fillRef idx="0">
              <a:schemeClr val="accent1"/>
            </a:fillRef>
            <a:effectRef idx="1">
              <a:schemeClr val="accent1"/>
            </a:effectRef>
            <a:fontRef idx="minor">
              <a:schemeClr val="tx1"/>
            </a:fontRef>
          </p:style>
        </p:cxnSp>
        <p:grpSp>
          <p:nvGrpSpPr>
            <p:cNvPr id="112" name="Group 59">
              <a:extLst>
                <a:ext uri="{FF2B5EF4-FFF2-40B4-BE49-F238E27FC236}">
                  <a16:creationId xmlns:a16="http://schemas.microsoft.com/office/drawing/2014/main" id="{637572FE-FDD2-4E02-8791-BED6A7ACEEC1}"/>
                </a:ext>
              </a:extLst>
            </p:cNvPr>
            <p:cNvGrpSpPr/>
            <p:nvPr/>
          </p:nvGrpSpPr>
          <p:grpSpPr>
            <a:xfrm rot="13500000">
              <a:off x="4667834" y="2974246"/>
              <a:ext cx="124436" cy="119839"/>
              <a:chOff x="908053" y="1341545"/>
              <a:chExt cx="93861" cy="93861"/>
            </a:xfrm>
            <a:effectLst/>
          </p:grpSpPr>
          <p:cxnSp>
            <p:nvCxnSpPr>
              <p:cNvPr id="113" name="Straight Connector 61">
                <a:extLst>
                  <a:ext uri="{FF2B5EF4-FFF2-40B4-BE49-F238E27FC236}">
                    <a16:creationId xmlns:a16="http://schemas.microsoft.com/office/drawing/2014/main" id="{3F5A62C0-07EA-4EA9-A600-96E161E3723C}"/>
                  </a:ext>
                </a:extLst>
              </p:cNvPr>
              <p:cNvCxnSpPr/>
              <p:nvPr userDrawn="1"/>
            </p:nvCxnSpPr>
            <p:spPr>
              <a:xfrm flipV="1">
                <a:off x="911230" y="1341545"/>
                <a:ext cx="0" cy="93861"/>
              </a:xfrm>
              <a:prstGeom prst="line">
                <a:avLst/>
              </a:prstGeom>
              <a:ln w="9525">
                <a:solidFill>
                  <a:srgbClr val="ED145B"/>
                </a:solidFill>
              </a:ln>
              <a:effectLst/>
            </p:spPr>
            <p:style>
              <a:lnRef idx="2">
                <a:schemeClr val="accent1"/>
              </a:lnRef>
              <a:fillRef idx="0">
                <a:schemeClr val="accent1"/>
              </a:fillRef>
              <a:effectRef idx="1">
                <a:schemeClr val="accent1"/>
              </a:effectRef>
              <a:fontRef idx="minor">
                <a:schemeClr val="tx1"/>
              </a:fontRef>
            </p:style>
          </p:cxnSp>
          <p:cxnSp>
            <p:nvCxnSpPr>
              <p:cNvPr id="114" name="Straight Connector 62">
                <a:extLst>
                  <a:ext uri="{FF2B5EF4-FFF2-40B4-BE49-F238E27FC236}">
                    <a16:creationId xmlns:a16="http://schemas.microsoft.com/office/drawing/2014/main" id="{14F8497E-1AA7-4187-A54F-53C4084A1491}"/>
                  </a:ext>
                </a:extLst>
              </p:cNvPr>
              <p:cNvCxnSpPr/>
              <p:nvPr userDrawn="1"/>
            </p:nvCxnSpPr>
            <p:spPr>
              <a:xfrm rot="16200000" flipV="1">
                <a:off x="954984" y="1388475"/>
                <a:ext cx="0" cy="93861"/>
              </a:xfrm>
              <a:prstGeom prst="line">
                <a:avLst/>
              </a:prstGeom>
              <a:ln w="9525">
                <a:solidFill>
                  <a:srgbClr val="ED145B"/>
                </a:solidFill>
              </a:ln>
              <a:effectLst/>
            </p:spPr>
            <p:style>
              <a:lnRef idx="2">
                <a:schemeClr val="accent1"/>
              </a:lnRef>
              <a:fillRef idx="0">
                <a:schemeClr val="accent1"/>
              </a:fillRef>
              <a:effectRef idx="1">
                <a:schemeClr val="accent1"/>
              </a:effectRef>
              <a:fontRef idx="minor">
                <a:schemeClr val="tx1"/>
              </a:fontRef>
            </p:style>
          </p:cxnSp>
        </p:grpSp>
        <p:sp>
          <p:nvSpPr>
            <p:cNvPr id="137" name="Retângulo 4">
              <a:extLst>
                <a:ext uri="{FF2B5EF4-FFF2-40B4-BE49-F238E27FC236}">
                  <a16:creationId xmlns:a16="http://schemas.microsoft.com/office/drawing/2014/main" id="{89C45AE3-0FFE-4F59-9582-4F6E071782AF}"/>
                </a:ext>
              </a:extLst>
            </p:cNvPr>
            <p:cNvSpPr/>
            <p:nvPr/>
          </p:nvSpPr>
          <p:spPr>
            <a:xfrm>
              <a:off x="3059832" y="3663205"/>
              <a:ext cx="2371813" cy="503255"/>
            </a:xfrm>
            <a:prstGeom prst="rect">
              <a:avLst/>
            </a:prstGeom>
            <a:noFill/>
            <a:ln>
              <a:gradFill flip="none" rotWithShape="1">
                <a:gsLst>
                  <a:gs pos="0">
                    <a:srgbClr val="ED145B"/>
                  </a:gs>
                  <a:gs pos="14000">
                    <a:srgbClr val="ED145B">
                      <a:alpha val="0"/>
                    </a:srgbClr>
                  </a:gs>
                  <a:gs pos="85000">
                    <a:srgbClr val="ED145B">
                      <a:alpha val="0"/>
                    </a:srgbClr>
                  </a:gs>
                  <a:gs pos="99000">
                    <a:srgbClr val="ED145B"/>
                  </a:gs>
                </a:gsLst>
                <a:lin ang="0" scaled="1"/>
                <a:tileRect/>
              </a:gra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85166"/>
              <a:endParaRPr lang="pt-BR" sz="999" cap="all" dirty="0">
                <a:solidFill>
                  <a:srgbClr val="797979"/>
                </a:solidFill>
                <a:latin typeface="Gotham HTF Book" charset="0"/>
                <a:ea typeface="Gotham HTF Book" charset="0"/>
                <a:cs typeface="Gotham HTF Book" charset="0"/>
              </a:endParaRPr>
            </a:p>
          </p:txBody>
        </p:sp>
        <p:sp>
          <p:nvSpPr>
            <p:cNvPr id="138" name="Retângulo 4">
              <a:extLst>
                <a:ext uri="{FF2B5EF4-FFF2-40B4-BE49-F238E27FC236}">
                  <a16:creationId xmlns:a16="http://schemas.microsoft.com/office/drawing/2014/main" id="{4B580ED1-257B-4510-8133-893DE00A0D3A}"/>
                </a:ext>
              </a:extLst>
            </p:cNvPr>
            <p:cNvSpPr/>
            <p:nvPr/>
          </p:nvSpPr>
          <p:spPr>
            <a:xfrm>
              <a:off x="2771741" y="3770257"/>
              <a:ext cx="3020201" cy="289151"/>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85166"/>
              <a:r>
                <a:rPr lang="pt-BR" sz="999" cap="all" dirty="0">
                  <a:solidFill>
                    <a:srgbClr val="ED145B"/>
                  </a:solidFill>
                  <a:latin typeface="Gotham HTF Book" charset="0"/>
                  <a:ea typeface="Gotham HTF Book" charset="0"/>
                  <a:cs typeface="Gotham HTF Book" charset="0"/>
                </a:rPr>
                <a:t>ANÁLISE DE REQUISITOS</a:t>
              </a:r>
            </a:p>
          </p:txBody>
        </p:sp>
        <p:cxnSp>
          <p:nvCxnSpPr>
            <p:cNvPr id="139" name="Straight Connector 39">
              <a:extLst>
                <a:ext uri="{FF2B5EF4-FFF2-40B4-BE49-F238E27FC236}">
                  <a16:creationId xmlns:a16="http://schemas.microsoft.com/office/drawing/2014/main" id="{6782788E-A5D6-40A1-AA99-B29B7C856957}"/>
                </a:ext>
              </a:extLst>
            </p:cNvPr>
            <p:cNvCxnSpPr>
              <a:cxnSpLocks/>
              <a:stCxn id="137" idx="3"/>
            </p:cNvCxnSpPr>
            <p:nvPr/>
          </p:nvCxnSpPr>
          <p:spPr>
            <a:xfrm>
              <a:off x="5431645" y="3914832"/>
              <a:ext cx="518748" cy="2800"/>
            </a:xfrm>
            <a:prstGeom prst="line">
              <a:avLst/>
            </a:prstGeom>
            <a:ln w="9525">
              <a:solidFill>
                <a:srgbClr val="ED145B"/>
              </a:solidFill>
            </a:ln>
            <a:effectLst/>
          </p:spPr>
          <p:style>
            <a:lnRef idx="2">
              <a:schemeClr val="accent1"/>
            </a:lnRef>
            <a:fillRef idx="0">
              <a:schemeClr val="accent1"/>
            </a:fillRef>
            <a:effectRef idx="1">
              <a:schemeClr val="accent1"/>
            </a:effectRef>
            <a:fontRef idx="minor">
              <a:schemeClr val="tx1"/>
            </a:fontRef>
          </p:style>
        </p:cxnSp>
        <p:grpSp>
          <p:nvGrpSpPr>
            <p:cNvPr id="141" name="Group 52">
              <a:extLst>
                <a:ext uri="{FF2B5EF4-FFF2-40B4-BE49-F238E27FC236}">
                  <a16:creationId xmlns:a16="http://schemas.microsoft.com/office/drawing/2014/main" id="{5344A165-10B2-4970-8DF5-64E0C2AE8297}"/>
                </a:ext>
              </a:extLst>
            </p:cNvPr>
            <p:cNvGrpSpPr/>
            <p:nvPr/>
          </p:nvGrpSpPr>
          <p:grpSpPr>
            <a:xfrm rot="13427814">
              <a:off x="5862085" y="3878719"/>
              <a:ext cx="93774" cy="93774"/>
              <a:chOff x="908053" y="1341545"/>
              <a:chExt cx="93861" cy="93861"/>
            </a:xfrm>
            <a:effectLst/>
          </p:grpSpPr>
          <p:cxnSp>
            <p:nvCxnSpPr>
              <p:cNvPr id="142" name="Straight Connector 53">
                <a:extLst>
                  <a:ext uri="{FF2B5EF4-FFF2-40B4-BE49-F238E27FC236}">
                    <a16:creationId xmlns:a16="http://schemas.microsoft.com/office/drawing/2014/main" id="{7187FB0F-3028-4BAF-91CD-AD44B3E2884A}"/>
                  </a:ext>
                </a:extLst>
              </p:cNvPr>
              <p:cNvCxnSpPr/>
              <p:nvPr userDrawn="1"/>
            </p:nvCxnSpPr>
            <p:spPr>
              <a:xfrm flipV="1">
                <a:off x="911230" y="1341545"/>
                <a:ext cx="0" cy="93861"/>
              </a:xfrm>
              <a:prstGeom prst="line">
                <a:avLst/>
              </a:prstGeom>
              <a:ln w="9525">
                <a:solidFill>
                  <a:srgbClr val="ED145B"/>
                </a:solidFill>
              </a:ln>
              <a:effectLst/>
            </p:spPr>
            <p:style>
              <a:lnRef idx="2">
                <a:schemeClr val="accent1"/>
              </a:lnRef>
              <a:fillRef idx="0">
                <a:schemeClr val="accent1"/>
              </a:fillRef>
              <a:effectRef idx="1">
                <a:schemeClr val="accent1"/>
              </a:effectRef>
              <a:fontRef idx="minor">
                <a:schemeClr val="tx1"/>
              </a:fontRef>
            </p:style>
          </p:cxnSp>
          <p:cxnSp>
            <p:nvCxnSpPr>
              <p:cNvPr id="143" name="Straight Connector 54">
                <a:extLst>
                  <a:ext uri="{FF2B5EF4-FFF2-40B4-BE49-F238E27FC236}">
                    <a16:creationId xmlns:a16="http://schemas.microsoft.com/office/drawing/2014/main" id="{74C48221-9E28-46DF-9AA1-95A3341BD2B0}"/>
                  </a:ext>
                </a:extLst>
              </p:cNvPr>
              <p:cNvCxnSpPr/>
              <p:nvPr userDrawn="1"/>
            </p:nvCxnSpPr>
            <p:spPr>
              <a:xfrm rot="16200000" flipV="1">
                <a:off x="954984" y="1388475"/>
                <a:ext cx="0" cy="93861"/>
              </a:xfrm>
              <a:prstGeom prst="line">
                <a:avLst/>
              </a:prstGeom>
              <a:ln w="9525">
                <a:solidFill>
                  <a:srgbClr val="ED145B"/>
                </a:solidFill>
              </a:ln>
              <a:effectLst/>
            </p:spPr>
            <p:style>
              <a:lnRef idx="2">
                <a:schemeClr val="accent1"/>
              </a:lnRef>
              <a:fillRef idx="0">
                <a:schemeClr val="accent1"/>
              </a:fillRef>
              <a:effectRef idx="1">
                <a:schemeClr val="accent1"/>
              </a:effectRef>
              <a:fontRef idx="minor">
                <a:schemeClr val="tx1"/>
              </a:fontRef>
            </p:style>
          </p:cxnSp>
        </p:grpSp>
        <p:sp>
          <p:nvSpPr>
            <p:cNvPr id="148" name="Retângulo 4">
              <a:extLst>
                <a:ext uri="{FF2B5EF4-FFF2-40B4-BE49-F238E27FC236}">
                  <a16:creationId xmlns:a16="http://schemas.microsoft.com/office/drawing/2014/main" id="{4674B7F5-49D8-4066-9719-2FEC6F0810C9}"/>
                </a:ext>
              </a:extLst>
            </p:cNvPr>
            <p:cNvSpPr/>
            <p:nvPr/>
          </p:nvSpPr>
          <p:spPr>
            <a:xfrm>
              <a:off x="6063244" y="4031746"/>
              <a:ext cx="427307" cy="161572"/>
            </a:xfrm>
            <a:prstGeom prst="rect">
              <a:avLst/>
            </a:prstGeom>
            <a:noFill/>
            <a:ln>
              <a:gradFill flip="none" rotWithShape="1">
                <a:gsLst>
                  <a:gs pos="0">
                    <a:srgbClr val="ED145B"/>
                  </a:gs>
                  <a:gs pos="14000">
                    <a:srgbClr val="ED145B">
                      <a:alpha val="0"/>
                    </a:srgbClr>
                  </a:gs>
                  <a:gs pos="85000">
                    <a:srgbClr val="ED145B">
                      <a:alpha val="0"/>
                    </a:srgbClr>
                  </a:gs>
                  <a:gs pos="99000">
                    <a:srgbClr val="ED145B"/>
                  </a:gs>
                </a:gsLst>
                <a:lin ang="0" scaled="1"/>
                <a:tileRect/>
              </a:gra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85166"/>
              <a:r>
                <a:rPr lang="pt-BR" sz="750" cap="all" dirty="0">
                  <a:solidFill>
                    <a:schemeClr val="tx1">
                      <a:lumMod val="65000"/>
                      <a:lumOff val="35000"/>
                    </a:schemeClr>
                  </a:solidFill>
                  <a:latin typeface="Gotham HTF Book" charset="0"/>
                  <a:ea typeface="Gotham HTF Book" charset="0"/>
                  <a:cs typeface="Gotham HTF Book" charset="0"/>
                </a:rPr>
                <a:t>RNF</a:t>
              </a:r>
            </a:p>
          </p:txBody>
        </p:sp>
        <p:sp>
          <p:nvSpPr>
            <p:cNvPr id="149" name="Retângulo 4">
              <a:extLst>
                <a:ext uri="{FF2B5EF4-FFF2-40B4-BE49-F238E27FC236}">
                  <a16:creationId xmlns:a16="http://schemas.microsoft.com/office/drawing/2014/main" id="{DA490FF1-8960-4827-BB2E-375164BBE7E5}"/>
                </a:ext>
              </a:extLst>
            </p:cNvPr>
            <p:cNvSpPr/>
            <p:nvPr/>
          </p:nvSpPr>
          <p:spPr>
            <a:xfrm>
              <a:off x="6063244" y="3608685"/>
              <a:ext cx="427307" cy="161572"/>
            </a:xfrm>
            <a:prstGeom prst="rect">
              <a:avLst/>
            </a:prstGeom>
            <a:noFill/>
            <a:ln>
              <a:gradFill flip="none" rotWithShape="1">
                <a:gsLst>
                  <a:gs pos="0">
                    <a:srgbClr val="ED145B"/>
                  </a:gs>
                  <a:gs pos="14000">
                    <a:srgbClr val="ED145B">
                      <a:alpha val="0"/>
                    </a:srgbClr>
                  </a:gs>
                  <a:gs pos="85000">
                    <a:srgbClr val="ED145B">
                      <a:alpha val="0"/>
                    </a:srgbClr>
                  </a:gs>
                  <a:gs pos="99000">
                    <a:srgbClr val="ED145B"/>
                  </a:gs>
                </a:gsLst>
                <a:lin ang="0" scaled="1"/>
                <a:tileRect/>
              </a:gra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85166"/>
              <a:r>
                <a:rPr lang="pt-BR" sz="900" cap="all" dirty="0">
                  <a:solidFill>
                    <a:schemeClr val="tx1">
                      <a:lumMod val="65000"/>
                      <a:lumOff val="35000"/>
                    </a:schemeClr>
                  </a:solidFill>
                  <a:latin typeface="Gotham HTF Book" charset="0"/>
                  <a:ea typeface="Gotham HTF Book" charset="0"/>
                  <a:cs typeface="Gotham HTF Book" charset="0"/>
                </a:rPr>
                <a:t>RN</a:t>
              </a:r>
            </a:p>
          </p:txBody>
        </p:sp>
        <p:sp>
          <p:nvSpPr>
            <p:cNvPr id="155" name="Retângulo 4">
              <a:extLst>
                <a:ext uri="{FF2B5EF4-FFF2-40B4-BE49-F238E27FC236}">
                  <a16:creationId xmlns:a16="http://schemas.microsoft.com/office/drawing/2014/main" id="{26CCCAB9-F674-452F-AFBA-F5B416AC1939}"/>
                </a:ext>
              </a:extLst>
            </p:cNvPr>
            <p:cNvSpPr/>
            <p:nvPr/>
          </p:nvSpPr>
          <p:spPr>
            <a:xfrm>
              <a:off x="6063244" y="3828132"/>
              <a:ext cx="427307" cy="161572"/>
            </a:xfrm>
            <a:prstGeom prst="rect">
              <a:avLst/>
            </a:prstGeom>
            <a:noFill/>
            <a:ln>
              <a:gradFill flip="none" rotWithShape="1">
                <a:gsLst>
                  <a:gs pos="0">
                    <a:srgbClr val="ED145B"/>
                  </a:gs>
                  <a:gs pos="14000">
                    <a:srgbClr val="ED145B">
                      <a:alpha val="0"/>
                    </a:srgbClr>
                  </a:gs>
                  <a:gs pos="85000">
                    <a:srgbClr val="ED145B">
                      <a:alpha val="0"/>
                    </a:srgbClr>
                  </a:gs>
                  <a:gs pos="99000">
                    <a:srgbClr val="ED145B"/>
                  </a:gs>
                </a:gsLst>
                <a:lin ang="0" scaled="1"/>
                <a:tileRect/>
              </a:gra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85166"/>
              <a:r>
                <a:rPr lang="pt-BR" sz="788" cap="all" dirty="0">
                  <a:solidFill>
                    <a:schemeClr val="tx1">
                      <a:lumMod val="65000"/>
                      <a:lumOff val="35000"/>
                    </a:schemeClr>
                  </a:solidFill>
                  <a:latin typeface="Gotham HTF Book" charset="0"/>
                  <a:ea typeface="Gotham HTF Book" charset="0"/>
                  <a:cs typeface="Gotham HTF Book" charset="0"/>
                </a:rPr>
                <a:t>RF</a:t>
              </a:r>
            </a:p>
          </p:txBody>
        </p:sp>
        <p:cxnSp>
          <p:nvCxnSpPr>
            <p:cNvPr id="156" name="Straight Connector 39">
              <a:extLst>
                <a:ext uri="{FF2B5EF4-FFF2-40B4-BE49-F238E27FC236}">
                  <a16:creationId xmlns:a16="http://schemas.microsoft.com/office/drawing/2014/main" id="{BCCF0746-0C8C-4C11-9CA5-B13C6407B590}"/>
                </a:ext>
              </a:extLst>
            </p:cNvPr>
            <p:cNvCxnSpPr>
              <a:cxnSpLocks/>
            </p:cNvCxnSpPr>
            <p:nvPr/>
          </p:nvCxnSpPr>
          <p:spPr>
            <a:xfrm>
              <a:off x="5444243" y="3723714"/>
              <a:ext cx="518748" cy="2800"/>
            </a:xfrm>
            <a:prstGeom prst="line">
              <a:avLst/>
            </a:prstGeom>
            <a:ln w="9525">
              <a:solidFill>
                <a:srgbClr val="ED145B"/>
              </a:solidFill>
            </a:ln>
            <a:effectLst/>
          </p:spPr>
          <p:style>
            <a:lnRef idx="2">
              <a:schemeClr val="accent1"/>
            </a:lnRef>
            <a:fillRef idx="0">
              <a:schemeClr val="accent1"/>
            </a:fillRef>
            <a:effectRef idx="1">
              <a:schemeClr val="accent1"/>
            </a:effectRef>
            <a:fontRef idx="minor">
              <a:schemeClr val="tx1"/>
            </a:fontRef>
          </p:style>
        </p:cxnSp>
        <p:grpSp>
          <p:nvGrpSpPr>
            <p:cNvPr id="157" name="Group 52">
              <a:extLst>
                <a:ext uri="{FF2B5EF4-FFF2-40B4-BE49-F238E27FC236}">
                  <a16:creationId xmlns:a16="http://schemas.microsoft.com/office/drawing/2014/main" id="{486D6358-9A62-4639-B9BC-CD6DAE184101}"/>
                </a:ext>
              </a:extLst>
            </p:cNvPr>
            <p:cNvGrpSpPr/>
            <p:nvPr/>
          </p:nvGrpSpPr>
          <p:grpSpPr>
            <a:xfrm rot="13427814">
              <a:off x="5874683" y="3687600"/>
              <a:ext cx="93774" cy="93774"/>
              <a:chOff x="908053" y="1341545"/>
              <a:chExt cx="93861" cy="93861"/>
            </a:xfrm>
            <a:effectLst/>
          </p:grpSpPr>
          <p:cxnSp>
            <p:nvCxnSpPr>
              <p:cNvPr id="158" name="Straight Connector 53">
                <a:extLst>
                  <a:ext uri="{FF2B5EF4-FFF2-40B4-BE49-F238E27FC236}">
                    <a16:creationId xmlns:a16="http://schemas.microsoft.com/office/drawing/2014/main" id="{2D1D2331-59EE-4D51-A47A-18D6BBAF68FF}"/>
                  </a:ext>
                </a:extLst>
              </p:cNvPr>
              <p:cNvCxnSpPr/>
              <p:nvPr userDrawn="1"/>
            </p:nvCxnSpPr>
            <p:spPr>
              <a:xfrm flipV="1">
                <a:off x="911230" y="1341545"/>
                <a:ext cx="0" cy="93861"/>
              </a:xfrm>
              <a:prstGeom prst="line">
                <a:avLst/>
              </a:prstGeom>
              <a:ln w="9525">
                <a:solidFill>
                  <a:srgbClr val="ED145B"/>
                </a:solidFill>
              </a:ln>
              <a:effectLst/>
            </p:spPr>
            <p:style>
              <a:lnRef idx="2">
                <a:schemeClr val="accent1"/>
              </a:lnRef>
              <a:fillRef idx="0">
                <a:schemeClr val="accent1"/>
              </a:fillRef>
              <a:effectRef idx="1">
                <a:schemeClr val="accent1"/>
              </a:effectRef>
              <a:fontRef idx="minor">
                <a:schemeClr val="tx1"/>
              </a:fontRef>
            </p:style>
          </p:cxnSp>
          <p:cxnSp>
            <p:nvCxnSpPr>
              <p:cNvPr id="159" name="Straight Connector 54">
                <a:extLst>
                  <a:ext uri="{FF2B5EF4-FFF2-40B4-BE49-F238E27FC236}">
                    <a16:creationId xmlns:a16="http://schemas.microsoft.com/office/drawing/2014/main" id="{D1407FD9-08DF-4E94-B39B-67BAE643882C}"/>
                  </a:ext>
                </a:extLst>
              </p:cNvPr>
              <p:cNvCxnSpPr/>
              <p:nvPr userDrawn="1"/>
            </p:nvCxnSpPr>
            <p:spPr>
              <a:xfrm rot="16200000" flipV="1">
                <a:off x="954984" y="1388475"/>
                <a:ext cx="0" cy="93861"/>
              </a:xfrm>
              <a:prstGeom prst="line">
                <a:avLst/>
              </a:prstGeom>
              <a:ln w="9525">
                <a:solidFill>
                  <a:srgbClr val="ED145B"/>
                </a:solidFill>
              </a:ln>
              <a:effectLst/>
            </p:spPr>
            <p:style>
              <a:lnRef idx="2">
                <a:schemeClr val="accent1"/>
              </a:lnRef>
              <a:fillRef idx="0">
                <a:schemeClr val="accent1"/>
              </a:fillRef>
              <a:effectRef idx="1">
                <a:schemeClr val="accent1"/>
              </a:effectRef>
              <a:fontRef idx="minor">
                <a:schemeClr val="tx1"/>
              </a:fontRef>
            </p:style>
          </p:cxnSp>
        </p:grpSp>
        <p:cxnSp>
          <p:nvCxnSpPr>
            <p:cNvPr id="160" name="Straight Connector 39">
              <a:extLst>
                <a:ext uri="{FF2B5EF4-FFF2-40B4-BE49-F238E27FC236}">
                  <a16:creationId xmlns:a16="http://schemas.microsoft.com/office/drawing/2014/main" id="{380AF550-2DF5-4C3A-A5F1-1A6AAD5E6F08}"/>
                </a:ext>
              </a:extLst>
            </p:cNvPr>
            <p:cNvCxnSpPr>
              <a:cxnSpLocks/>
            </p:cNvCxnSpPr>
            <p:nvPr/>
          </p:nvCxnSpPr>
          <p:spPr>
            <a:xfrm>
              <a:off x="5430252" y="4112532"/>
              <a:ext cx="518748" cy="2800"/>
            </a:xfrm>
            <a:prstGeom prst="line">
              <a:avLst/>
            </a:prstGeom>
            <a:ln w="9525">
              <a:solidFill>
                <a:srgbClr val="ED145B"/>
              </a:solidFill>
            </a:ln>
            <a:effectLst/>
          </p:spPr>
          <p:style>
            <a:lnRef idx="2">
              <a:schemeClr val="accent1"/>
            </a:lnRef>
            <a:fillRef idx="0">
              <a:schemeClr val="accent1"/>
            </a:fillRef>
            <a:effectRef idx="1">
              <a:schemeClr val="accent1"/>
            </a:effectRef>
            <a:fontRef idx="minor">
              <a:schemeClr val="tx1"/>
            </a:fontRef>
          </p:style>
        </p:cxnSp>
        <p:grpSp>
          <p:nvGrpSpPr>
            <p:cNvPr id="161" name="Group 52">
              <a:extLst>
                <a:ext uri="{FF2B5EF4-FFF2-40B4-BE49-F238E27FC236}">
                  <a16:creationId xmlns:a16="http://schemas.microsoft.com/office/drawing/2014/main" id="{4E43A7E5-A32E-416F-AE13-62FBC91CB09C}"/>
                </a:ext>
              </a:extLst>
            </p:cNvPr>
            <p:cNvGrpSpPr/>
            <p:nvPr/>
          </p:nvGrpSpPr>
          <p:grpSpPr>
            <a:xfrm rot="13427814">
              <a:off x="5860692" y="4076419"/>
              <a:ext cx="93774" cy="93774"/>
              <a:chOff x="908053" y="1341545"/>
              <a:chExt cx="93861" cy="93861"/>
            </a:xfrm>
            <a:effectLst/>
          </p:grpSpPr>
          <p:cxnSp>
            <p:nvCxnSpPr>
              <p:cNvPr id="162" name="Straight Connector 53">
                <a:extLst>
                  <a:ext uri="{FF2B5EF4-FFF2-40B4-BE49-F238E27FC236}">
                    <a16:creationId xmlns:a16="http://schemas.microsoft.com/office/drawing/2014/main" id="{510252E9-3F77-4C1E-BA0C-FDB4A356B817}"/>
                  </a:ext>
                </a:extLst>
              </p:cNvPr>
              <p:cNvCxnSpPr/>
              <p:nvPr userDrawn="1"/>
            </p:nvCxnSpPr>
            <p:spPr>
              <a:xfrm flipV="1">
                <a:off x="911230" y="1341545"/>
                <a:ext cx="0" cy="93861"/>
              </a:xfrm>
              <a:prstGeom prst="line">
                <a:avLst/>
              </a:prstGeom>
              <a:ln w="9525">
                <a:solidFill>
                  <a:srgbClr val="ED145B"/>
                </a:solidFill>
              </a:ln>
              <a:effectLst/>
            </p:spPr>
            <p:style>
              <a:lnRef idx="2">
                <a:schemeClr val="accent1"/>
              </a:lnRef>
              <a:fillRef idx="0">
                <a:schemeClr val="accent1"/>
              </a:fillRef>
              <a:effectRef idx="1">
                <a:schemeClr val="accent1"/>
              </a:effectRef>
              <a:fontRef idx="minor">
                <a:schemeClr val="tx1"/>
              </a:fontRef>
            </p:style>
          </p:cxnSp>
          <p:cxnSp>
            <p:nvCxnSpPr>
              <p:cNvPr id="163" name="Straight Connector 54">
                <a:extLst>
                  <a:ext uri="{FF2B5EF4-FFF2-40B4-BE49-F238E27FC236}">
                    <a16:creationId xmlns:a16="http://schemas.microsoft.com/office/drawing/2014/main" id="{01E5F491-DC0E-4552-8066-5319BEF5A7C0}"/>
                  </a:ext>
                </a:extLst>
              </p:cNvPr>
              <p:cNvCxnSpPr/>
              <p:nvPr userDrawn="1"/>
            </p:nvCxnSpPr>
            <p:spPr>
              <a:xfrm rot="16200000" flipV="1">
                <a:off x="954984" y="1388475"/>
                <a:ext cx="0" cy="93861"/>
              </a:xfrm>
              <a:prstGeom prst="line">
                <a:avLst/>
              </a:prstGeom>
              <a:ln w="9525">
                <a:solidFill>
                  <a:srgbClr val="ED145B"/>
                </a:solidFill>
              </a:ln>
              <a:effectLst/>
            </p:spPr>
            <p:style>
              <a:lnRef idx="2">
                <a:schemeClr val="accent1"/>
              </a:lnRef>
              <a:fillRef idx="0">
                <a:schemeClr val="accent1"/>
              </a:fillRef>
              <a:effectRef idx="1">
                <a:schemeClr val="accent1"/>
              </a:effectRef>
              <a:fontRef idx="minor">
                <a:schemeClr val="tx1"/>
              </a:fontRef>
            </p:style>
          </p:cxnSp>
        </p:grpSp>
        <p:cxnSp>
          <p:nvCxnSpPr>
            <p:cNvPr id="167" name="Straight Connector 32">
              <a:extLst>
                <a:ext uri="{FF2B5EF4-FFF2-40B4-BE49-F238E27FC236}">
                  <a16:creationId xmlns:a16="http://schemas.microsoft.com/office/drawing/2014/main" id="{A1F6CC88-BC97-45B8-9829-63A10DA2B05A}"/>
                </a:ext>
              </a:extLst>
            </p:cNvPr>
            <p:cNvCxnSpPr>
              <a:cxnSpLocks/>
            </p:cNvCxnSpPr>
            <p:nvPr/>
          </p:nvCxnSpPr>
          <p:spPr>
            <a:xfrm>
              <a:off x="4831563" y="3308331"/>
              <a:ext cx="0" cy="278451"/>
            </a:xfrm>
            <a:prstGeom prst="line">
              <a:avLst/>
            </a:prstGeom>
            <a:ln w="9525">
              <a:solidFill>
                <a:srgbClr val="ED145B"/>
              </a:solidFill>
            </a:ln>
            <a:effectLst/>
          </p:spPr>
          <p:style>
            <a:lnRef idx="2">
              <a:schemeClr val="accent1"/>
            </a:lnRef>
            <a:fillRef idx="0">
              <a:schemeClr val="accent1"/>
            </a:fillRef>
            <a:effectRef idx="1">
              <a:schemeClr val="accent1"/>
            </a:effectRef>
            <a:fontRef idx="minor">
              <a:schemeClr val="tx1"/>
            </a:fontRef>
          </p:style>
        </p:cxnSp>
        <p:grpSp>
          <p:nvGrpSpPr>
            <p:cNvPr id="168" name="Group 59">
              <a:extLst>
                <a:ext uri="{FF2B5EF4-FFF2-40B4-BE49-F238E27FC236}">
                  <a16:creationId xmlns:a16="http://schemas.microsoft.com/office/drawing/2014/main" id="{C41FA155-5F81-420A-9158-6947CEA696EE}"/>
                </a:ext>
              </a:extLst>
            </p:cNvPr>
            <p:cNvGrpSpPr/>
            <p:nvPr/>
          </p:nvGrpSpPr>
          <p:grpSpPr>
            <a:xfrm rot="18731621">
              <a:off x="4766395" y="3450414"/>
              <a:ext cx="124436" cy="119839"/>
              <a:chOff x="908053" y="1341545"/>
              <a:chExt cx="93861" cy="93861"/>
            </a:xfrm>
            <a:effectLst/>
          </p:grpSpPr>
          <p:cxnSp>
            <p:nvCxnSpPr>
              <p:cNvPr id="169" name="Straight Connector 61">
                <a:extLst>
                  <a:ext uri="{FF2B5EF4-FFF2-40B4-BE49-F238E27FC236}">
                    <a16:creationId xmlns:a16="http://schemas.microsoft.com/office/drawing/2014/main" id="{476D6EC1-6344-4DDD-BE4F-67C345C6258A}"/>
                  </a:ext>
                </a:extLst>
              </p:cNvPr>
              <p:cNvCxnSpPr/>
              <p:nvPr userDrawn="1"/>
            </p:nvCxnSpPr>
            <p:spPr>
              <a:xfrm flipV="1">
                <a:off x="911230" y="1341545"/>
                <a:ext cx="0" cy="93861"/>
              </a:xfrm>
              <a:prstGeom prst="line">
                <a:avLst/>
              </a:prstGeom>
              <a:ln w="9525">
                <a:solidFill>
                  <a:srgbClr val="ED145B"/>
                </a:solidFill>
              </a:ln>
              <a:effectLst/>
            </p:spPr>
            <p:style>
              <a:lnRef idx="2">
                <a:schemeClr val="accent1"/>
              </a:lnRef>
              <a:fillRef idx="0">
                <a:schemeClr val="accent1"/>
              </a:fillRef>
              <a:effectRef idx="1">
                <a:schemeClr val="accent1"/>
              </a:effectRef>
              <a:fontRef idx="minor">
                <a:schemeClr val="tx1"/>
              </a:fontRef>
            </p:style>
          </p:cxnSp>
          <p:cxnSp>
            <p:nvCxnSpPr>
              <p:cNvPr id="170" name="Straight Connector 62">
                <a:extLst>
                  <a:ext uri="{FF2B5EF4-FFF2-40B4-BE49-F238E27FC236}">
                    <a16:creationId xmlns:a16="http://schemas.microsoft.com/office/drawing/2014/main" id="{8FC0026B-DC36-4EB8-9856-3AFD99E5E407}"/>
                  </a:ext>
                </a:extLst>
              </p:cNvPr>
              <p:cNvCxnSpPr/>
              <p:nvPr userDrawn="1"/>
            </p:nvCxnSpPr>
            <p:spPr>
              <a:xfrm rot="16200000" flipV="1">
                <a:off x="954984" y="1388475"/>
                <a:ext cx="0" cy="93861"/>
              </a:xfrm>
              <a:prstGeom prst="line">
                <a:avLst/>
              </a:prstGeom>
              <a:ln w="9525">
                <a:solidFill>
                  <a:srgbClr val="ED145B"/>
                </a:solidFill>
              </a:ln>
              <a:effectLst/>
            </p:spPr>
            <p:style>
              <a:lnRef idx="2">
                <a:schemeClr val="accent1"/>
              </a:lnRef>
              <a:fillRef idx="0">
                <a:schemeClr val="accent1"/>
              </a:fillRef>
              <a:effectRef idx="1">
                <a:schemeClr val="accent1"/>
              </a:effectRef>
              <a:fontRef idx="minor">
                <a:schemeClr val="tx1"/>
              </a:fontRef>
            </p:style>
          </p:cxnSp>
        </p:grpSp>
        <p:cxnSp>
          <p:nvCxnSpPr>
            <p:cNvPr id="171" name="Straight Connector 32">
              <a:extLst>
                <a:ext uri="{FF2B5EF4-FFF2-40B4-BE49-F238E27FC236}">
                  <a16:creationId xmlns:a16="http://schemas.microsoft.com/office/drawing/2014/main" id="{E505DC29-73A8-472E-8559-3361323C60E7}"/>
                </a:ext>
              </a:extLst>
            </p:cNvPr>
            <p:cNvCxnSpPr>
              <a:cxnSpLocks/>
            </p:cNvCxnSpPr>
            <p:nvPr/>
          </p:nvCxnSpPr>
          <p:spPr>
            <a:xfrm flipH="1" flipV="1">
              <a:off x="4536333" y="3309902"/>
              <a:ext cx="295230" cy="1812"/>
            </a:xfrm>
            <a:prstGeom prst="line">
              <a:avLst/>
            </a:prstGeom>
            <a:ln w="9525">
              <a:solidFill>
                <a:srgbClr val="ED145B"/>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03827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áfico 6">
            <a:extLst>
              <a:ext uri="{FF2B5EF4-FFF2-40B4-BE49-F238E27FC236}">
                <a16:creationId xmlns:a16="http://schemas.microsoft.com/office/drawing/2014/main" id="{AA1E36FD-E353-4315-B81B-340E73C6C01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09982" y="211291"/>
            <a:ext cx="8724038" cy="4720920"/>
          </a:xfrm>
          <a:prstGeom prst="rect">
            <a:avLst/>
          </a:prstGeom>
        </p:spPr>
      </p:pic>
      <p:sp>
        <p:nvSpPr>
          <p:cNvPr id="32" name="TextBox 59">
            <a:extLst>
              <a:ext uri="{FF2B5EF4-FFF2-40B4-BE49-F238E27FC236}">
                <a16:creationId xmlns:a16="http://schemas.microsoft.com/office/drawing/2014/main" id="{467E693D-A804-400A-94F8-8317650F103A}"/>
              </a:ext>
            </a:extLst>
          </p:cNvPr>
          <p:cNvSpPr txBox="1"/>
          <p:nvPr/>
        </p:nvSpPr>
        <p:spPr>
          <a:xfrm>
            <a:off x="939417" y="555259"/>
            <a:ext cx="3822112" cy="415498"/>
          </a:xfrm>
          <a:prstGeom prst="rect">
            <a:avLst/>
          </a:prstGeom>
          <a:noFill/>
        </p:spPr>
        <p:txBody>
          <a:bodyPr wrap="square" rtlCol="0">
            <a:spAutoFit/>
          </a:bodyPr>
          <a:lstStyle/>
          <a:p>
            <a:r>
              <a:rPr lang="pt-BR" sz="2100" dirty="0">
                <a:solidFill>
                  <a:srgbClr val="ED145B"/>
                </a:solidFill>
                <a:latin typeface="Gotham HTF" pitchFamily="50" charset="0"/>
                <a:cs typeface="Gotham HTF Bold"/>
              </a:rPr>
              <a:t>PROJETO</a:t>
            </a:r>
            <a:endParaRPr lang="pt-BR" sz="2100" dirty="0">
              <a:solidFill>
                <a:srgbClr val="ED145B"/>
              </a:solidFill>
              <a:latin typeface="Gotham HTF" pitchFamily="50" charset="0"/>
              <a:cs typeface="Gotham HTF Light"/>
            </a:endParaRPr>
          </a:p>
        </p:txBody>
      </p:sp>
      <p:sp>
        <p:nvSpPr>
          <p:cNvPr id="24" name="TextBox 13">
            <a:extLst>
              <a:ext uri="{FF2B5EF4-FFF2-40B4-BE49-F238E27FC236}">
                <a16:creationId xmlns:a16="http://schemas.microsoft.com/office/drawing/2014/main" id="{9C00B263-D426-4534-A868-B227E5F4B410}"/>
              </a:ext>
            </a:extLst>
          </p:cNvPr>
          <p:cNvSpPr txBox="1"/>
          <p:nvPr/>
        </p:nvSpPr>
        <p:spPr>
          <a:xfrm>
            <a:off x="5148064" y="1635646"/>
            <a:ext cx="2942736" cy="2397985"/>
          </a:xfrm>
          <a:prstGeom prst="rect">
            <a:avLst/>
          </a:prstGeom>
          <a:noFill/>
        </p:spPr>
        <p:txBody>
          <a:bodyPr wrap="square" tIns="46757" rtlCol="0">
            <a:spAutoFit/>
          </a:bodyPr>
          <a:lstStyle/>
          <a:p>
            <a:pPr>
              <a:lnSpc>
                <a:spcPct val="150000"/>
              </a:lnSpc>
            </a:pPr>
            <a:r>
              <a:rPr lang="pt-BR" sz="1013" dirty="0">
                <a:solidFill>
                  <a:schemeClr val="tx1">
                    <a:lumMod val="65000"/>
                    <a:lumOff val="35000"/>
                  </a:schemeClr>
                </a:solidFill>
                <a:latin typeface="Gotham HTF Light" pitchFamily="50" charset="0"/>
              </a:rPr>
              <a:t>A terceira etapa é o </a:t>
            </a:r>
            <a:r>
              <a:rPr lang="pt-BR" sz="1013" b="1" dirty="0">
                <a:solidFill>
                  <a:srgbClr val="ED145B"/>
                </a:solidFill>
                <a:latin typeface="Gotham HTF Light" pitchFamily="50" charset="0"/>
              </a:rPr>
              <a:t>projeto</a:t>
            </a:r>
            <a:r>
              <a:rPr lang="pt-BR" sz="1013" dirty="0">
                <a:solidFill>
                  <a:schemeClr val="tx1">
                    <a:lumMod val="65000"/>
                    <a:lumOff val="35000"/>
                  </a:schemeClr>
                </a:solidFill>
                <a:latin typeface="Gotham HTF Light" pitchFamily="50" charset="0"/>
              </a:rPr>
              <a:t>, na qual iremos modelar nosso sistema.</a:t>
            </a:r>
          </a:p>
          <a:p>
            <a:pPr>
              <a:lnSpc>
                <a:spcPct val="150000"/>
              </a:lnSpc>
            </a:pPr>
            <a:r>
              <a:rPr lang="pt-BR" sz="1013" dirty="0">
                <a:solidFill>
                  <a:schemeClr val="tx1">
                    <a:lumMod val="65000"/>
                    <a:lumOff val="35000"/>
                  </a:schemeClr>
                </a:solidFill>
                <a:latin typeface="Gotham HTF Light" pitchFamily="50" charset="0"/>
              </a:rPr>
              <a:t>Com o uso da </a:t>
            </a:r>
            <a:r>
              <a:rPr lang="pt-BR" sz="1013" dirty="0">
                <a:solidFill>
                  <a:srgbClr val="ED145B"/>
                </a:solidFill>
                <a:latin typeface="Gotham HTF Light" pitchFamily="50" charset="0"/>
              </a:rPr>
              <a:t>UML</a:t>
            </a:r>
            <a:r>
              <a:rPr lang="pt-BR" sz="1013" dirty="0">
                <a:solidFill>
                  <a:schemeClr val="tx1">
                    <a:lumMod val="65000"/>
                    <a:lumOff val="35000"/>
                  </a:schemeClr>
                </a:solidFill>
                <a:latin typeface="Gotham HTF Light" pitchFamily="50" charset="0"/>
              </a:rPr>
              <a:t> (Linguagem de Modelagem Unificada) iremos construir diagramas, com a ferramenta </a:t>
            </a:r>
            <a:r>
              <a:rPr lang="pt-BR" sz="1013" dirty="0" err="1">
                <a:solidFill>
                  <a:srgbClr val="ED145B"/>
                </a:solidFill>
                <a:latin typeface="Gotham HTF Light" pitchFamily="50" charset="0"/>
              </a:rPr>
              <a:t>Astah</a:t>
            </a:r>
            <a:r>
              <a:rPr lang="pt-BR" sz="1013" dirty="0">
                <a:solidFill>
                  <a:schemeClr val="tx1">
                    <a:lumMod val="65000"/>
                    <a:lumOff val="35000"/>
                  </a:schemeClr>
                </a:solidFill>
                <a:latin typeface="Gotham HTF Light" pitchFamily="50" charset="0"/>
              </a:rPr>
              <a:t>, para interpretar momentos do nosso sistema e entender seu funcionamento.</a:t>
            </a:r>
          </a:p>
          <a:p>
            <a:pPr>
              <a:lnSpc>
                <a:spcPct val="150000"/>
              </a:lnSpc>
            </a:pPr>
            <a:r>
              <a:rPr lang="pt-BR" sz="1013" dirty="0">
                <a:solidFill>
                  <a:schemeClr val="tx1">
                    <a:lumMod val="65000"/>
                    <a:lumOff val="35000"/>
                  </a:schemeClr>
                </a:solidFill>
                <a:latin typeface="Gotham HTF Light" pitchFamily="50" charset="0"/>
              </a:rPr>
              <a:t>Seria como se estivéssemos desenhando a planta de uma casa para um projeto de construção da casa.</a:t>
            </a:r>
          </a:p>
        </p:txBody>
      </p:sp>
      <p:pic>
        <p:nvPicPr>
          <p:cNvPr id="2050" name="Picture 2" descr="https://www.totalconstrucao.com.br/wp-content/uploads/2018/06/Plantas-de-casas-simples-2.jpg">
            <a:extLst>
              <a:ext uri="{FF2B5EF4-FFF2-40B4-BE49-F238E27FC236}">
                <a16:creationId xmlns:a16="http://schemas.microsoft.com/office/drawing/2014/main" id="{7787717D-2EF9-4754-939C-8A176153CFF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2679" y="1052083"/>
            <a:ext cx="4315586" cy="34524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7665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stretch>
            <a:fillRect/>
          </a:stretch>
        </p:blipFill>
        <p:spPr>
          <a:xfrm>
            <a:off x="308926" y="739009"/>
            <a:ext cx="2044892" cy="2397260"/>
          </a:xfrm>
          <a:prstGeom prst="rect">
            <a:avLst/>
          </a:prstGeom>
        </p:spPr>
      </p:pic>
      <p:pic>
        <p:nvPicPr>
          <p:cNvPr id="10" name="Gráfico 9">
            <a:extLst>
              <a:ext uri="{FF2B5EF4-FFF2-40B4-BE49-F238E27FC236}">
                <a16:creationId xmlns:a16="http://schemas.microsoft.com/office/drawing/2014/main" id="{9265FC28-AA8E-4F42-9ABD-814BDB086EE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786522" y="2190750"/>
            <a:ext cx="2015488" cy="2379803"/>
          </a:xfrm>
          <a:prstGeom prst="rect">
            <a:avLst/>
          </a:prstGeom>
        </p:spPr>
      </p:pic>
      <p:sp>
        <p:nvSpPr>
          <p:cNvPr id="5" name="TextBox 6">
            <a:extLst>
              <a:ext uri="{FF2B5EF4-FFF2-40B4-BE49-F238E27FC236}">
                <a16:creationId xmlns:a16="http://schemas.microsoft.com/office/drawing/2014/main" id="{0B32AFC8-88D7-41E3-BD77-02D6F8B4BB36}"/>
              </a:ext>
            </a:extLst>
          </p:cNvPr>
          <p:cNvSpPr txBox="1"/>
          <p:nvPr/>
        </p:nvSpPr>
        <p:spPr>
          <a:xfrm>
            <a:off x="1593272" y="2258660"/>
            <a:ext cx="5957456" cy="630942"/>
          </a:xfrm>
          <a:prstGeom prst="rect">
            <a:avLst/>
          </a:prstGeom>
          <a:noFill/>
        </p:spPr>
        <p:txBody>
          <a:bodyPr wrap="square" rtlCol="0">
            <a:spAutoFit/>
          </a:bodyPr>
          <a:lstStyle/>
          <a:p>
            <a:pPr algn="ctr"/>
            <a:r>
              <a:rPr lang="en-US" sz="3500" dirty="0">
                <a:solidFill>
                  <a:srgbClr val="ED145B"/>
                </a:solidFill>
                <a:latin typeface="Gotham HTF" pitchFamily="50" charset="0"/>
                <a:cs typeface="Gotham HTF Medium"/>
              </a:rPr>
              <a:t>SOFTWARE </a:t>
            </a:r>
            <a:r>
              <a:rPr lang="en-US" sz="3500" dirty="0">
                <a:solidFill>
                  <a:schemeClr val="tx1">
                    <a:lumMod val="65000"/>
                    <a:lumOff val="35000"/>
                  </a:schemeClr>
                </a:solidFill>
                <a:latin typeface="Gotham HTF Light"/>
                <a:cs typeface="Gotham HTF Medium"/>
              </a:rPr>
              <a:t>&amp; TX DESIGN</a:t>
            </a:r>
            <a:endParaRPr lang="en-US" sz="3500" dirty="0">
              <a:solidFill>
                <a:srgbClr val="ED145B"/>
              </a:solidFill>
              <a:latin typeface="Gotham HTF" pitchFamily="50" charset="0"/>
              <a:cs typeface="Gotham HTF Light"/>
            </a:endParaRPr>
          </a:p>
        </p:txBody>
      </p:sp>
    </p:spTree>
    <p:extLst>
      <p:ext uri="{BB962C8B-B14F-4D97-AF65-F5344CB8AC3E}">
        <p14:creationId xmlns:p14="http://schemas.microsoft.com/office/powerpoint/2010/main" val="879694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áfico 4">
            <a:extLst>
              <a:ext uri="{FF2B5EF4-FFF2-40B4-BE49-F238E27FC236}">
                <a16:creationId xmlns:a16="http://schemas.microsoft.com/office/drawing/2014/main" id="{926B4032-DF82-45BC-BC48-1E3CB3D7DBC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09982" y="211291"/>
            <a:ext cx="8724038" cy="4720920"/>
          </a:xfrm>
          <a:prstGeom prst="rect">
            <a:avLst/>
          </a:prstGeom>
        </p:spPr>
      </p:pic>
      <p:sp>
        <p:nvSpPr>
          <p:cNvPr id="4" name="TextBox 3"/>
          <p:cNvSpPr txBox="1"/>
          <p:nvPr/>
        </p:nvSpPr>
        <p:spPr>
          <a:xfrm>
            <a:off x="939417" y="1059991"/>
            <a:ext cx="7412990" cy="2395677"/>
          </a:xfrm>
          <a:prstGeom prst="rect">
            <a:avLst/>
          </a:prstGeom>
          <a:noFill/>
        </p:spPr>
        <p:txBody>
          <a:bodyPr wrap="square" tIns="46757" rtlCol="0">
            <a:spAutoFit/>
          </a:bodyPr>
          <a:lstStyle/>
          <a:p>
            <a:pPr>
              <a:lnSpc>
                <a:spcPct val="150000"/>
              </a:lnSpc>
            </a:pPr>
            <a:r>
              <a:rPr lang="pt-BR" sz="1100" dirty="0">
                <a:solidFill>
                  <a:schemeClr val="tx1">
                    <a:lumMod val="65000"/>
                    <a:lumOff val="35000"/>
                  </a:schemeClr>
                </a:solidFill>
                <a:latin typeface="Gotham HTF Light" pitchFamily="50" charset="0"/>
              </a:rPr>
              <a:t>Também iremos separar esta etapa em alguns momentos, ou visões do nosso sistema.</a:t>
            </a:r>
          </a:p>
          <a:p>
            <a:pPr>
              <a:lnSpc>
                <a:spcPct val="150000"/>
              </a:lnSpc>
            </a:pPr>
            <a:endParaRPr lang="pt-BR" sz="1100" dirty="0">
              <a:solidFill>
                <a:schemeClr val="tx1">
                  <a:lumMod val="65000"/>
                  <a:lumOff val="35000"/>
                </a:schemeClr>
              </a:solidFill>
              <a:latin typeface="Gotham HTF Light" pitchFamily="50" charset="0"/>
            </a:endParaRPr>
          </a:p>
          <a:p>
            <a:pPr marL="228389" indent="-228389">
              <a:lnSpc>
                <a:spcPct val="150000"/>
              </a:lnSpc>
              <a:spcAft>
                <a:spcPts val="1199"/>
              </a:spcAft>
              <a:buClr>
                <a:srgbClr val="ED145B"/>
              </a:buClr>
              <a:buFont typeface="Arial" panose="020B0604020202020204" pitchFamily="34" charset="0"/>
              <a:buChar char="•"/>
            </a:pPr>
            <a:r>
              <a:rPr lang="pt-BR" sz="1100" dirty="0">
                <a:solidFill>
                  <a:schemeClr val="tx1">
                    <a:lumMod val="65000"/>
                    <a:lumOff val="35000"/>
                  </a:schemeClr>
                </a:solidFill>
                <a:latin typeface="Gotham HTF Light" pitchFamily="50" charset="0"/>
              </a:rPr>
              <a:t>A visão comportamental, na qual iremos tentar entender </a:t>
            </a:r>
            <a:r>
              <a:rPr lang="pt-BR" sz="1100" b="1" dirty="0">
                <a:solidFill>
                  <a:srgbClr val="ED145B"/>
                </a:solidFill>
                <a:latin typeface="Gotham HTF Light" pitchFamily="50" charset="0"/>
              </a:rPr>
              <a:t>O QUE</a:t>
            </a:r>
            <a:r>
              <a:rPr lang="pt-BR" sz="1100" dirty="0">
                <a:solidFill>
                  <a:srgbClr val="ED145B"/>
                </a:solidFill>
                <a:latin typeface="Gotham HTF Light" pitchFamily="50" charset="0"/>
              </a:rPr>
              <a:t> </a:t>
            </a:r>
            <a:r>
              <a:rPr lang="pt-BR" sz="1100" dirty="0">
                <a:solidFill>
                  <a:schemeClr val="tx1">
                    <a:lumMod val="65000"/>
                    <a:lumOff val="35000"/>
                  </a:schemeClr>
                </a:solidFill>
                <a:latin typeface="Gotham HTF Light" pitchFamily="50" charset="0"/>
              </a:rPr>
              <a:t>o sistema deve fazer, faremos uso do Diagrama de Caso de Uso.</a:t>
            </a:r>
          </a:p>
          <a:p>
            <a:pPr marL="228389" indent="-228389">
              <a:lnSpc>
                <a:spcPct val="150000"/>
              </a:lnSpc>
              <a:spcAft>
                <a:spcPts val="1199"/>
              </a:spcAft>
              <a:buClr>
                <a:srgbClr val="ED145B"/>
              </a:buClr>
              <a:buFont typeface="Arial" panose="020B0604020202020204" pitchFamily="34" charset="0"/>
              <a:buChar char="•"/>
            </a:pPr>
            <a:r>
              <a:rPr lang="pt-BR" sz="1100" dirty="0">
                <a:solidFill>
                  <a:schemeClr val="tx1">
                    <a:lumMod val="65000"/>
                    <a:lumOff val="35000"/>
                  </a:schemeClr>
                </a:solidFill>
                <a:latin typeface="Gotham HTF Light" pitchFamily="50" charset="0"/>
              </a:rPr>
              <a:t>Já na visão estrutural do sistema, na qual descreveremos </a:t>
            </a:r>
            <a:r>
              <a:rPr lang="pt-BR" sz="1100" b="1" dirty="0">
                <a:solidFill>
                  <a:srgbClr val="ED145B"/>
                </a:solidFill>
                <a:latin typeface="Gotham HTF Light" pitchFamily="50" charset="0"/>
              </a:rPr>
              <a:t>COMO</a:t>
            </a:r>
            <a:r>
              <a:rPr lang="pt-BR" sz="1100" b="1" dirty="0">
                <a:solidFill>
                  <a:schemeClr val="tx1">
                    <a:lumMod val="65000"/>
                    <a:lumOff val="35000"/>
                  </a:schemeClr>
                </a:solidFill>
                <a:latin typeface="Gotham HTF Light" pitchFamily="50" charset="0"/>
              </a:rPr>
              <a:t> </a:t>
            </a:r>
            <a:r>
              <a:rPr lang="pt-BR" sz="1100" dirty="0">
                <a:solidFill>
                  <a:schemeClr val="tx1">
                    <a:lumMod val="65000"/>
                    <a:lumOff val="35000"/>
                  </a:schemeClr>
                </a:solidFill>
                <a:latin typeface="Gotham HTF Light" pitchFamily="50" charset="0"/>
              </a:rPr>
              <a:t>vamos desenvolver o que o cliente nos solicitou, faremos uso do Diagrama de Classes.</a:t>
            </a:r>
          </a:p>
          <a:p>
            <a:pPr>
              <a:lnSpc>
                <a:spcPct val="150000"/>
              </a:lnSpc>
            </a:pPr>
            <a:r>
              <a:rPr lang="pt-BR" sz="1100" dirty="0">
                <a:solidFill>
                  <a:schemeClr val="tx1">
                    <a:lumMod val="65000"/>
                    <a:lumOff val="35000"/>
                  </a:schemeClr>
                </a:solidFill>
                <a:latin typeface="Gotham HTF Light" pitchFamily="50" charset="0"/>
              </a:rPr>
              <a:t>Essa etapa se encerra com alguns protótipos do sistema, na qual iremos apresentar para o cliente aprovar.</a:t>
            </a:r>
          </a:p>
        </p:txBody>
      </p:sp>
    </p:spTree>
    <p:extLst>
      <p:ext uri="{BB962C8B-B14F-4D97-AF65-F5344CB8AC3E}">
        <p14:creationId xmlns:p14="http://schemas.microsoft.com/office/powerpoint/2010/main" val="37615663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Agrupar 1">
            <a:extLst>
              <a:ext uri="{FF2B5EF4-FFF2-40B4-BE49-F238E27FC236}">
                <a16:creationId xmlns:a16="http://schemas.microsoft.com/office/drawing/2014/main" id="{26D3478C-34CC-403F-984D-056A05E0C202}"/>
              </a:ext>
            </a:extLst>
          </p:cNvPr>
          <p:cNvGrpSpPr/>
          <p:nvPr/>
        </p:nvGrpSpPr>
        <p:grpSpPr>
          <a:xfrm>
            <a:off x="1497865" y="1635646"/>
            <a:ext cx="6148271" cy="3191367"/>
            <a:chOff x="1905865" y="1635646"/>
            <a:chExt cx="6148271" cy="3191367"/>
          </a:xfrm>
        </p:grpSpPr>
        <p:sp>
          <p:nvSpPr>
            <p:cNvPr id="32" name="Retângulo 4"/>
            <p:cNvSpPr/>
            <p:nvPr/>
          </p:nvSpPr>
          <p:spPr>
            <a:xfrm>
              <a:off x="2200188" y="1689957"/>
              <a:ext cx="2371813" cy="523065"/>
            </a:xfrm>
            <a:prstGeom prst="rect">
              <a:avLst/>
            </a:prstGeom>
            <a:noFill/>
            <a:ln>
              <a:gradFill flip="none" rotWithShape="1">
                <a:gsLst>
                  <a:gs pos="0">
                    <a:srgbClr val="ED145B"/>
                  </a:gs>
                  <a:gs pos="14000">
                    <a:srgbClr val="ED145B">
                      <a:alpha val="0"/>
                    </a:srgbClr>
                  </a:gs>
                  <a:gs pos="85000">
                    <a:srgbClr val="ED145B">
                      <a:alpha val="0"/>
                    </a:srgbClr>
                  </a:gs>
                  <a:gs pos="99000">
                    <a:srgbClr val="ED145B"/>
                  </a:gs>
                </a:gsLst>
                <a:lin ang="0" scaled="1"/>
                <a:tileRect/>
              </a:gra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85166"/>
              <a:endParaRPr lang="pt-BR" sz="999" cap="all" dirty="0">
                <a:solidFill>
                  <a:srgbClr val="797979"/>
                </a:solidFill>
                <a:latin typeface="Gotham HTF Book" charset="0"/>
                <a:ea typeface="Gotham HTF Book" charset="0"/>
                <a:cs typeface="Gotham HTF Book" charset="0"/>
              </a:endParaRPr>
            </a:p>
          </p:txBody>
        </p:sp>
        <p:cxnSp>
          <p:nvCxnSpPr>
            <p:cNvPr id="33" name="Straight Connector 32"/>
            <p:cNvCxnSpPr>
              <a:cxnSpLocks/>
            </p:cNvCxnSpPr>
            <p:nvPr/>
          </p:nvCxnSpPr>
          <p:spPr>
            <a:xfrm>
              <a:off x="4572000" y="1755378"/>
              <a:ext cx="316373" cy="0"/>
            </a:xfrm>
            <a:prstGeom prst="line">
              <a:avLst/>
            </a:prstGeom>
            <a:ln w="9525">
              <a:solidFill>
                <a:srgbClr val="ED145B"/>
              </a:solidFill>
            </a:ln>
            <a:effectLst/>
          </p:spPr>
          <p:style>
            <a:lnRef idx="2">
              <a:schemeClr val="accent1"/>
            </a:lnRef>
            <a:fillRef idx="0">
              <a:schemeClr val="accent1"/>
            </a:fillRef>
            <a:effectRef idx="1">
              <a:schemeClr val="accent1"/>
            </a:effectRef>
            <a:fontRef idx="minor">
              <a:schemeClr val="tx1"/>
            </a:fontRef>
          </p:style>
        </p:cxnSp>
        <p:sp>
          <p:nvSpPr>
            <p:cNvPr id="45" name="Retângulo 4"/>
            <p:cNvSpPr/>
            <p:nvPr/>
          </p:nvSpPr>
          <p:spPr>
            <a:xfrm>
              <a:off x="4954370" y="1635646"/>
              <a:ext cx="1704663" cy="263606"/>
            </a:xfrm>
            <a:prstGeom prst="rect">
              <a:avLst/>
            </a:prstGeom>
            <a:noFill/>
            <a:ln>
              <a:gradFill flip="none" rotWithShape="1">
                <a:gsLst>
                  <a:gs pos="0">
                    <a:srgbClr val="ED145B"/>
                  </a:gs>
                  <a:gs pos="14000">
                    <a:srgbClr val="ED145B">
                      <a:alpha val="0"/>
                    </a:srgbClr>
                  </a:gs>
                  <a:gs pos="85000">
                    <a:srgbClr val="ED145B">
                      <a:alpha val="0"/>
                    </a:srgbClr>
                  </a:gs>
                  <a:gs pos="99000">
                    <a:srgbClr val="ED145B"/>
                  </a:gs>
                </a:gsLst>
                <a:lin ang="0" scaled="1"/>
                <a:tileRect/>
              </a:gra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85166"/>
              <a:r>
                <a:rPr lang="pt-BR" sz="999" cap="all" dirty="0">
                  <a:solidFill>
                    <a:schemeClr val="tx1">
                      <a:lumMod val="65000"/>
                      <a:lumOff val="35000"/>
                    </a:schemeClr>
                  </a:solidFill>
                  <a:latin typeface="Gotham HTF Book" charset="0"/>
                  <a:ea typeface="Gotham HTF Book" charset="0"/>
                  <a:cs typeface="Gotham HTF Book" charset="0"/>
                </a:rPr>
                <a:t>ESCOPO</a:t>
              </a:r>
            </a:p>
          </p:txBody>
        </p:sp>
        <p:sp>
          <p:nvSpPr>
            <p:cNvPr id="49" name="Retângulo 4"/>
            <p:cNvSpPr/>
            <p:nvPr/>
          </p:nvSpPr>
          <p:spPr>
            <a:xfrm>
              <a:off x="2390045" y="1801852"/>
              <a:ext cx="2165470" cy="289151"/>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85166"/>
              <a:r>
                <a:rPr lang="pt-BR" sz="999" cap="all" dirty="0">
                  <a:solidFill>
                    <a:srgbClr val="ED145B"/>
                  </a:solidFill>
                  <a:latin typeface="Gotham HTF Book" charset="0"/>
                  <a:ea typeface="Gotham HTF Book" charset="0"/>
                  <a:cs typeface="Gotham HTF Book" charset="0"/>
                </a:rPr>
                <a:t>PLANEJAMENTO</a:t>
              </a:r>
            </a:p>
          </p:txBody>
        </p:sp>
        <p:grpSp>
          <p:nvGrpSpPr>
            <p:cNvPr id="60" name="Group 59"/>
            <p:cNvGrpSpPr/>
            <p:nvPr/>
          </p:nvGrpSpPr>
          <p:grpSpPr>
            <a:xfrm rot="13500000">
              <a:off x="4746023" y="1695459"/>
              <a:ext cx="124436" cy="119839"/>
              <a:chOff x="908053" y="1341545"/>
              <a:chExt cx="93861" cy="93861"/>
            </a:xfrm>
            <a:effectLst/>
          </p:grpSpPr>
          <p:cxnSp>
            <p:nvCxnSpPr>
              <p:cNvPr id="62" name="Straight Connector 61"/>
              <p:cNvCxnSpPr/>
              <p:nvPr userDrawn="1"/>
            </p:nvCxnSpPr>
            <p:spPr>
              <a:xfrm flipV="1">
                <a:off x="911230" y="1341545"/>
                <a:ext cx="0" cy="93861"/>
              </a:xfrm>
              <a:prstGeom prst="line">
                <a:avLst/>
              </a:prstGeom>
              <a:ln w="9525">
                <a:solidFill>
                  <a:srgbClr val="ED145B"/>
                </a:solidFill>
              </a:ln>
              <a:effectLst/>
            </p:spPr>
            <p:style>
              <a:lnRef idx="2">
                <a:schemeClr val="accent1"/>
              </a:lnRef>
              <a:fillRef idx="0">
                <a:schemeClr val="accent1"/>
              </a:fillRef>
              <a:effectRef idx="1">
                <a:schemeClr val="accent1"/>
              </a:effectRef>
              <a:fontRef idx="minor">
                <a:schemeClr val="tx1"/>
              </a:fontRef>
            </p:style>
          </p:cxnSp>
          <p:cxnSp>
            <p:nvCxnSpPr>
              <p:cNvPr id="63" name="Straight Connector 62"/>
              <p:cNvCxnSpPr/>
              <p:nvPr userDrawn="1"/>
            </p:nvCxnSpPr>
            <p:spPr>
              <a:xfrm rot="16200000" flipV="1">
                <a:off x="954984" y="1388475"/>
                <a:ext cx="0" cy="93861"/>
              </a:xfrm>
              <a:prstGeom prst="line">
                <a:avLst/>
              </a:prstGeom>
              <a:ln w="9525">
                <a:solidFill>
                  <a:srgbClr val="ED145B"/>
                </a:solidFill>
              </a:ln>
              <a:effectLst/>
            </p:spPr>
            <p:style>
              <a:lnRef idx="2">
                <a:schemeClr val="accent1"/>
              </a:lnRef>
              <a:fillRef idx="0">
                <a:schemeClr val="accent1"/>
              </a:fillRef>
              <a:effectRef idx="1">
                <a:schemeClr val="accent1"/>
              </a:effectRef>
              <a:fontRef idx="minor">
                <a:schemeClr val="tx1"/>
              </a:fontRef>
            </p:style>
          </p:cxnSp>
        </p:grpSp>
        <p:sp>
          <p:nvSpPr>
            <p:cNvPr id="76" name="Retângulo 4">
              <a:extLst>
                <a:ext uri="{FF2B5EF4-FFF2-40B4-BE49-F238E27FC236}">
                  <a16:creationId xmlns:a16="http://schemas.microsoft.com/office/drawing/2014/main" id="{D220F74B-10EB-488A-96C5-75448B6F56D9}"/>
                </a:ext>
              </a:extLst>
            </p:cNvPr>
            <p:cNvSpPr/>
            <p:nvPr/>
          </p:nvSpPr>
          <p:spPr>
            <a:xfrm>
              <a:off x="4954370" y="2028433"/>
              <a:ext cx="1704663" cy="263606"/>
            </a:xfrm>
            <a:prstGeom prst="rect">
              <a:avLst/>
            </a:prstGeom>
            <a:noFill/>
            <a:ln>
              <a:gradFill flip="none" rotWithShape="1">
                <a:gsLst>
                  <a:gs pos="0">
                    <a:srgbClr val="ED145B"/>
                  </a:gs>
                  <a:gs pos="14000">
                    <a:srgbClr val="ED145B">
                      <a:alpha val="0"/>
                    </a:srgbClr>
                  </a:gs>
                  <a:gs pos="85000">
                    <a:srgbClr val="ED145B">
                      <a:alpha val="0"/>
                    </a:srgbClr>
                  </a:gs>
                  <a:gs pos="99000">
                    <a:srgbClr val="ED145B"/>
                  </a:gs>
                </a:gsLst>
                <a:lin ang="0" scaled="1"/>
                <a:tileRect/>
              </a:gra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85166"/>
              <a:r>
                <a:rPr lang="pt-BR" sz="900" cap="all" dirty="0">
                  <a:solidFill>
                    <a:schemeClr val="tx1">
                      <a:lumMod val="65000"/>
                      <a:lumOff val="35000"/>
                    </a:schemeClr>
                  </a:solidFill>
                  <a:latin typeface="Gotham HTF Book" charset="0"/>
                  <a:ea typeface="Gotham HTF Book" charset="0"/>
                  <a:cs typeface="Gotham HTF Book" charset="0"/>
                </a:rPr>
                <a:t>CRONOGRAMA</a:t>
              </a:r>
            </a:p>
          </p:txBody>
        </p:sp>
        <p:sp>
          <p:nvSpPr>
            <p:cNvPr id="77" name="Retângulo 4">
              <a:extLst>
                <a:ext uri="{FF2B5EF4-FFF2-40B4-BE49-F238E27FC236}">
                  <a16:creationId xmlns:a16="http://schemas.microsoft.com/office/drawing/2014/main" id="{5482A3E7-15FE-4FD3-8508-7FAA9514EEEE}"/>
                </a:ext>
              </a:extLst>
            </p:cNvPr>
            <p:cNvSpPr/>
            <p:nvPr/>
          </p:nvSpPr>
          <p:spPr>
            <a:xfrm>
              <a:off x="2198561" y="2739223"/>
              <a:ext cx="2371813" cy="503255"/>
            </a:xfrm>
            <a:prstGeom prst="rect">
              <a:avLst/>
            </a:prstGeom>
            <a:noFill/>
            <a:ln>
              <a:gradFill flip="none" rotWithShape="1">
                <a:gsLst>
                  <a:gs pos="0">
                    <a:srgbClr val="ED145B"/>
                  </a:gs>
                  <a:gs pos="14000">
                    <a:srgbClr val="ED145B">
                      <a:alpha val="0"/>
                    </a:srgbClr>
                  </a:gs>
                  <a:gs pos="85000">
                    <a:srgbClr val="ED145B">
                      <a:alpha val="0"/>
                    </a:srgbClr>
                  </a:gs>
                  <a:gs pos="99000">
                    <a:srgbClr val="ED145B"/>
                  </a:gs>
                </a:gsLst>
                <a:lin ang="0" scaled="1"/>
                <a:tileRect/>
              </a:gra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85166"/>
              <a:endParaRPr lang="pt-BR" sz="999" cap="all" dirty="0">
                <a:solidFill>
                  <a:srgbClr val="797979"/>
                </a:solidFill>
                <a:latin typeface="Gotham HTF Book" charset="0"/>
                <a:ea typeface="Gotham HTF Book" charset="0"/>
                <a:cs typeface="Gotham HTF Book" charset="0"/>
              </a:endParaRPr>
            </a:p>
          </p:txBody>
        </p:sp>
        <p:sp>
          <p:nvSpPr>
            <p:cNvPr id="88" name="Retângulo 4">
              <a:extLst>
                <a:ext uri="{FF2B5EF4-FFF2-40B4-BE49-F238E27FC236}">
                  <a16:creationId xmlns:a16="http://schemas.microsoft.com/office/drawing/2014/main" id="{EBD7FE6F-1585-445C-959F-06DDF5913650}"/>
                </a:ext>
              </a:extLst>
            </p:cNvPr>
            <p:cNvSpPr/>
            <p:nvPr/>
          </p:nvSpPr>
          <p:spPr>
            <a:xfrm>
              <a:off x="1905865" y="2839465"/>
              <a:ext cx="3020201" cy="289151"/>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85166"/>
              <a:r>
                <a:rPr lang="pt-BR" sz="999" cap="all" dirty="0">
                  <a:solidFill>
                    <a:srgbClr val="ED145B"/>
                  </a:solidFill>
                  <a:latin typeface="Gotham HTF Book" charset="0"/>
                  <a:ea typeface="Gotham HTF Book" charset="0"/>
                  <a:cs typeface="Gotham HTF Book" charset="0"/>
                </a:rPr>
                <a:t>ELICITAÇÃO DE REQUISITOS</a:t>
              </a:r>
            </a:p>
          </p:txBody>
        </p:sp>
        <p:cxnSp>
          <p:nvCxnSpPr>
            <p:cNvPr id="56" name="Straight Connector 32">
              <a:extLst>
                <a:ext uri="{FF2B5EF4-FFF2-40B4-BE49-F238E27FC236}">
                  <a16:creationId xmlns:a16="http://schemas.microsoft.com/office/drawing/2014/main" id="{BE0380D9-AEB4-4348-9A8A-464E35416603}"/>
                </a:ext>
              </a:extLst>
            </p:cNvPr>
            <p:cNvCxnSpPr>
              <a:cxnSpLocks/>
            </p:cNvCxnSpPr>
            <p:nvPr/>
          </p:nvCxnSpPr>
          <p:spPr>
            <a:xfrm>
              <a:off x="4572000" y="2122580"/>
              <a:ext cx="316373" cy="1895"/>
            </a:xfrm>
            <a:prstGeom prst="line">
              <a:avLst/>
            </a:prstGeom>
            <a:ln w="9525">
              <a:solidFill>
                <a:srgbClr val="ED145B"/>
              </a:solidFill>
            </a:ln>
            <a:effectLst/>
          </p:spPr>
          <p:style>
            <a:lnRef idx="2">
              <a:schemeClr val="accent1"/>
            </a:lnRef>
            <a:fillRef idx="0">
              <a:schemeClr val="accent1"/>
            </a:fillRef>
            <a:effectRef idx="1">
              <a:schemeClr val="accent1"/>
            </a:effectRef>
            <a:fontRef idx="minor">
              <a:schemeClr val="tx1"/>
            </a:fontRef>
          </p:style>
        </p:cxnSp>
        <p:grpSp>
          <p:nvGrpSpPr>
            <p:cNvPr id="61" name="Group 59">
              <a:extLst>
                <a:ext uri="{FF2B5EF4-FFF2-40B4-BE49-F238E27FC236}">
                  <a16:creationId xmlns:a16="http://schemas.microsoft.com/office/drawing/2014/main" id="{8E477A58-46B1-4588-9079-AB1065EAA018}"/>
                </a:ext>
              </a:extLst>
            </p:cNvPr>
            <p:cNvGrpSpPr/>
            <p:nvPr/>
          </p:nvGrpSpPr>
          <p:grpSpPr>
            <a:xfrm rot="13500000">
              <a:off x="4746023" y="2064819"/>
              <a:ext cx="124436" cy="119839"/>
              <a:chOff x="908053" y="1341545"/>
              <a:chExt cx="93861" cy="93861"/>
            </a:xfrm>
            <a:effectLst/>
          </p:grpSpPr>
          <p:cxnSp>
            <p:nvCxnSpPr>
              <p:cNvPr id="65" name="Straight Connector 61">
                <a:extLst>
                  <a:ext uri="{FF2B5EF4-FFF2-40B4-BE49-F238E27FC236}">
                    <a16:creationId xmlns:a16="http://schemas.microsoft.com/office/drawing/2014/main" id="{89D06EEA-4113-45BD-BDE4-104621ADE701}"/>
                  </a:ext>
                </a:extLst>
              </p:cNvPr>
              <p:cNvCxnSpPr/>
              <p:nvPr userDrawn="1"/>
            </p:nvCxnSpPr>
            <p:spPr>
              <a:xfrm flipV="1">
                <a:off x="911230" y="1341545"/>
                <a:ext cx="0" cy="93861"/>
              </a:xfrm>
              <a:prstGeom prst="line">
                <a:avLst/>
              </a:prstGeom>
              <a:ln w="9525">
                <a:solidFill>
                  <a:srgbClr val="ED145B"/>
                </a:solidFill>
              </a:ln>
              <a:effectLst/>
            </p:spPr>
            <p:style>
              <a:lnRef idx="2">
                <a:schemeClr val="accent1"/>
              </a:lnRef>
              <a:fillRef idx="0">
                <a:schemeClr val="accent1"/>
              </a:fillRef>
              <a:effectRef idx="1">
                <a:schemeClr val="accent1"/>
              </a:effectRef>
              <a:fontRef idx="minor">
                <a:schemeClr val="tx1"/>
              </a:fontRef>
            </p:style>
          </p:cxnSp>
          <p:cxnSp>
            <p:nvCxnSpPr>
              <p:cNvPr id="66" name="Straight Connector 62">
                <a:extLst>
                  <a:ext uri="{FF2B5EF4-FFF2-40B4-BE49-F238E27FC236}">
                    <a16:creationId xmlns:a16="http://schemas.microsoft.com/office/drawing/2014/main" id="{F9CC71CC-4D7A-43AC-94E8-5D68C088335D}"/>
                  </a:ext>
                </a:extLst>
              </p:cNvPr>
              <p:cNvCxnSpPr/>
              <p:nvPr userDrawn="1"/>
            </p:nvCxnSpPr>
            <p:spPr>
              <a:xfrm rot="16200000" flipV="1">
                <a:off x="954984" y="1388475"/>
                <a:ext cx="0" cy="93861"/>
              </a:xfrm>
              <a:prstGeom prst="line">
                <a:avLst/>
              </a:prstGeom>
              <a:ln w="9525">
                <a:solidFill>
                  <a:srgbClr val="ED145B"/>
                </a:solidFill>
              </a:ln>
              <a:effectLst/>
            </p:spPr>
            <p:style>
              <a:lnRef idx="2">
                <a:schemeClr val="accent1"/>
              </a:lnRef>
              <a:fillRef idx="0">
                <a:schemeClr val="accent1"/>
              </a:fillRef>
              <a:effectRef idx="1">
                <a:schemeClr val="accent1"/>
              </a:effectRef>
              <a:fontRef idx="minor">
                <a:schemeClr val="tx1"/>
              </a:fontRef>
            </p:style>
          </p:cxnSp>
        </p:grpSp>
        <p:cxnSp>
          <p:nvCxnSpPr>
            <p:cNvPr id="68" name="Straight Connector 39">
              <a:extLst>
                <a:ext uri="{FF2B5EF4-FFF2-40B4-BE49-F238E27FC236}">
                  <a16:creationId xmlns:a16="http://schemas.microsoft.com/office/drawing/2014/main" id="{BEEF05B1-2E96-4077-A363-265171FCA07D}"/>
                </a:ext>
              </a:extLst>
            </p:cNvPr>
            <p:cNvCxnSpPr>
              <a:cxnSpLocks/>
            </p:cNvCxnSpPr>
            <p:nvPr/>
          </p:nvCxnSpPr>
          <p:spPr>
            <a:xfrm>
              <a:off x="6097276" y="3071635"/>
              <a:ext cx="774846" cy="0"/>
            </a:xfrm>
            <a:prstGeom prst="line">
              <a:avLst/>
            </a:prstGeom>
            <a:ln w="9525">
              <a:solidFill>
                <a:srgbClr val="ED145B"/>
              </a:solidFill>
            </a:ln>
            <a:effectLst/>
          </p:spPr>
          <p:style>
            <a:lnRef idx="2">
              <a:schemeClr val="accent1"/>
            </a:lnRef>
            <a:fillRef idx="0">
              <a:schemeClr val="accent1"/>
            </a:fillRef>
            <a:effectRef idx="1">
              <a:schemeClr val="accent1"/>
            </a:effectRef>
            <a:fontRef idx="minor">
              <a:schemeClr val="tx1"/>
            </a:fontRef>
          </p:style>
        </p:cxnSp>
        <p:cxnSp>
          <p:nvCxnSpPr>
            <p:cNvPr id="71" name="Straight Connector 40">
              <a:extLst>
                <a:ext uri="{FF2B5EF4-FFF2-40B4-BE49-F238E27FC236}">
                  <a16:creationId xmlns:a16="http://schemas.microsoft.com/office/drawing/2014/main" id="{C1EC44DD-2EA0-4909-B7AC-D6B3A1B8763F}"/>
                </a:ext>
              </a:extLst>
            </p:cNvPr>
            <p:cNvCxnSpPr>
              <a:cxnSpLocks/>
            </p:cNvCxnSpPr>
            <p:nvPr/>
          </p:nvCxnSpPr>
          <p:spPr>
            <a:xfrm flipH="1" flipV="1">
              <a:off x="6717442" y="2729552"/>
              <a:ext cx="0" cy="212652"/>
            </a:xfrm>
            <a:prstGeom prst="line">
              <a:avLst/>
            </a:prstGeom>
            <a:ln w="9525">
              <a:solidFill>
                <a:srgbClr val="ED145B"/>
              </a:solidFill>
            </a:ln>
            <a:effectLst/>
          </p:spPr>
          <p:style>
            <a:lnRef idx="2">
              <a:schemeClr val="accent1"/>
            </a:lnRef>
            <a:fillRef idx="0">
              <a:schemeClr val="accent1"/>
            </a:fillRef>
            <a:effectRef idx="1">
              <a:schemeClr val="accent1"/>
            </a:effectRef>
            <a:fontRef idx="minor">
              <a:schemeClr val="tx1"/>
            </a:fontRef>
          </p:style>
        </p:cxnSp>
        <p:grpSp>
          <p:nvGrpSpPr>
            <p:cNvPr id="72" name="Group 52">
              <a:extLst>
                <a:ext uri="{FF2B5EF4-FFF2-40B4-BE49-F238E27FC236}">
                  <a16:creationId xmlns:a16="http://schemas.microsoft.com/office/drawing/2014/main" id="{B7848EA2-C0CA-4059-AF3B-6C8A27B94F85}"/>
                </a:ext>
              </a:extLst>
            </p:cNvPr>
            <p:cNvGrpSpPr/>
            <p:nvPr/>
          </p:nvGrpSpPr>
          <p:grpSpPr>
            <a:xfrm rot="13427814">
              <a:off x="6770496" y="3035627"/>
              <a:ext cx="93774" cy="93774"/>
              <a:chOff x="908053" y="1341545"/>
              <a:chExt cx="93861" cy="93861"/>
            </a:xfrm>
            <a:effectLst/>
          </p:grpSpPr>
          <p:cxnSp>
            <p:nvCxnSpPr>
              <p:cNvPr id="73" name="Straight Connector 53">
                <a:extLst>
                  <a:ext uri="{FF2B5EF4-FFF2-40B4-BE49-F238E27FC236}">
                    <a16:creationId xmlns:a16="http://schemas.microsoft.com/office/drawing/2014/main" id="{9DCCB753-4597-44AD-BD8A-0986F4EBC854}"/>
                  </a:ext>
                </a:extLst>
              </p:cNvPr>
              <p:cNvCxnSpPr/>
              <p:nvPr userDrawn="1"/>
            </p:nvCxnSpPr>
            <p:spPr>
              <a:xfrm flipV="1">
                <a:off x="911230" y="1341545"/>
                <a:ext cx="0" cy="93861"/>
              </a:xfrm>
              <a:prstGeom prst="line">
                <a:avLst/>
              </a:prstGeom>
              <a:ln w="9525">
                <a:solidFill>
                  <a:srgbClr val="ED145B"/>
                </a:solidFill>
              </a:ln>
              <a:effectLst/>
            </p:spPr>
            <p:style>
              <a:lnRef idx="2">
                <a:schemeClr val="accent1"/>
              </a:lnRef>
              <a:fillRef idx="0">
                <a:schemeClr val="accent1"/>
              </a:fillRef>
              <a:effectRef idx="1">
                <a:schemeClr val="accent1"/>
              </a:effectRef>
              <a:fontRef idx="minor">
                <a:schemeClr val="tx1"/>
              </a:fontRef>
            </p:style>
          </p:cxnSp>
          <p:cxnSp>
            <p:nvCxnSpPr>
              <p:cNvPr id="74" name="Straight Connector 54">
                <a:extLst>
                  <a:ext uri="{FF2B5EF4-FFF2-40B4-BE49-F238E27FC236}">
                    <a16:creationId xmlns:a16="http://schemas.microsoft.com/office/drawing/2014/main" id="{91128B80-D31E-40E5-B6DB-380C0327E2E3}"/>
                  </a:ext>
                </a:extLst>
              </p:cNvPr>
              <p:cNvCxnSpPr/>
              <p:nvPr userDrawn="1"/>
            </p:nvCxnSpPr>
            <p:spPr>
              <a:xfrm rot="16200000" flipV="1">
                <a:off x="954984" y="1388475"/>
                <a:ext cx="0" cy="93861"/>
              </a:xfrm>
              <a:prstGeom prst="line">
                <a:avLst/>
              </a:prstGeom>
              <a:ln w="9525">
                <a:solidFill>
                  <a:srgbClr val="ED145B"/>
                </a:solidFill>
              </a:ln>
              <a:effectLst/>
            </p:spPr>
            <p:style>
              <a:lnRef idx="2">
                <a:schemeClr val="accent1"/>
              </a:lnRef>
              <a:fillRef idx="0">
                <a:schemeClr val="accent1"/>
              </a:fillRef>
              <a:effectRef idx="1">
                <a:schemeClr val="accent1"/>
              </a:effectRef>
              <a:fontRef idx="minor">
                <a:schemeClr val="tx1"/>
              </a:fontRef>
            </p:style>
          </p:cxnSp>
        </p:grpSp>
        <p:grpSp>
          <p:nvGrpSpPr>
            <p:cNvPr id="75" name="Group 56">
              <a:extLst>
                <a:ext uri="{FF2B5EF4-FFF2-40B4-BE49-F238E27FC236}">
                  <a16:creationId xmlns:a16="http://schemas.microsoft.com/office/drawing/2014/main" id="{25CE2830-6B50-4E75-B4EE-8152A2B6B55E}"/>
                </a:ext>
              </a:extLst>
            </p:cNvPr>
            <p:cNvGrpSpPr/>
            <p:nvPr/>
          </p:nvGrpSpPr>
          <p:grpSpPr>
            <a:xfrm rot="18900000">
              <a:off x="6711068" y="3208776"/>
              <a:ext cx="93774" cy="93774"/>
              <a:chOff x="908053" y="1341545"/>
              <a:chExt cx="93861" cy="93861"/>
            </a:xfrm>
            <a:effectLst/>
          </p:grpSpPr>
          <p:cxnSp>
            <p:nvCxnSpPr>
              <p:cNvPr id="83" name="Straight Connector 57">
                <a:extLst>
                  <a:ext uri="{FF2B5EF4-FFF2-40B4-BE49-F238E27FC236}">
                    <a16:creationId xmlns:a16="http://schemas.microsoft.com/office/drawing/2014/main" id="{00A5A3BE-B68D-446A-80CB-3E2EE0BFC56B}"/>
                  </a:ext>
                </a:extLst>
              </p:cNvPr>
              <p:cNvCxnSpPr/>
              <p:nvPr userDrawn="1"/>
            </p:nvCxnSpPr>
            <p:spPr>
              <a:xfrm flipV="1">
                <a:off x="911230" y="1341545"/>
                <a:ext cx="0" cy="93861"/>
              </a:xfrm>
              <a:prstGeom prst="line">
                <a:avLst/>
              </a:prstGeom>
              <a:ln w="9525">
                <a:solidFill>
                  <a:srgbClr val="ED145B"/>
                </a:solidFill>
              </a:ln>
              <a:effectLst/>
            </p:spPr>
            <p:style>
              <a:lnRef idx="2">
                <a:schemeClr val="accent1"/>
              </a:lnRef>
              <a:fillRef idx="0">
                <a:schemeClr val="accent1"/>
              </a:fillRef>
              <a:effectRef idx="1">
                <a:schemeClr val="accent1"/>
              </a:effectRef>
              <a:fontRef idx="minor">
                <a:schemeClr val="tx1"/>
              </a:fontRef>
            </p:style>
          </p:cxnSp>
          <p:cxnSp>
            <p:nvCxnSpPr>
              <p:cNvPr id="84" name="Straight Connector 58">
                <a:extLst>
                  <a:ext uri="{FF2B5EF4-FFF2-40B4-BE49-F238E27FC236}">
                    <a16:creationId xmlns:a16="http://schemas.microsoft.com/office/drawing/2014/main" id="{AE43FC2E-9DCC-411F-B380-D18C0643FF36}"/>
                  </a:ext>
                </a:extLst>
              </p:cNvPr>
              <p:cNvCxnSpPr/>
              <p:nvPr userDrawn="1"/>
            </p:nvCxnSpPr>
            <p:spPr>
              <a:xfrm rot="16200000" flipV="1">
                <a:off x="954984" y="1388475"/>
                <a:ext cx="0" cy="93861"/>
              </a:xfrm>
              <a:prstGeom prst="line">
                <a:avLst/>
              </a:prstGeom>
              <a:ln w="9525">
                <a:solidFill>
                  <a:srgbClr val="ED145B"/>
                </a:solidFill>
              </a:ln>
              <a:effectLst/>
            </p:spPr>
            <p:style>
              <a:lnRef idx="2">
                <a:schemeClr val="accent1"/>
              </a:lnRef>
              <a:fillRef idx="0">
                <a:schemeClr val="accent1"/>
              </a:fillRef>
              <a:effectRef idx="1">
                <a:schemeClr val="accent1"/>
              </a:effectRef>
              <a:fontRef idx="minor">
                <a:schemeClr val="tx1"/>
              </a:fontRef>
            </p:style>
          </p:cxnSp>
        </p:grpSp>
        <p:sp>
          <p:nvSpPr>
            <p:cNvPr id="86" name="Retângulo 4">
              <a:extLst>
                <a:ext uri="{FF2B5EF4-FFF2-40B4-BE49-F238E27FC236}">
                  <a16:creationId xmlns:a16="http://schemas.microsoft.com/office/drawing/2014/main" id="{D2BA6E55-5D7D-4F05-93B3-17DD97476F60}"/>
                </a:ext>
              </a:extLst>
            </p:cNvPr>
            <p:cNvSpPr/>
            <p:nvPr/>
          </p:nvSpPr>
          <p:spPr>
            <a:xfrm>
              <a:off x="4952743" y="2724779"/>
              <a:ext cx="1143677" cy="572483"/>
            </a:xfrm>
            <a:prstGeom prst="rect">
              <a:avLst/>
            </a:prstGeom>
            <a:noFill/>
            <a:ln>
              <a:gradFill flip="none" rotWithShape="1">
                <a:gsLst>
                  <a:gs pos="0">
                    <a:srgbClr val="ED145B"/>
                  </a:gs>
                  <a:gs pos="14000">
                    <a:srgbClr val="ED145B">
                      <a:alpha val="0"/>
                    </a:srgbClr>
                  </a:gs>
                  <a:gs pos="85000">
                    <a:srgbClr val="ED145B">
                      <a:alpha val="0"/>
                    </a:srgbClr>
                  </a:gs>
                  <a:gs pos="99000">
                    <a:srgbClr val="ED145B"/>
                  </a:gs>
                </a:gsLst>
                <a:lin ang="0" scaled="1"/>
                <a:tileRect/>
              </a:gra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85166"/>
              <a:r>
                <a:rPr lang="pt-BR" sz="800" cap="all" dirty="0">
                  <a:solidFill>
                    <a:schemeClr val="tx1">
                      <a:lumMod val="65000"/>
                      <a:lumOff val="35000"/>
                    </a:schemeClr>
                  </a:solidFill>
                  <a:latin typeface="Gotham HTF Book" charset="0"/>
                  <a:ea typeface="Gotham HTF Book" charset="0"/>
                  <a:cs typeface="Gotham HTF Book" charset="0"/>
                </a:rPr>
                <a:t>LEVANTAMENTO DE REQUISITOS</a:t>
              </a:r>
            </a:p>
          </p:txBody>
        </p:sp>
        <p:cxnSp>
          <p:nvCxnSpPr>
            <p:cNvPr id="93" name="Straight Connector 32">
              <a:extLst>
                <a:ext uri="{FF2B5EF4-FFF2-40B4-BE49-F238E27FC236}">
                  <a16:creationId xmlns:a16="http://schemas.microsoft.com/office/drawing/2014/main" id="{6B4CF47A-7369-4FCD-8933-4726CC994E64}"/>
                </a:ext>
              </a:extLst>
            </p:cNvPr>
            <p:cNvCxnSpPr>
              <a:cxnSpLocks/>
            </p:cNvCxnSpPr>
            <p:nvPr/>
          </p:nvCxnSpPr>
          <p:spPr>
            <a:xfrm flipH="1">
              <a:off x="6099435" y="2940815"/>
              <a:ext cx="620369" cy="1"/>
            </a:xfrm>
            <a:prstGeom prst="line">
              <a:avLst/>
            </a:prstGeom>
            <a:ln w="9525">
              <a:solidFill>
                <a:srgbClr val="ED145B"/>
              </a:solidFill>
            </a:ln>
            <a:effectLst/>
          </p:spPr>
          <p:style>
            <a:lnRef idx="2">
              <a:schemeClr val="accent1"/>
            </a:lnRef>
            <a:fillRef idx="0">
              <a:schemeClr val="accent1"/>
            </a:fillRef>
            <a:effectRef idx="1">
              <a:schemeClr val="accent1"/>
            </a:effectRef>
            <a:fontRef idx="minor">
              <a:schemeClr val="tx1"/>
            </a:fontRef>
          </p:style>
        </p:cxnSp>
        <p:sp>
          <p:nvSpPr>
            <p:cNvPr id="94" name="Retângulo 4">
              <a:extLst>
                <a:ext uri="{FF2B5EF4-FFF2-40B4-BE49-F238E27FC236}">
                  <a16:creationId xmlns:a16="http://schemas.microsoft.com/office/drawing/2014/main" id="{BACAB29D-CBE0-49CB-8639-C6637B7FDF38}"/>
                </a:ext>
              </a:extLst>
            </p:cNvPr>
            <p:cNvSpPr/>
            <p:nvPr/>
          </p:nvSpPr>
          <p:spPr>
            <a:xfrm>
              <a:off x="6620983" y="3333887"/>
              <a:ext cx="1127129" cy="238432"/>
            </a:xfrm>
            <a:prstGeom prst="rect">
              <a:avLst/>
            </a:prstGeom>
            <a:noFill/>
            <a:ln>
              <a:gradFill flip="none" rotWithShape="1">
                <a:gsLst>
                  <a:gs pos="0">
                    <a:srgbClr val="ED145B"/>
                  </a:gs>
                  <a:gs pos="14000">
                    <a:srgbClr val="ED145B">
                      <a:alpha val="0"/>
                    </a:srgbClr>
                  </a:gs>
                  <a:gs pos="85000">
                    <a:srgbClr val="ED145B">
                      <a:alpha val="0"/>
                    </a:srgbClr>
                  </a:gs>
                  <a:gs pos="99000">
                    <a:srgbClr val="ED145B"/>
                  </a:gs>
                </a:gsLst>
                <a:lin ang="0" scaled="1"/>
                <a:tileRect/>
              </a:gra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85166"/>
              <a:r>
                <a:rPr lang="pt-BR" sz="750" cap="all" dirty="0">
                  <a:solidFill>
                    <a:schemeClr val="tx1">
                      <a:lumMod val="65000"/>
                      <a:lumOff val="35000"/>
                    </a:schemeClr>
                  </a:solidFill>
                  <a:latin typeface="Gotham HTF Book" charset="0"/>
                  <a:ea typeface="Gotham HTF Book" charset="0"/>
                  <a:cs typeface="Gotham HTF Book" charset="0"/>
                </a:rPr>
                <a:t>REQUISITOS DE USUÁRIO</a:t>
              </a:r>
            </a:p>
          </p:txBody>
        </p:sp>
        <p:sp>
          <p:nvSpPr>
            <p:cNvPr id="95" name="Retângulo 4">
              <a:extLst>
                <a:ext uri="{FF2B5EF4-FFF2-40B4-BE49-F238E27FC236}">
                  <a16:creationId xmlns:a16="http://schemas.microsoft.com/office/drawing/2014/main" id="{DCE71C96-8AA8-4445-8C9A-7BA8572A7996}"/>
                </a:ext>
              </a:extLst>
            </p:cNvPr>
            <p:cNvSpPr/>
            <p:nvPr/>
          </p:nvSpPr>
          <p:spPr>
            <a:xfrm>
              <a:off x="6620983" y="2481056"/>
              <a:ext cx="1127129" cy="216114"/>
            </a:xfrm>
            <a:prstGeom prst="rect">
              <a:avLst/>
            </a:prstGeom>
            <a:noFill/>
            <a:ln>
              <a:gradFill flip="none" rotWithShape="1">
                <a:gsLst>
                  <a:gs pos="0">
                    <a:srgbClr val="ED145B"/>
                  </a:gs>
                  <a:gs pos="14000">
                    <a:srgbClr val="ED145B">
                      <a:alpha val="0"/>
                    </a:srgbClr>
                  </a:gs>
                  <a:gs pos="85000">
                    <a:srgbClr val="ED145B">
                      <a:alpha val="0"/>
                    </a:srgbClr>
                  </a:gs>
                  <a:gs pos="99000">
                    <a:srgbClr val="ED145B"/>
                  </a:gs>
                </a:gsLst>
                <a:lin ang="0" scaled="1"/>
                <a:tileRect/>
              </a:gra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85166"/>
              <a:r>
                <a:rPr lang="pt-BR" sz="800" cap="all" dirty="0">
                  <a:solidFill>
                    <a:schemeClr val="tx1">
                      <a:lumMod val="65000"/>
                      <a:lumOff val="35000"/>
                    </a:schemeClr>
                  </a:solidFill>
                  <a:latin typeface="Gotham HTF Book" charset="0"/>
                  <a:ea typeface="Gotham HTF Book" charset="0"/>
                  <a:cs typeface="Gotham HTF Book" charset="0"/>
                </a:rPr>
                <a:t>STAKEHOLDERS</a:t>
              </a:r>
            </a:p>
          </p:txBody>
        </p:sp>
        <p:cxnSp>
          <p:nvCxnSpPr>
            <p:cNvPr id="96" name="Straight Connector 40">
              <a:extLst>
                <a:ext uri="{FF2B5EF4-FFF2-40B4-BE49-F238E27FC236}">
                  <a16:creationId xmlns:a16="http://schemas.microsoft.com/office/drawing/2014/main" id="{C2DD6388-999F-4747-A44A-918F13FD1C5B}"/>
                </a:ext>
              </a:extLst>
            </p:cNvPr>
            <p:cNvCxnSpPr>
              <a:cxnSpLocks/>
            </p:cNvCxnSpPr>
            <p:nvPr/>
          </p:nvCxnSpPr>
          <p:spPr>
            <a:xfrm flipV="1">
              <a:off x="6757955" y="3195025"/>
              <a:ext cx="0" cy="103145"/>
            </a:xfrm>
            <a:prstGeom prst="line">
              <a:avLst/>
            </a:prstGeom>
            <a:ln w="9525">
              <a:solidFill>
                <a:srgbClr val="ED145B"/>
              </a:solidFill>
            </a:ln>
            <a:effectLst/>
          </p:spPr>
          <p:style>
            <a:lnRef idx="2">
              <a:schemeClr val="accent1"/>
            </a:lnRef>
            <a:fillRef idx="0">
              <a:schemeClr val="accent1"/>
            </a:fillRef>
            <a:effectRef idx="1">
              <a:schemeClr val="accent1"/>
            </a:effectRef>
            <a:fontRef idx="minor">
              <a:schemeClr val="tx1"/>
            </a:fontRef>
          </p:style>
        </p:cxnSp>
        <p:cxnSp>
          <p:nvCxnSpPr>
            <p:cNvPr id="97" name="Straight Connector 32">
              <a:extLst>
                <a:ext uri="{FF2B5EF4-FFF2-40B4-BE49-F238E27FC236}">
                  <a16:creationId xmlns:a16="http://schemas.microsoft.com/office/drawing/2014/main" id="{AE992E9F-9F54-47DA-974C-CA4CAE8071AC}"/>
                </a:ext>
              </a:extLst>
            </p:cNvPr>
            <p:cNvCxnSpPr>
              <a:cxnSpLocks/>
            </p:cNvCxnSpPr>
            <p:nvPr/>
          </p:nvCxnSpPr>
          <p:spPr>
            <a:xfrm flipH="1">
              <a:off x="6096421" y="3195543"/>
              <a:ext cx="661533" cy="4200"/>
            </a:xfrm>
            <a:prstGeom prst="line">
              <a:avLst/>
            </a:prstGeom>
            <a:ln w="9525">
              <a:solidFill>
                <a:srgbClr val="ED145B"/>
              </a:solidFill>
            </a:ln>
            <a:effectLst/>
          </p:spPr>
          <p:style>
            <a:lnRef idx="2">
              <a:schemeClr val="accent1"/>
            </a:lnRef>
            <a:fillRef idx="0">
              <a:schemeClr val="accent1"/>
            </a:fillRef>
            <a:effectRef idx="1">
              <a:schemeClr val="accent1"/>
            </a:effectRef>
            <a:fontRef idx="minor">
              <a:schemeClr val="tx1"/>
            </a:fontRef>
          </p:style>
        </p:cxnSp>
        <p:grpSp>
          <p:nvGrpSpPr>
            <p:cNvPr id="107" name="Group 56">
              <a:extLst>
                <a:ext uri="{FF2B5EF4-FFF2-40B4-BE49-F238E27FC236}">
                  <a16:creationId xmlns:a16="http://schemas.microsoft.com/office/drawing/2014/main" id="{059C6BB1-A509-4173-ABEF-BCA2A2D60A50}"/>
                </a:ext>
              </a:extLst>
            </p:cNvPr>
            <p:cNvGrpSpPr/>
            <p:nvPr/>
          </p:nvGrpSpPr>
          <p:grpSpPr>
            <a:xfrm rot="8069073">
              <a:off x="6673707" y="2744198"/>
              <a:ext cx="93774" cy="93774"/>
              <a:chOff x="908053" y="1341545"/>
              <a:chExt cx="93861" cy="93861"/>
            </a:xfrm>
            <a:effectLst/>
          </p:grpSpPr>
          <p:cxnSp>
            <p:nvCxnSpPr>
              <p:cNvPr id="108" name="Straight Connector 57">
                <a:extLst>
                  <a:ext uri="{FF2B5EF4-FFF2-40B4-BE49-F238E27FC236}">
                    <a16:creationId xmlns:a16="http://schemas.microsoft.com/office/drawing/2014/main" id="{3F62FA48-FC49-452C-9D5C-90647EC0972B}"/>
                  </a:ext>
                </a:extLst>
              </p:cNvPr>
              <p:cNvCxnSpPr/>
              <p:nvPr userDrawn="1"/>
            </p:nvCxnSpPr>
            <p:spPr>
              <a:xfrm flipV="1">
                <a:off x="911230" y="1341545"/>
                <a:ext cx="0" cy="93861"/>
              </a:xfrm>
              <a:prstGeom prst="line">
                <a:avLst/>
              </a:prstGeom>
              <a:ln w="9525">
                <a:solidFill>
                  <a:srgbClr val="ED145B"/>
                </a:solidFill>
              </a:ln>
              <a:effectLst/>
            </p:spPr>
            <p:style>
              <a:lnRef idx="2">
                <a:schemeClr val="accent1"/>
              </a:lnRef>
              <a:fillRef idx="0">
                <a:schemeClr val="accent1"/>
              </a:fillRef>
              <a:effectRef idx="1">
                <a:schemeClr val="accent1"/>
              </a:effectRef>
              <a:fontRef idx="minor">
                <a:schemeClr val="tx1"/>
              </a:fontRef>
            </p:style>
          </p:cxnSp>
          <p:cxnSp>
            <p:nvCxnSpPr>
              <p:cNvPr id="109" name="Straight Connector 58">
                <a:extLst>
                  <a:ext uri="{FF2B5EF4-FFF2-40B4-BE49-F238E27FC236}">
                    <a16:creationId xmlns:a16="http://schemas.microsoft.com/office/drawing/2014/main" id="{4CEBC9E4-99D1-4AAA-839B-635B880594D8}"/>
                  </a:ext>
                </a:extLst>
              </p:cNvPr>
              <p:cNvCxnSpPr/>
              <p:nvPr userDrawn="1"/>
            </p:nvCxnSpPr>
            <p:spPr>
              <a:xfrm rot="16200000" flipV="1">
                <a:off x="954984" y="1388475"/>
                <a:ext cx="0" cy="93861"/>
              </a:xfrm>
              <a:prstGeom prst="line">
                <a:avLst/>
              </a:prstGeom>
              <a:ln w="9525">
                <a:solidFill>
                  <a:srgbClr val="ED145B"/>
                </a:solidFill>
              </a:ln>
              <a:effectLst/>
            </p:spPr>
            <p:style>
              <a:lnRef idx="2">
                <a:schemeClr val="accent1"/>
              </a:lnRef>
              <a:fillRef idx="0">
                <a:schemeClr val="accent1"/>
              </a:fillRef>
              <a:effectRef idx="1">
                <a:schemeClr val="accent1"/>
              </a:effectRef>
              <a:fontRef idx="minor">
                <a:schemeClr val="tx1"/>
              </a:fontRef>
            </p:style>
          </p:cxnSp>
        </p:grpSp>
        <p:sp>
          <p:nvSpPr>
            <p:cNvPr id="110" name="Retângulo 4">
              <a:extLst>
                <a:ext uri="{FF2B5EF4-FFF2-40B4-BE49-F238E27FC236}">
                  <a16:creationId xmlns:a16="http://schemas.microsoft.com/office/drawing/2014/main" id="{902254C2-76AD-4D68-85F9-109C030850DD}"/>
                </a:ext>
              </a:extLst>
            </p:cNvPr>
            <p:cNvSpPr/>
            <p:nvPr/>
          </p:nvSpPr>
          <p:spPr>
            <a:xfrm>
              <a:off x="6927007" y="2895169"/>
              <a:ext cx="1127129" cy="216114"/>
            </a:xfrm>
            <a:prstGeom prst="rect">
              <a:avLst/>
            </a:prstGeom>
            <a:noFill/>
            <a:ln>
              <a:gradFill flip="none" rotWithShape="1">
                <a:gsLst>
                  <a:gs pos="0">
                    <a:srgbClr val="ED145B"/>
                  </a:gs>
                  <a:gs pos="14000">
                    <a:srgbClr val="ED145B">
                      <a:alpha val="0"/>
                    </a:srgbClr>
                  </a:gs>
                  <a:gs pos="85000">
                    <a:srgbClr val="ED145B">
                      <a:alpha val="0"/>
                    </a:srgbClr>
                  </a:gs>
                  <a:gs pos="99000">
                    <a:srgbClr val="ED145B"/>
                  </a:gs>
                </a:gsLst>
                <a:lin ang="0" scaled="1"/>
                <a:tileRect/>
              </a:gra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85166"/>
              <a:r>
                <a:rPr lang="pt-BR" sz="788" cap="all" dirty="0">
                  <a:solidFill>
                    <a:schemeClr val="tx1">
                      <a:lumMod val="65000"/>
                      <a:lumOff val="35000"/>
                    </a:schemeClr>
                  </a:solidFill>
                  <a:latin typeface="Gotham HTF Book" charset="0"/>
                  <a:ea typeface="Gotham HTF Book" charset="0"/>
                  <a:cs typeface="Gotham HTF Book" charset="0"/>
                </a:rPr>
                <a:t>TÉCNICAS DE LEVANTAMENTO</a:t>
              </a:r>
            </a:p>
          </p:txBody>
        </p:sp>
        <p:cxnSp>
          <p:nvCxnSpPr>
            <p:cNvPr id="111" name="Straight Connector 32">
              <a:extLst>
                <a:ext uri="{FF2B5EF4-FFF2-40B4-BE49-F238E27FC236}">
                  <a16:creationId xmlns:a16="http://schemas.microsoft.com/office/drawing/2014/main" id="{24EFCBCF-7614-4A63-BE23-2A10CE50920F}"/>
                </a:ext>
              </a:extLst>
            </p:cNvPr>
            <p:cNvCxnSpPr>
              <a:cxnSpLocks/>
            </p:cNvCxnSpPr>
            <p:nvPr/>
          </p:nvCxnSpPr>
          <p:spPr>
            <a:xfrm>
              <a:off x="4567839" y="2853773"/>
              <a:ext cx="278164" cy="0"/>
            </a:xfrm>
            <a:prstGeom prst="line">
              <a:avLst/>
            </a:prstGeom>
            <a:ln w="9525">
              <a:solidFill>
                <a:srgbClr val="ED145B"/>
              </a:solidFill>
            </a:ln>
            <a:effectLst/>
          </p:spPr>
          <p:style>
            <a:lnRef idx="2">
              <a:schemeClr val="accent1"/>
            </a:lnRef>
            <a:fillRef idx="0">
              <a:schemeClr val="accent1"/>
            </a:fillRef>
            <a:effectRef idx="1">
              <a:schemeClr val="accent1"/>
            </a:effectRef>
            <a:fontRef idx="minor">
              <a:schemeClr val="tx1"/>
            </a:fontRef>
          </p:style>
        </p:cxnSp>
        <p:grpSp>
          <p:nvGrpSpPr>
            <p:cNvPr id="112" name="Group 59">
              <a:extLst>
                <a:ext uri="{FF2B5EF4-FFF2-40B4-BE49-F238E27FC236}">
                  <a16:creationId xmlns:a16="http://schemas.microsoft.com/office/drawing/2014/main" id="{637572FE-FDD2-4E02-8791-BED6A7ACEEC1}"/>
                </a:ext>
              </a:extLst>
            </p:cNvPr>
            <p:cNvGrpSpPr/>
            <p:nvPr/>
          </p:nvGrpSpPr>
          <p:grpSpPr>
            <a:xfrm rot="13500000">
              <a:off x="4699340" y="2794531"/>
              <a:ext cx="124436" cy="119839"/>
              <a:chOff x="908053" y="1341545"/>
              <a:chExt cx="93861" cy="93861"/>
            </a:xfrm>
            <a:effectLst/>
          </p:grpSpPr>
          <p:cxnSp>
            <p:nvCxnSpPr>
              <p:cNvPr id="113" name="Straight Connector 61">
                <a:extLst>
                  <a:ext uri="{FF2B5EF4-FFF2-40B4-BE49-F238E27FC236}">
                    <a16:creationId xmlns:a16="http://schemas.microsoft.com/office/drawing/2014/main" id="{3F5A62C0-07EA-4EA9-A600-96E161E3723C}"/>
                  </a:ext>
                </a:extLst>
              </p:cNvPr>
              <p:cNvCxnSpPr/>
              <p:nvPr userDrawn="1"/>
            </p:nvCxnSpPr>
            <p:spPr>
              <a:xfrm flipV="1">
                <a:off x="911230" y="1341545"/>
                <a:ext cx="0" cy="93861"/>
              </a:xfrm>
              <a:prstGeom prst="line">
                <a:avLst/>
              </a:prstGeom>
              <a:ln w="9525">
                <a:solidFill>
                  <a:srgbClr val="ED145B"/>
                </a:solidFill>
              </a:ln>
              <a:effectLst/>
            </p:spPr>
            <p:style>
              <a:lnRef idx="2">
                <a:schemeClr val="accent1"/>
              </a:lnRef>
              <a:fillRef idx="0">
                <a:schemeClr val="accent1"/>
              </a:fillRef>
              <a:effectRef idx="1">
                <a:schemeClr val="accent1"/>
              </a:effectRef>
              <a:fontRef idx="minor">
                <a:schemeClr val="tx1"/>
              </a:fontRef>
            </p:style>
          </p:cxnSp>
          <p:cxnSp>
            <p:nvCxnSpPr>
              <p:cNvPr id="114" name="Straight Connector 62">
                <a:extLst>
                  <a:ext uri="{FF2B5EF4-FFF2-40B4-BE49-F238E27FC236}">
                    <a16:creationId xmlns:a16="http://schemas.microsoft.com/office/drawing/2014/main" id="{14F8497E-1AA7-4187-A54F-53C4084A1491}"/>
                  </a:ext>
                </a:extLst>
              </p:cNvPr>
              <p:cNvCxnSpPr/>
              <p:nvPr userDrawn="1"/>
            </p:nvCxnSpPr>
            <p:spPr>
              <a:xfrm rot="16200000" flipV="1">
                <a:off x="954984" y="1388475"/>
                <a:ext cx="0" cy="93861"/>
              </a:xfrm>
              <a:prstGeom prst="line">
                <a:avLst/>
              </a:prstGeom>
              <a:ln w="9525">
                <a:solidFill>
                  <a:srgbClr val="ED145B"/>
                </a:solidFill>
              </a:ln>
              <a:effectLst/>
            </p:spPr>
            <p:style>
              <a:lnRef idx="2">
                <a:schemeClr val="accent1"/>
              </a:lnRef>
              <a:fillRef idx="0">
                <a:schemeClr val="accent1"/>
              </a:fillRef>
              <a:effectRef idx="1">
                <a:schemeClr val="accent1"/>
              </a:effectRef>
              <a:fontRef idx="minor">
                <a:schemeClr val="tx1"/>
              </a:fontRef>
            </p:style>
          </p:cxnSp>
        </p:grpSp>
        <p:sp>
          <p:nvSpPr>
            <p:cNvPr id="137" name="Retângulo 4">
              <a:extLst>
                <a:ext uri="{FF2B5EF4-FFF2-40B4-BE49-F238E27FC236}">
                  <a16:creationId xmlns:a16="http://schemas.microsoft.com/office/drawing/2014/main" id="{89C45AE3-0FFE-4F59-9582-4F6E071782AF}"/>
                </a:ext>
              </a:extLst>
            </p:cNvPr>
            <p:cNvSpPr/>
            <p:nvPr/>
          </p:nvSpPr>
          <p:spPr>
            <a:xfrm>
              <a:off x="3091338" y="3483490"/>
              <a:ext cx="2371813" cy="503255"/>
            </a:xfrm>
            <a:prstGeom prst="rect">
              <a:avLst/>
            </a:prstGeom>
            <a:noFill/>
            <a:ln>
              <a:gradFill flip="none" rotWithShape="1">
                <a:gsLst>
                  <a:gs pos="0">
                    <a:srgbClr val="ED145B"/>
                  </a:gs>
                  <a:gs pos="14000">
                    <a:srgbClr val="ED145B">
                      <a:alpha val="0"/>
                    </a:srgbClr>
                  </a:gs>
                  <a:gs pos="85000">
                    <a:srgbClr val="ED145B">
                      <a:alpha val="0"/>
                    </a:srgbClr>
                  </a:gs>
                  <a:gs pos="99000">
                    <a:srgbClr val="ED145B"/>
                  </a:gs>
                </a:gsLst>
                <a:lin ang="0" scaled="1"/>
                <a:tileRect/>
              </a:gra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85166"/>
              <a:endParaRPr lang="pt-BR" sz="999" cap="all" dirty="0">
                <a:solidFill>
                  <a:srgbClr val="797979"/>
                </a:solidFill>
                <a:latin typeface="Gotham HTF Book" charset="0"/>
                <a:ea typeface="Gotham HTF Book" charset="0"/>
                <a:cs typeface="Gotham HTF Book" charset="0"/>
              </a:endParaRPr>
            </a:p>
          </p:txBody>
        </p:sp>
        <p:sp>
          <p:nvSpPr>
            <p:cNvPr id="138" name="Retângulo 4">
              <a:extLst>
                <a:ext uri="{FF2B5EF4-FFF2-40B4-BE49-F238E27FC236}">
                  <a16:creationId xmlns:a16="http://schemas.microsoft.com/office/drawing/2014/main" id="{4B580ED1-257B-4510-8133-893DE00A0D3A}"/>
                </a:ext>
              </a:extLst>
            </p:cNvPr>
            <p:cNvSpPr/>
            <p:nvPr/>
          </p:nvSpPr>
          <p:spPr>
            <a:xfrm>
              <a:off x="2803247" y="3590542"/>
              <a:ext cx="3020201" cy="289151"/>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85166"/>
              <a:r>
                <a:rPr lang="pt-BR" sz="999" cap="all" dirty="0">
                  <a:solidFill>
                    <a:srgbClr val="ED145B"/>
                  </a:solidFill>
                  <a:latin typeface="Gotham HTF Book" charset="0"/>
                  <a:ea typeface="Gotham HTF Book" charset="0"/>
                  <a:cs typeface="Gotham HTF Book" charset="0"/>
                </a:rPr>
                <a:t>ANÁLISE DE REQUISITOS</a:t>
              </a:r>
            </a:p>
          </p:txBody>
        </p:sp>
        <p:cxnSp>
          <p:nvCxnSpPr>
            <p:cNvPr id="139" name="Straight Connector 39">
              <a:extLst>
                <a:ext uri="{FF2B5EF4-FFF2-40B4-BE49-F238E27FC236}">
                  <a16:creationId xmlns:a16="http://schemas.microsoft.com/office/drawing/2014/main" id="{6782788E-A5D6-40A1-AA99-B29B7C856957}"/>
                </a:ext>
              </a:extLst>
            </p:cNvPr>
            <p:cNvCxnSpPr>
              <a:cxnSpLocks/>
              <a:stCxn id="137" idx="3"/>
            </p:cNvCxnSpPr>
            <p:nvPr/>
          </p:nvCxnSpPr>
          <p:spPr>
            <a:xfrm>
              <a:off x="5463151" y="3735117"/>
              <a:ext cx="518748" cy="2800"/>
            </a:xfrm>
            <a:prstGeom prst="line">
              <a:avLst/>
            </a:prstGeom>
            <a:ln w="9525">
              <a:solidFill>
                <a:srgbClr val="ED145B"/>
              </a:solidFill>
            </a:ln>
            <a:effectLst/>
          </p:spPr>
          <p:style>
            <a:lnRef idx="2">
              <a:schemeClr val="accent1"/>
            </a:lnRef>
            <a:fillRef idx="0">
              <a:schemeClr val="accent1"/>
            </a:fillRef>
            <a:effectRef idx="1">
              <a:schemeClr val="accent1"/>
            </a:effectRef>
            <a:fontRef idx="minor">
              <a:schemeClr val="tx1"/>
            </a:fontRef>
          </p:style>
        </p:cxnSp>
        <p:grpSp>
          <p:nvGrpSpPr>
            <p:cNvPr id="141" name="Group 52">
              <a:extLst>
                <a:ext uri="{FF2B5EF4-FFF2-40B4-BE49-F238E27FC236}">
                  <a16:creationId xmlns:a16="http://schemas.microsoft.com/office/drawing/2014/main" id="{5344A165-10B2-4970-8DF5-64E0C2AE8297}"/>
                </a:ext>
              </a:extLst>
            </p:cNvPr>
            <p:cNvGrpSpPr/>
            <p:nvPr/>
          </p:nvGrpSpPr>
          <p:grpSpPr>
            <a:xfrm rot="13427814">
              <a:off x="5893591" y="3699004"/>
              <a:ext cx="93774" cy="93774"/>
              <a:chOff x="908053" y="1341545"/>
              <a:chExt cx="93861" cy="93861"/>
            </a:xfrm>
            <a:effectLst/>
          </p:grpSpPr>
          <p:cxnSp>
            <p:nvCxnSpPr>
              <p:cNvPr id="142" name="Straight Connector 53">
                <a:extLst>
                  <a:ext uri="{FF2B5EF4-FFF2-40B4-BE49-F238E27FC236}">
                    <a16:creationId xmlns:a16="http://schemas.microsoft.com/office/drawing/2014/main" id="{7187FB0F-3028-4BAF-91CD-AD44B3E2884A}"/>
                  </a:ext>
                </a:extLst>
              </p:cNvPr>
              <p:cNvCxnSpPr/>
              <p:nvPr userDrawn="1"/>
            </p:nvCxnSpPr>
            <p:spPr>
              <a:xfrm flipV="1">
                <a:off x="911230" y="1341545"/>
                <a:ext cx="0" cy="93861"/>
              </a:xfrm>
              <a:prstGeom prst="line">
                <a:avLst/>
              </a:prstGeom>
              <a:ln w="9525">
                <a:solidFill>
                  <a:srgbClr val="ED145B"/>
                </a:solidFill>
              </a:ln>
              <a:effectLst/>
            </p:spPr>
            <p:style>
              <a:lnRef idx="2">
                <a:schemeClr val="accent1"/>
              </a:lnRef>
              <a:fillRef idx="0">
                <a:schemeClr val="accent1"/>
              </a:fillRef>
              <a:effectRef idx="1">
                <a:schemeClr val="accent1"/>
              </a:effectRef>
              <a:fontRef idx="minor">
                <a:schemeClr val="tx1"/>
              </a:fontRef>
            </p:style>
          </p:cxnSp>
          <p:cxnSp>
            <p:nvCxnSpPr>
              <p:cNvPr id="143" name="Straight Connector 54">
                <a:extLst>
                  <a:ext uri="{FF2B5EF4-FFF2-40B4-BE49-F238E27FC236}">
                    <a16:creationId xmlns:a16="http://schemas.microsoft.com/office/drawing/2014/main" id="{74C48221-9E28-46DF-9AA1-95A3341BD2B0}"/>
                  </a:ext>
                </a:extLst>
              </p:cNvPr>
              <p:cNvCxnSpPr/>
              <p:nvPr userDrawn="1"/>
            </p:nvCxnSpPr>
            <p:spPr>
              <a:xfrm rot="16200000" flipV="1">
                <a:off x="954984" y="1388475"/>
                <a:ext cx="0" cy="93861"/>
              </a:xfrm>
              <a:prstGeom prst="line">
                <a:avLst/>
              </a:prstGeom>
              <a:ln w="9525">
                <a:solidFill>
                  <a:srgbClr val="ED145B"/>
                </a:solidFill>
              </a:ln>
              <a:effectLst/>
            </p:spPr>
            <p:style>
              <a:lnRef idx="2">
                <a:schemeClr val="accent1"/>
              </a:lnRef>
              <a:fillRef idx="0">
                <a:schemeClr val="accent1"/>
              </a:fillRef>
              <a:effectRef idx="1">
                <a:schemeClr val="accent1"/>
              </a:effectRef>
              <a:fontRef idx="minor">
                <a:schemeClr val="tx1"/>
              </a:fontRef>
            </p:style>
          </p:cxnSp>
        </p:grpSp>
        <p:sp>
          <p:nvSpPr>
            <p:cNvPr id="148" name="Retângulo 4">
              <a:extLst>
                <a:ext uri="{FF2B5EF4-FFF2-40B4-BE49-F238E27FC236}">
                  <a16:creationId xmlns:a16="http://schemas.microsoft.com/office/drawing/2014/main" id="{4674B7F5-49D8-4066-9719-2FEC6F0810C9}"/>
                </a:ext>
              </a:extLst>
            </p:cNvPr>
            <p:cNvSpPr/>
            <p:nvPr/>
          </p:nvSpPr>
          <p:spPr>
            <a:xfrm>
              <a:off x="6094750" y="3852031"/>
              <a:ext cx="427307" cy="161572"/>
            </a:xfrm>
            <a:prstGeom prst="rect">
              <a:avLst/>
            </a:prstGeom>
            <a:noFill/>
            <a:ln>
              <a:gradFill flip="none" rotWithShape="1">
                <a:gsLst>
                  <a:gs pos="0">
                    <a:srgbClr val="ED145B"/>
                  </a:gs>
                  <a:gs pos="14000">
                    <a:srgbClr val="ED145B">
                      <a:alpha val="0"/>
                    </a:srgbClr>
                  </a:gs>
                  <a:gs pos="85000">
                    <a:srgbClr val="ED145B">
                      <a:alpha val="0"/>
                    </a:srgbClr>
                  </a:gs>
                  <a:gs pos="99000">
                    <a:srgbClr val="ED145B"/>
                  </a:gs>
                </a:gsLst>
                <a:lin ang="0" scaled="1"/>
                <a:tileRect/>
              </a:gra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85166"/>
              <a:r>
                <a:rPr lang="pt-BR" sz="750" cap="all" dirty="0">
                  <a:solidFill>
                    <a:schemeClr val="tx1">
                      <a:lumMod val="65000"/>
                      <a:lumOff val="35000"/>
                    </a:schemeClr>
                  </a:solidFill>
                  <a:latin typeface="Gotham HTF Book" charset="0"/>
                  <a:ea typeface="Gotham HTF Book" charset="0"/>
                  <a:cs typeface="Gotham HTF Book" charset="0"/>
                </a:rPr>
                <a:t>RNF</a:t>
              </a:r>
            </a:p>
          </p:txBody>
        </p:sp>
        <p:sp>
          <p:nvSpPr>
            <p:cNvPr id="149" name="Retângulo 4">
              <a:extLst>
                <a:ext uri="{FF2B5EF4-FFF2-40B4-BE49-F238E27FC236}">
                  <a16:creationId xmlns:a16="http://schemas.microsoft.com/office/drawing/2014/main" id="{DA490FF1-8960-4827-BB2E-375164BBE7E5}"/>
                </a:ext>
              </a:extLst>
            </p:cNvPr>
            <p:cNvSpPr/>
            <p:nvPr/>
          </p:nvSpPr>
          <p:spPr>
            <a:xfrm>
              <a:off x="6094750" y="3428970"/>
              <a:ext cx="427307" cy="161572"/>
            </a:xfrm>
            <a:prstGeom prst="rect">
              <a:avLst/>
            </a:prstGeom>
            <a:noFill/>
            <a:ln>
              <a:gradFill flip="none" rotWithShape="1">
                <a:gsLst>
                  <a:gs pos="0">
                    <a:srgbClr val="ED145B"/>
                  </a:gs>
                  <a:gs pos="14000">
                    <a:srgbClr val="ED145B">
                      <a:alpha val="0"/>
                    </a:srgbClr>
                  </a:gs>
                  <a:gs pos="85000">
                    <a:srgbClr val="ED145B">
                      <a:alpha val="0"/>
                    </a:srgbClr>
                  </a:gs>
                  <a:gs pos="99000">
                    <a:srgbClr val="ED145B"/>
                  </a:gs>
                </a:gsLst>
                <a:lin ang="0" scaled="1"/>
                <a:tileRect/>
              </a:gra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85166"/>
              <a:r>
                <a:rPr lang="pt-BR" sz="900" cap="all" dirty="0">
                  <a:solidFill>
                    <a:schemeClr val="tx1">
                      <a:lumMod val="65000"/>
                      <a:lumOff val="35000"/>
                    </a:schemeClr>
                  </a:solidFill>
                  <a:latin typeface="Gotham HTF Book" charset="0"/>
                  <a:ea typeface="Gotham HTF Book" charset="0"/>
                  <a:cs typeface="Gotham HTF Book" charset="0"/>
                </a:rPr>
                <a:t>RN</a:t>
              </a:r>
            </a:p>
          </p:txBody>
        </p:sp>
        <p:sp>
          <p:nvSpPr>
            <p:cNvPr id="155" name="Retângulo 4">
              <a:extLst>
                <a:ext uri="{FF2B5EF4-FFF2-40B4-BE49-F238E27FC236}">
                  <a16:creationId xmlns:a16="http://schemas.microsoft.com/office/drawing/2014/main" id="{26CCCAB9-F674-452F-AFBA-F5B416AC1939}"/>
                </a:ext>
              </a:extLst>
            </p:cNvPr>
            <p:cNvSpPr/>
            <p:nvPr/>
          </p:nvSpPr>
          <p:spPr>
            <a:xfrm>
              <a:off x="6094750" y="3648417"/>
              <a:ext cx="427307" cy="161572"/>
            </a:xfrm>
            <a:prstGeom prst="rect">
              <a:avLst/>
            </a:prstGeom>
            <a:noFill/>
            <a:ln>
              <a:gradFill flip="none" rotWithShape="1">
                <a:gsLst>
                  <a:gs pos="0">
                    <a:srgbClr val="ED145B"/>
                  </a:gs>
                  <a:gs pos="14000">
                    <a:srgbClr val="ED145B">
                      <a:alpha val="0"/>
                    </a:srgbClr>
                  </a:gs>
                  <a:gs pos="85000">
                    <a:srgbClr val="ED145B">
                      <a:alpha val="0"/>
                    </a:srgbClr>
                  </a:gs>
                  <a:gs pos="99000">
                    <a:srgbClr val="ED145B"/>
                  </a:gs>
                </a:gsLst>
                <a:lin ang="0" scaled="1"/>
                <a:tileRect/>
              </a:gra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85166"/>
              <a:r>
                <a:rPr lang="pt-BR" sz="788" cap="all" dirty="0">
                  <a:solidFill>
                    <a:schemeClr val="tx1">
                      <a:lumMod val="65000"/>
                      <a:lumOff val="35000"/>
                    </a:schemeClr>
                  </a:solidFill>
                  <a:latin typeface="Gotham HTF Book" charset="0"/>
                  <a:ea typeface="Gotham HTF Book" charset="0"/>
                  <a:cs typeface="Gotham HTF Book" charset="0"/>
                </a:rPr>
                <a:t>RF</a:t>
              </a:r>
            </a:p>
          </p:txBody>
        </p:sp>
        <p:cxnSp>
          <p:nvCxnSpPr>
            <p:cNvPr id="156" name="Straight Connector 39">
              <a:extLst>
                <a:ext uri="{FF2B5EF4-FFF2-40B4-BE49-F238E27FC236}">
                  <a16:creationId xmlns:a16="http://schemas.microsoft.com/office/drawing/2014/main" id="{BCCF0746-0C8C-4C11-9CA5-B13C6407B590}"/>
                </a:ext>
              </a:extLst>
            </p:cNvPr>
            <p:cNvCxnSpPr>
              <a:cxnSpLocks/>
            </p:cNvCxnSpPr>
            <p:nvPr/>
          </p:nvCxnSpPr>
          <p:spPr>
            <a:xfrm>
              <a:off x="5475749" y="3543999"/>
              <a:ext cx="518748" cy="2800"/>
            </a:xfrm>
            <a:prstGeom prst="line">
              <a:avLst/>
            </a:prstGeom>
            <a:ln w="9525">
              <a:solidFill>
                <a:srgbClr val="ED145B"/>
              </a:solidFill>
            </a:ln>
            <a:effectLst/>
          </p:spPr>
          <p:style>
            <a:lnRef idx="2">
              <a:schemeClr val="accent1"/>
            </a:lnRef>
            <a:fillRef idx="0">
              <a:schemeClr val="accent1"/>
            </a:fillRef>
            <a:effectRef idx="1">
              <a:schemeClr val="accent1"/>
            </a:effectRef>
            <a:fontRef idx="minor">
              <a:schemeClr val="tx1"/>
            </a:fontRef>
          </p:style>
        </p:cxnSp>
        <p:grpSp>
          <p:nvGrpSpPr>
            <p:cNvPr id="157" name="Group 52">
              <a:extLst>
                <a:ext uri="{FF2B5EF4-FFF2-40B4-BE49-F238E27FC236}">
                  <a16:creationId xmlns:a16="http://schemas.microsoft.com/office/drawing/2014/main" id="{486D6358-9A62-4639-B9BC-CD6DAE184101}"/>
                </a:ext>
              </a:extLst>
            </p:cNvPr>
            <p:cNvGrpSpPr/>
            <p:nvPr/>
          </p:nvGrpSpPr>
          <p:grpSpPr>
            <a:xfrm rot="13427814">
              <a:off x="5906189" y="3507885"/>
              <a:ext cx="93774" cy="93774"/>
              <a:chOff x="908053" y="1341545"/>
              <a:chExt cx="93861" cy="93861"/>
            </a:xfrm>
            <a:effectLst/>
          </p:grpSpPr>
          <p:cxnSp>
            <p:nvCxnSpPr>
              <p:cNvPr id="158" name="Straight Connector 53">
                <a:extLst>
                  <a:ext uri="{FF2B5EF4-FFF2-40B4-BE49-F238E27FC236}">
                    <a16:creationId xmlns:a16="http://schemas.microsoft.com/office/drawing/2014/main" id="{2D1D2331-59EE-4D51-A47A-18D6BBAF68FF}"/>
                  </a:ext>
                </a:extLst>
              </p:cNvPr>
              <p:cNvCxnSpPr/>
              <p:nvPr userDrawn="1"/>
            </p:nvCxnSpPr>
            <p:spPr>
              <a:xfrm flipV="1">
                <a:off x="911230" y="1341545"/>
                <a:ext cx="0" cy="93861"/>
              </a:xfrm>
              <a:prstGeom prst="line">
                <a:avLst/>
              </a:prstGeom>
              <a:ln w="9525">
                <a:solidFill>
                  <a:srgbClr val="ED145B"/>
                </a:solidFill>
              </a:ln>
              <a:effectLst/>
            </p:spPr>
            <p:style>
              <a:lnRef idx="2">
                <a:schemeClr val="accent1"/>
              </a:lnRef>
              <a:fillRef idx="0">
                <a:schemeClr val="accent1"/>
              </a:fillRef>
              <a:effectRef idx="1">
                <a:schemeClr val="accent1"/>
              </a:effectRef>
              <a:fontRef idx="minor">
                <a:schemeClr val="tx1"/>
              </a:fontRef>
            </p:style>
          </p:cxnSp>
          <p:cxnSp>
            <p:nvCxnSpPr>
              <p:cNvPr id="159" name="Straight Connector 54">
                <a:extLst>
                  <a:ext uri="{FF2B5EF4-FFF2-40B4-BE49-F238E27FC236}">
                    <a16:creationId xmlns:a16="http://schemas.microsoft.com/office/drawing/2014/main" id="{D1407FD9-08DF-4E94-B39B-67BAE643882C}"/>
                  </a:ext>
                </a:extLst>
              </p:cNvPr>
              <p:cNvCxnSpPr/>
              <p:nvPr userDrawn="1"/>
            </p:nvCxnSpPr>
            <p:spPr>
              <a:xfrm rot="16200000" flipV="1">
                <a:off x="954984" y="1388475"/>
                <a:ext cx="0" cy="93861"/>
              </a:xfrm>
              <a:prstGeom prst="line">
                <a:avLst/>
              </a:prstGeom>
              <a:ln w="9525">
                <a:solidFill>
                  <a:srgbClr val="ED145B"/>
                </a:solidFill>
              </a:ln>
              <a:effectLst/>
            </p:spPr>
            <p:style>
              <a:lnRef idx="2">
                <a:schemeClr val="accent1"/>
              </a:lnRef>
              <a:fillRef idx="0">
                <a:schemeClr val="accent1"/>
              </a:fillRef>
              <a:effectRef idx="1">
                <a:schemeClr val="accent1"/>
              </a:effectRef>
              <a:fontRef idx="minor">
                <a:schemeClr val="tx1"/>
              </a:fontRef>
            </p:style>
          </p:cxnSp>
        </p:grpSp>
        <p:cxnSp>
          <p:nvCxnSpPr>
            <p:cNvPr id="160" name="Straight Connector 39">
              <a:extLst>
                <a:ext uri="{FF2B5EF4-FFF2-40B4-BE49-F238E27FC236}">
                  <a16:creationId xmlns:a16="http://schemas.microsoft.com/office/drawing/2014/main" id="{380AF550-2DF5-4C3A-A5F1-1A6AAD5E6F08}"/>
                </a:ext>
              </a:extLst>
            </p:cNvPr>
            <p:cNvCxnSpPr>
              <a:cxnSpLocks/>
            </p:cNvCxnSpPr>
            <p:nvPr/>
          </p:nvCxnSpPr>
          <p:spPr>
            <a:xfrm>
              <a:off x="5461758" y="3932817"/>
              <a:ext cx="518748" cy="2800"/>
            </a:xfrm>
            <a:prstGeom prst="line">
              <a:avLst/>
            </a:prstGeom>
            <a:ln w="9525">
              <a:solidFill>
                <a:srgbClr val="ED145B"/>
              </a:solidFill>
            </a:ln>
            <a:effectLst/>
          </p:spPr>
          <p:style>
            <a:lnRef idx="2">
              <a:schemeClr val="accent1"/>
            </a:lnRef>
            <a:fillRef idx="0">
              <a:schemeClr val="accent1"/>
            </a:fillRef>
            <a:effectRef idx="1">
              <a:schemeClr val="accent1"/>
            </a:effectRef>
            <a:fontRef idx="minor">
              <a:schemeClr val="tx1"/>
            </a:fontRef>
          </p:style>
        </p:cxnSp>
        <p:grpSp>
          <p:nvGrpSpPr>
            <p:cNvPr id="161" name="Group 52">
              <a:extLst>
                <a:ext uri="{FF2B5EF4-FFF2-40B4-BE49-F238E27FC236}">
                  <a16:creationId xmlns:a16="http://schemas.microsoft.com/office/drawing/2014/main" id="{4E43A7E5-A32E-416F-AE13-62FBC91CB09C}"/>
                </a:ext>
              </a:extLst>
            </p:cNvPr>
            <p:cNvGrpSpPr/>
            <p:nvPr/>
          </p:nvGrpSpPr>
          <p:grpSpPr>
            <a:xfrm rot="13427814">
              <a:off x="5892198" y="3896704"/>
              <a:ext cx="93774" cy="93774"/>
              <a:chOff x="908053" y="1341545"/>
              <a:chExt cx="93861" cy="93861"/>
            </a:xfrm>
            <a:effectLst/>
          </p:grpSpPr>
          <p:cxnSp>
            <p:nvCxnSpPr>
              <p:cNvPr id="162" name="Straight Connector 53">
                <a:extLst>
                  <a:ext uri="{FF2B5EF4-FFF2-40B4-BE49-F238E27FC236}">
                    <a16:creationId xmlns:a16="http://schemas.microsoft.com/office/drawing/2014/main" id="{510252E9-3F77-4C1E-BA0C-FDB4A356B817}"/>
                  </a:ext>
                </a:extLst>
              </p:cNvPr>
              <p:cNvCxnSpPr/>
              <p:nvPr userDrawn="1"/>
            </p:nvCxnSpPr>
            <p:spPr>
              <a:xfrm flipV="1">
                <a:off x="911230" y="1341545"/>
                <a:ext cx="0" cy="93861"/>
              </a:xfrm>
              <a:prstGeom prst="line">
                <a:avLst/>
              </a:prstGeom>
              <a:ln w="9525">
                <a:solidFill>
                  <a:srgbClr val="ED145B"/>
                </a:solidFill>
              </a:ln>
              <a:effectLst/>
            </p:spPr>
            <p:style>
              <a:lnRef idx="2">
                <a:schemeClr val="accent1"/>
              </a:lnRef>
              <a:fillRef idx="0">
                <a:schemeClr val="accent1"/>
              </a:fillRef>
              <a:effectRef idx="1">
                <a:schemeClr val="accent1"/>
              </a:effectRef>
              <a:fontRef idx="minor">
                <a:schemeClr val="tx1"/>
              </a:fontRef>
            </p:style>
          </p:cxnSp>
          <p:cxnSp>
            <p:nvCxnSpPr>
              <p:cNvPr id="163" name="Straight Connector 54">
                <a:extLst>
                  <a:ext uri="{FF2B5EF4-FFF2-40B4-BE49-F238E27FC236}">
                    <a16:creationId xmlns:a16="http://schemas.microsoft.com/office/drawing/2014/main" id="{01E5F491-DC0E-4552-8066-5319BEF5A7C0}"/>
                  </a:ext>
                </a:extLst>
              </p:cNvPr>
              <p:cNvCxnSpPr/>
              <p:nvPr userDrawn="1"/>
            </p:nvCxnSpPr>
            <p:spPr>
              <a:xfrm rot="16200000" flipV="1">
                <a:off x="954984" y="1388475"/>
                <a:ext cx="0" cy="93861"/>
              </a:xfrm>
              <a:prstGeom prst="line">
                <a:avLst/>
              </a:prstGeom>
              <a:ln w="9525">
                <a:solidFill>
                  <a:srgbClr val="ED145B"/>
                </a:solidFill>
              </a:ln>
              <a:effectLst/>
            </p:spPr>
            <p:style>
              <a:lnRef idx="2">
                <a:schemeClr val="accent1"/>
              </a:lnRef>
              <a:fillRef idx="0">
                <a:schemeClr val="accent1"/>
              </a:fillRef>
              <a:effectRef idx="1">
                <a:schemeClr val="accent1"/>
              </a:effectRef>
              <a:fontRef idx="minor">
                <a:schemeClr val="tx1"/>
              </a:fontRef>
            </p:style>
          </p:cxnSp>
        </p:grpSp>
        <p:cxnSp>
          <p:nvCxnSpPr>
            <p:cNvPr id="167" name="Straight Connector 32">
              <a:extLst>
                <a:ext uri="{FF2B5EF4-FFF2-40B4-BE49-F238E27FC236}">
                  <a16:creationId xmlns:a16="http://schemas.microsoft.com/office/drawing/2014/main" id="{A1F6CC88-BC97-45B8-9829-63A10DA2B05A}"/>
                </a:ext>
              </a:extLst>
            </p:cNvPr>
            <p:cNvCxnSpPr>
              <a:cxnSpLocks/>
            </p:cNvCxnSpPr>
            <p:nvPr/>
          </p:nvCxnSpPr>
          <p:spPr>
            <a:xfrm>
              <a:off x="4863069" y="3128616"/>
              <a:ext cx="0" cy="278451"/>
            </a:xfrm>
            <a:prstGeom prst="line">
              <a:avLst/>
            </a:prstGeom>
            <a:ln w="9525">
              <a:solidFill>
                <a:srgbClr val="ED145B"/>
              </a:solidFill>
            </a:ln>
            <a:effectLst/>
          </p:spPr>
          <p:style>
            <a:lnRef idx="2">
              <a:schemeClr val="accent1"/>
            </a:lnRef>
            <a:fillRef idx="0">
              <a:schemeClr val="accent1"/>
            </a:fillRef>
            <a:effectRef idx="1">
              <a:schemeClr val="accent1"/>
            </a:effectRef>
            <a:fontRef idx="minor">
              <a:schemeClr val="tx1"/>
            </a:fontRef>
          </p:style>
        </p:cxnSp>
        <p:grpSp>
          <p:nvGrpSpPr>
            <p:cNvPr id="168" name="Group 59">
              <a:extLst>
                <a:ext uri="{FF2B5EF4-FFF2-40B4-BE49-F238E27FC236}">
                  <a16:creationId xmlns:a16="http://schemas.microsoft.com/office/drawing/2014/main" id="{C41FA155-5F81-420A-9158-6947CEA696EE}"/>
                </a:ext>
              </a:extLst>
            </p:cNvPr>
            <p:cNvGrpSpPr/>
            <p:nvPr/>
          </p:nvGrpSpPr>
          <p:grpSpPr>
            <a:xfrm rot="18731621">
              <a:off x="4797901" y="3270699"/>
              <a:ext cx="124436" cy="119839"/>
              <a:chOff x="908053" y="1341545"/>
              <a:chExt cx="93861" cy="93861"/>
            </a:xfrm>
            <a:effectLst/>
          </p:grpSpPr>
          <p:cxnSp>
            <p:nvCxnSpPr>
              <p:cNvPr id="169" name="Straight Connector 61">
                <a:extLst>
                  <a:ext uri="{FF2B5EF4-FFF2-40B4-BE49-F238E27FC236}">
                    <a16:creationId xmlns:a16="http://schemas.microsoft.com/office/drawing/2014/main" id="{476D6EC1-6344-4DDD-BE4F-67C345C6258A}"/>
                  </a:ext>
                </a:extLst>
              </p:cNvPr>
              <p:cNvCxnSpPr/>
              <p:nvPr userDrawn="1"/>
            </p:nvCxnSpPr>
            <p:spPr>
              <a:xfrm flipV="1">
                <a:off x="911230" y="1341545"/>
                <a:ext cx="0" cy="93861"/>
              </a:xfrm>
              <a:prstGeom prst="line">
                <a:avLst/>
              </a:prstGeom>
              <a:ln w="9525">
                <a:solidFill>
                  <a:srgbClr val="ED145B"/>
                </a:solidFill>
              </a:ln>
              <a:effectLst/>
            </p:spPr>
            <p:style>
              <a:lnRef idx="2">
                <a:schemeClr val="accent1"/>
              </a:lnRef>
              <a:fillRef idx="0">
                <a:schemeClr val="accent1"/>
              </a:fillRef>
              <a:effectRef idx="1">
                <a:schemeClr val="accent1"/>
              </a:effectRef>
              <a:fontRef idx="minor">
                <a:schemeClr val="tx1"/>
              </a:fontRef>
            </p:style>
          </p:cxnSp>
          <p:cxnSp>
            <p:nvCxnSpPr>
              <p:cNvPr id="170" name="Straight Connector 62">
                <a:extLst>
                  <a:ext uri="{FF2B5EF4-FFF2-40B4-BE49-F238E27FC236}">
                    <a16:creationId xmlns:a16="http://schemas.microsoft.com/office/drawing/2014/main" id="{8FC0026B-DC36-4EB8-9856-3AFD99E5E407}"/>
                  </a:ext>
                </a:extLst>
              </p:cNvPr>
              <p:cNvCxnSpPr/>
              <p:nvPr userDrawn="1"/>
            </p:nvCxnSpPr>
            <p:spPr>
              <a:xfrm rot="16200000" flipV="1">
                <a:off x="954984" y="1388475"/>
                <a:ext cx="0" cy="93861"/>
              </a:xfrm>
              <a:prstGeom prst="line">
                <a:avLst/>
              </a:prstGeom>
              <a:ln w="9525">
                <a:solidFill>
                  <a:srgbClr val="ED145B"/>
                </a:solidFill>
              </a:ln>
              <a:effectLst/>
            </p:spPr>
            <p:style>
              <a:lnRef idx="2">
                <a:schemeClr val="accent1"/>
              </a:lnRef>
              <a:fillRef idx="0">
                <a:schemeClr val="accent1"/>
              </a:fillRef>
              <a:effectRef idx="1">
                <a:schemeClr val="accent1"/>
              </a:effectRef>
              <a:fontRef idx="minor">
                <a:schemeClr val="tx1"/>
              </a:fontRef>
            </p:style>
          </p:cxnSp>
        </p:grpSp>
        <p:cxnSp>
          <p:nvCxnSpPr>
            <p:cNvPr id="171" name="Straight Connector 32">
              <a:extLst>
                <a:ext uri="{FF2B5EF4-FFF2-40B4-BE49-F238E27FC236}">
                  <a16:creationId xmlns:a16="http://schemas.microsoft.com/office/drawing/2014/main" id="{E505DC29-73A8-472E-8559-3361323C60E7}"/>
                </a:ext>
              </a:extLst>
            </p:cNvPr>
            <p:cNvCxnSpPr>
              <a:cxnSpLocks/>
            </p:cNvCxnSpPr>
            <p:nvPr/>
          </p:nvCxnSpPr>
          <p:spPr>
            <a:xfrm flipH="1" flipV="1">
              <a:off x="4567839" y="3130187"/>
              <a:ext cx="295230" cy="1812"/>
            </a:xfrm>
            <a:prstGeom prst="line">
              <a:avLst/>
            </a:prstGeom>
            <a:ln w="9525">
              <a:solidFill>
                <a:srgbClr val="ED145B"/>
              </a:solidFill>
            </a:ln>
            <a:effectLst/>
          </p:spPr>
          <p:style>
            <a:lnRef idx="2">
              <a:schemeClr val="accent1"/>
            </a:lnRef>
            <a:fillRef idx="0">
              <a:schemeClr val="accent1"/>
            </a:fillRef>
            <a:effectRef idx="1">
              <a:schemeClr val="accent1"/>
            </a:effectRef>
            <a:fontRef idx="minor">
              <a:schemeClr val="tx1"/>
            </a:fontRef>
          </p:style>
        </p:cxnSp>
        <p:sp>
          <p:nvSpPr>
            <p:cNvPr id="64" name="Retângulo 4">
              <a:extLst>
                <a:ext uri="{FF2B5EF4-FFF2-40B4-BE49-F238E27FC236}">
                  <a16:creationId xmlns:a16="http://schemas.microsoft.com/office/drawing/2014/main" id="{273796DC-3534-422A-8173-CC6860A33104}"/>
                </a:ext>
              </a:extLst>
            </p:cNvPr>
            <p:cNvSpPr/>
            <p:nvPr/>
          </p:nvSpPr>
          <p:spPr>
            <a:xfrm>
              <a:off x="2198561" y="4243178"/>
              <a:ext cx="2371813" cy="503255"/>
            </a:xfrm>
            <a:prstGeom prst="rect">
              <a:avLst/>
            </a:prstGeom>
            <a:noFill/>
            <a:ln>
              <a:gradFill flip="none" rotWithShape="1">
                <a:gsLst>
                  <a:gs pos="0">
                    <a:srgbClr val="ED145B"/>
                  </a:gs>
                  <a:gs pos="14000">
                    <a:srgbClr val="ED145B">
                      <a:alpha val="0"/>
                    </a:srgbClr>
                  </a:gs>
                  <a:gs pos="85000">
                    <a:srgbClr val="ED145B">
                      <a:alpha val="0"/>
                    </a:srgbClr>
                  </a:gs>
                  <a:gs pos="99000">
                    <a:srgbClr val="ED145B"/>
                  </a:gs>
                </a:gsLst>
                <a:lin ang="0" scaled="1"/>
                <a:tileRect/>
              </a:gra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85166"/>
              <a:endParaRPr lang="pt-BR" sz="999" cap="all" dirty="0">
                <a:solidFill>
                  <a:srgbClr val="797979"/>
                </a:solidFill>
                <a:latin typeface="Gotham HTF Book" charset="0"/>
                <a:ea typeface="Gotham HTF Book" charset="0"/>
                <a:cs typeface="Gotham HTF Book" charset="0"/>
              </a:endParaRPr>
            </a:p>
          </p:txBody>
        </p:sp>
        <p:cxnSp>
          <p:nvCxnSpPr>
            <p:cNvPr id="67" name="Straight Connector 39">
              <a:extLst>
                <a:ext uri="{FF2B5EF4-FFF2-40B4-BE49-F238E27FC236}">
                  <a16:creationId xmlns:a16="http://schemas.microsoft.com/office/drawing/2014/main" id="{24CD8E43-E1FD-49A8-9A56-94FE92BABC61}"/>
                </a:ext>
              </a:extLst>
            </p:cNvPr>
            <p:cNvCxnSpPr>
              <a:cxnSpLocks/>
              <a:stCxn id="64" idx="3"/>
            </p:cNvCxnSpPr>
            <p:nvPr/>
          </p:nvCxnSpPr>
          <p:spPr>
            <a:xfrm>
              <a:off x="4570373" y="4494806"/>
              <a:ext cx="518748" cy="2800"/>
            </a:xfrm>
            <a:prstGeom prst="line">
              <a:avLst/>
            </a:prstGeom>
            <a:ln w="9525">
              <a:solidFill>
                <a:srgbClr val="ED145B"/>
              </a:solidFill>
            </a:ln>
            <a:effectLst/>
          </p:spPr>
          <p:style>
            <a:lnRef idx="2">
              <a:schemeClr val="accent1"/>
            </a:lnRef>
            <a:fillRef idx="0">
              <a:schemeClr val="accent1"/>
            </a:fillRef>
            <a:effectRef idx="1">
              <a:schemeClr val="accent1"/>
            </a:effectRef>
            <a:fontRef idx="minor">
              <a:schemeClr val="tx1"/>
            </a:fontRef>
          </p:style>
        </p:cxnSp>
        <p:grpSp>
          <p:nvGrpSpPr>
            <p:cNvPr id="69" name="Group 52">
              <a:extLst>
                <a:ext uri="{FF2B5EF4-FFF2-40B4-BE49-F238E27FC236}">
                  <a16:creationId xmlns:a16="http://schemas.microsoft.com/office/drawing/2014/main" id="{7F8543DA-6352-492B-844D-0C4343F76DC4}"/>
                </a:ext>
              </a:extLst>
            </p:cNvPr>
            <p:cNvGrpSpPr/>
            <p:nvPr/>
          </p:nvGrpSpPr>
          <p:grpSpPr>
            <a:xfrm rot="13427814">
              <a:off x="5000813" y="4458692"/>
              <a:ext cx="93774" cy="93774"/>
              <a:chOff x="908053" y="1341545"/>
              <a:chExt cx="93861" cy="93861"/>
            </a:xfrm>
            <a:effectLst/>
          </p:grpSpPr>
          <p:cxnSp>
            <p:nvCxnSpPr>
              <p:cNvPr id="70" name="Straight Connector 53">
                <a:extLst>
                  <a:ext uri="{FF2B5EF4-FFF2-40B4-BE49-F238E27FC236}">
                    <a16:creationId xmlns:a16="http://schemas.microsoft.com/office/drawing/2014/main" id="{417EF90A-E2E9-4F30-97A8-4C2661447049}"/>
                  </a:ext>
                </a:extLst>
              </p:cNvPr>
              <p:cNvCxnSpPr/>
              <p:nvPr userDrawn="1"/>
            </p:nvCxnSpPr>
            <p:spPr>
              <a:xfrm flipV="1">
                <a:off x="911230" y="1341545"/>
                <a:ext cx="0" cy="93861"/>
              </a:xfrm>
              <a:prstGeom prst="line">
                <a:avLst/>
              </a:prstGeom>
              <a:ln w="9525">
                <a:solidFill>
                  <a:srgbClr val="ED145B"/>
                </a:solidFill>
              </a:ln>
              <a:effectLst/>
            </p:spPr>
            <p:style>
              <a:lnRef idx="2">
                <a:schemeClr val="accent1"/>
              </a:lnRef>
              <a:fillRef idx="0">
                <a:schemeClr val="accent1"/>
              </a:fillRef>
              <a:effectRef idx="1">
                <a:schemeClr val="accent1"/>
              </a:effectRef>
              <a:fontRef idx="minor">
                <a:schemeClr val="tx1"/>
              </a:fontRef>
            </p:style>
          </p:cxnSp>
          <p:cxnSp>
            <p:nvCxnSpPr>
              <p:cNvPr id="78" name="Straight Connector 54">
                <a:extLst>
                  <a:ext uri="{FF2B5EF4-FFF2-40B4-BE49-F238E27FC236}">
                    <a16:creationId xmlns:a16="http://schemas.microsoft.com/office/drawing/2014/main" id="{C851071A-4C2E-4055-A3F0-BB18265445D2}"/>
                  </a:ext>
                </a:extLst>
              </p:cNvPr>
              <p:cNvCxnSpPr/>
              <p:nvPr userDrawn="1"/>
            </p:nvCxnSpPr>
            <p:spPr>
              <a:xfrm rot="16200000" flipV="1">
                <a:off x="954984" y="1388475"/>
                <a:ext cx="0" cy="93861"/>
              </a:xfrm>
              <a:prstGeom prst="line">
                <a:avLst/>
              </a:prstGeom>
              <a:ln w="9525">
                <a:solidFill>
                  <a:srgbClr val="ED145B"/>
                </a:solidFill>
              </a:ln>
              <a:effectLst/>
            </p:spPr>
            <p:style>
              <a:lnRef idx="2">
                <a:schemeClr val="accent1"/>
              </a:lnRef>
              <a:fillRef idx="0">
                <a:schemeClr val="accent1"/>
              </a:fillRef>
              <a:effectRef idx="1">
                <a:schemeClr val="accent1"/>
              </a:effectRef>
              <a:fontRef idx="minor">
                <a:schemeClr val="tx1"/>
              </a:fontRef>
            </p:style>
          </p:cxnSp>
        </p:grpSp>
        <p:sp>
          <p:nvSpPr>
            <p:cNvPr id="79" name="Retângulo 4">
              <a:extLst>
                <a:ext uri="{FF2B5EF4-FFF2-40B4-BE49-F238E27FC236}">
                  <a16:creationId xmlns:a16="http://schemas.microsoft.com/office/drawing/2014/main" id="{A2B93C6B-2C4B-4B11-A2EF-CE7D30011206}"/>
                </a:ext>
              </a:extLst>
            </p:cNvPr>
            <p:cNvSpPr/>
            <p:nvPr/>
          </p:nvSpPr>
          <p:spPr>
            <a:xfrm>
              <a:off x="5201974" y="4642880"/>
              <a:ext cx="1791067" cy="184133"/>
            </a:xfrm>
            <a:prstGeom prst="rect">
              <a:avLst/>
            </a:prstGeom>
            <a:noFill/>
            <a:ln>
              <a:gradFill flip="none" rotWithShape="1">
                <a:gsLst>
                  <a:gs pos="0">
                    <a:srgbClr val="ED145B"/>
                  </a:gs>
                  <a:gs pos="14000">
                    <a:srgbClr val="ED145B">
                      <a:alpha val="0"/>
                    </a:srgbClr>
                  </a:gs>
                  <a:gs pos="85000">
                    <a:srgbClr val="ED145B">
                      <a:alpha val="0"/>
                    </a:srgbClr>
                  </a:gs>
                  <a:gs pos="99000">
                    <a:srgbClr val="ED145B"/>
                  </a:gs>
                </a:gsLst>
                <a:lin ang="0" scaled="1"/>
                <a:tileRect/>
              </a:gra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85166"/>
              <a:r>
                <a:rPr lang="pt-BR" sz="750" cap="all" dirty="0">
                  <a:solidFill>
                    <a:schemeClr val="tx1">
                      <a:lumMod val="65000"/>
                      <a:lumOff val="35000"/>
                    </a:schemeClr>
                  </a:solidFill>
                  <a:latin typeface="Gotham HTF Book" charset="0"/>
                  <a:ea typeface="Gotham HTF Book" charset="0"/>
                  <a:cs typeface="Gotham HTF Book" charset="0"/>
                </a:rPr>
                <a:t>protótipos</a:t>
              </a:r>
            </a:p>
          </p:txBody>
        </p:sp>
        <p:sp>
          <p:nvSpPr>
            <p:cNvPr id="80" name="Retângulo 4">
              <a:extLst>
                <a:ext uri="{FF2B5EF4-FFF2-40B4-BE49-F238E27FC236}">
                  <a16:creationId xmlns:a16="http://schemas.microsoft.com/office/drawing/2014/main" id="{7F7CDFE6-F5E6-4597-8AB6-F3F47F738CED}"/>
                </a:ext>
              </a:extLst>
            </p:cNvPr>
            <p:cNvSpPr/>
            <p:nvPr/>
          </p:nvSpPr>
          <p:spPr>
            <a:xfrm>
              <a:off x="5201973" y="4188658"/>
              <a:ext cx="1791068" cy="184133"/>
            </a:xfrm>
            <a:prstGeom prst="rect">
              <a:avLst/>
            </a:prstGeom>
            <a:noFill/>
            <a:ln>
              <a:gradFill flip="none" rotWithShape="1">
                <a:gsLst>
                  <a:gs pos="0">
                    <a:srgbClr val="ED145B"/>
                  </a:gs>
                  <a:gs pos="14000">
                    <a:srgbClr val="ED145B">
                      <a:alpha val="0"/>
                    </a:srgbClr>
                  </a:gs>
                  <a:gs pos="85000">
                    <a:srgbClr val="ED145B">
                      <a:alpha val="0"/>
                    </a:srgbClr>
                  </a:gs>
                  <a:gs pos="99000">
                    <a:srgbClr val="ED145B"/>
                  </a:gs>
                </a:gsLst>
                <a:lin ang="0" scaled="1"/>
                <a:tileRect/>
              </a:gra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85166"/>
              <a:r>
                <a:rPr lang="pt-BR" sz="825" cap="all" dirty="0">
                  <a:solidFill>
                    <a:schemeClr val="tx1">
                      <a:lumMod val="65000"/>
                      <a:lumOff val="35000"/>
                    </a:schemeClr>
                  </a:solidFill>
                  <a:latin typeface="Gotham HTF Book" charset="0"/>
                  <a:ea typeface="Gotham HTF Book" charset="0"/>
                  <a:cs typeface="Gotham HTF Book" charset="0"/>
                </a:rPr>
                <a:t>Diagrama de caso de uso</a:t>
              </a:r>
            </a:p>
          </p:txBody>
        </p:sp>
        <p:sp>
          <p:nvSpPr>
            <p:cNvPr id="81" name="Retângulo 4">
              <a:extLst>
                <a:ext uri="{FF2B5EF4-FFF2-40B4-BE49-F238E27FC236}">
                  <a16:creationId xmlns:a16="http://schemas.microsoft.com/office/drawing/2014/main" id="{57486CC0-2EAA-4E9E-8AD2-28732CF82412}"/>
                </a:ext>
              </a:extLst>
            </p:cNvPr>
            <p:cNvSpPr/>
            <p:nvPr/>
          </p:nvSpPr>
          <p:spPr>
            <a:xfrm>
              <a:off x="5201973" y="4408105"/>
              <a:ext cx="1791068" cy="194979"/>
            </a:xfrm>
            <a:prstGeom prst="rect">
              <a:avLst/>
            </a:prstGeom>
            <a:noFill/>
            <a:ln>
              <a:gradFill flip="none" rotWithShape="1">
                <a:gsLst>
                  <a:gs pos="0">
                    <a:srgbClr val="ED145B"/>
                  </a:gs>
                  <a:gs pos="14000">
                    <a:srgbClr val="ED145B">
                      <a:alpha val="0"/>
                    </a:srgbClr>
                  </a:gs>
                  <a:gs pos="85000">
                    <a:srgbClr val="ED145B">
                      <a:alpha val="0"/>
                    </a:srgbClr>
                  </a:gs>
                  <a:gs pos="99000">
                    <a:srgbClr val="ED145B"/>
                  </a:gs>
                </a:gsLst>
                <a:lin ang="0" scaled="1"/>
                <a:tileRect/>
              </a:gra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85166"/>
              <a:r>
                <a:rPr lang="pt-BR" sz="788" cap="all" dirty="0">
                  <a:solidFill>
                    <a:schemeClr val="tx1">
                      <a:lumMod val="65000"/>
                      <a:lumOff val="35000"/>
                    </a:schemeClr>
                  </a:solidFill>
                  <a:latin typeface="Gotham HTF Book" charset="0"/>
                  <a:ea typeface="Gotham HTF Book" charset="0"/>
                  <a:cs typeface="Gotham HTF Book" charset="0"/>
                </a:rPr>
                <a:t>Diagrama de classes</a:t>
              </a:r>
            </a:p>
          </p:txBody>
        </p:sp>
        <p:cxnSp>
          <p:nvCxnSpPr>
            <p:cNvPr id="82" name="Straight Connector 39">
              <a:extLst>
                <a:ext uri="{FF2B5EF4-FFF2-40B4-BE49-F238E27FC236}">
                  <a16:creationId xmlns:a16="http://schemas.microsoft.com/office/drawing/2014/main" id="{EA1C6169-DEC5-432D-ACFA-FA17274B7039}"/>
                </a:ext>
              </a:extLst>
            </p:cNvPr>
            <p:cNvCxnSpPr>
              <a:cxnSpLocks/>
            </p:cNvCxnSpPr>
            <p:nvPr/>
          </p:nvCxnSpPr>
          <p:spPr>
            <a:xfrm>
              <a:off x="4582972" y="4303687"/>
              <a:ext cx="518748" cy="2800"/>
            </a:xfrm>
            <a:prstGeom prst="line">
              <a:avLst/>
            </a:prstGeom>
            <a:ln w="9525">
              <a:solidFill>
                <a:srgbClr val="ED145B"/>
              </a:solidFill>
            </a:ln>
            <a:effectLst/>
          </p:spPr>
          <p:style>
            <a:lnRef idx="2">
              <a:schemeClr val="accent1"/>
            </a:lnRef>
            <a:fillRef idx="0">
              <a:schemeClr val="accent1"/>
            </a:fillRef>
            <a:effectRef idx="1">
              <a:schemeClr val="accent1"/>
            </a:effectRef>
            <a:fontRef idx="minor">
              <a:schemeClr val="tx1"/>
            </a:fontRef>
          </p:style>
        </p:cxnSp>
        <p:grpSp>
          <p:nvGrpSpPr>
            <p:cNvPr id="85" name="Group 52">
              <a:extLst>
                <a:ext uri="{FF2B5EF4-FFF2-40B4-BE49-F238E27FC236}">
                  <a16:creationId xmlns:a16="http://schemas.microsoft.com/office/drawing/2014/main" id="{7F8093BC-AF81-4BFA-A27B-FC5118D6221A}"/>
                </a:ext>
              </a:extLst>
            </p:cNvPr>
            <p:cNvGrpSpPr/>
            <p:nvPr/>
          </p:nvGrpSpPr>
          <p:grpSpPr>
            <a:xfrm rot="13427814">
              <a:off x="5013412" y="4267574"/>
              <a:ext cx="93774" cy="93774"/>
              <a:chOff x="908053" y="1341545"/>
              <a:chExt cx="93861" cy="93861"/>
            </a:xfrm>
            <a:effectLst/>
          </p:grpSpPr>
          <p:cxnSp>
            <p:nvCxnSpPr>
              <p:cNvPr id="87" name="Straight Connector 53">
                <a:extLst>
                  <a:ext uri="{FF2B5EF4-FFF2-40B4-BE49-F238E27FC236}">
                    <a16:creationId xmlns:a16="http://schemas.microsoft.com/office/drawing/2014/main" id="{C1D36E31-8236-4BD0-A7B1-D4B4158C5244}"/>
                  </a:ext>
                </a:extLst>
              </p:cNvPr>
              <p:cNvCxnSpPr/>
              <p:nvPr userDrawn="1"/>
            </p:nvCxnSpPr>
            <p:spPr>
              <a:xfrm flipV="1">
                <a:off x="911230" y="1341545"/>
                <a:ext cx="0" cy="93861"/>
              </a:xfrm>
              <a:prstGeom prst="line">
                <a:avLst/>
              </a:prstGeom>
              <a:ln w="9525">
                <a:solidFill>
                  <a:srgbClr val="ED145B"/>
                </a:solidFill>
              </a:ln>
              <a:effectLst/>
            </p:spPr>
            <p:style>
              <a:lnRef idx="2">
                <a:schemeClr val="accent1"/>
              </a:lnRef>
              <a:fillRef idx="0">
                <a:schemeClr val="accent1"/>
              </a:fillRef>
              <a:effectRef idx="1">
                <a:schemeClr val="accent1"/>
              </a:effectRef>
              <a:fontRef idx="minor">
                <a:schemeClr val="tx1"/>
              </a:fontRef>
            </p:style>
          </p:cxnSp>
          <p:cxnSp>
            <p:nvCxnSpPr>
              <p:cNvPr id="89" name="Straight Connector 54">
                <a:extLst>
                  <a:ext uri="{FF2B5EF4-FFF2-40B4-BE49-F238E27FC236}">
                    <a16:creationId xmlns:a16="http://schemas.microsoft.com/office/drawing/2014/main" id="{861164B6-EB91-49C2-A4A8-6D57582A6AEB}"/>
                  </a:ext>
                </a:extLst>
              </p:cNvPr>
              <p:cNvCxnSpPr/>
              <p:nvPr userDrawn="1"/>
            </p:nvCxnSpPr>
            <p:spPr>
              <a:xfrm rot="16200000" flipV="1">
                <a:off x="954984" y="1388475"/>
                <a:ext cx="0" cy="93861"/>
              </a:xfrm>
              <a:prstGeom prst="line">
                <a:avLst/>
              </a:prstGeom>
              <a:ln w="9525">
                <a:solidFill>
                  <a:srgbClr val="ED145B"/>
                </a:solidFill>
              </a:ln>
              <a:effectLst/>
            </p:spPr>
            <p:style>
              <a:lnRef idx="2">
                <a:schemeClr val="accent1"/>
              </a:lnRef>
              <a:fillRef idx="0">
                <a:schemeClr val="accent1"/>
              </a:fillRef>
              <a:effectRef idx="1">
                <a:schemeClr val="accent1"/>
              </a:effectRef>
              <a:fontRef idx="minor">
                <a:schemeClr val="tx1"/>
              </a:fontRef>
            </p:style>
          </p:cxnSp>
        </p:grpSp>
        <p:cxnSp>
          <p:nvCxnSpPr>
            <p:cNvPr id="90" name="Straight Connector 39">
              <a:extLst>
                <a:ext uri="{FF2B5EF4-FFF2-40B4-BE49-F238E27FC236}">
                  <a16:creationId xmlns:a16="http://schemas.microsoft.com/office/drawing/2014/main" id="{AC5B2F48-144D-4FFA-836A-60AB1C17B872}"/>
                </a:ext>
              </a:extLst>
            </p:cNvPr>
            <p:cNvCxnSpPr>
              <a:cxnSpLocks/>
            </p:cNvCxnSpPr>
            <p:nvPr/>
          </p:nvCxnSpPr>
          <p:spPr>
            <a:xfrm>
              <a:off x="4568981" y="4692506"/>
              <a:ext cx="518748" cy="2800"/>
            </a:xfrm>
            <a:prstGeom prst="line">
              <a:avLst/>
            </a:prstGeom>
            <a:ln w="9525">
              <a:solidFill>
                <a:srgbClr val="ED145B"/>
              </a:solidFill>
            </a:ln>
            <a:effectLst/>
          </p:spPr>
          <p:style>
            <a:lnRef idx="2">
              <a:schemeClr val="accent1"/>
            </a:lnRef>
            <a:fillRef idx="0">
              <a:schemeClr val="accent1"/>
            </a:fillRef>
            <a:effectRef idx="1">
              <a:schemeClr val="accent1"/>
            </a:effectRef>
            <a:fontRef idx="minor">
              <a:schemeClr val="tx1"/>
            </a:fontRef>
          </p:style>
        </p:cxnSp>
        <p:grpSp>
          <p:nvGrpSpPr>
            <p:cNvPr id="91" name="Group 52">
              <a:extLst>
                <a:ext uri="{FF2B5EF4-FFF2-40B4-BE49-F238E27FC236}">
                  <a16:creationId xmlns:a16="http://schemas.microsoft.com/office/drawing/2014/main" id="{5630847D-9108-4956-A6CE-5714BB6ABDE8}"/>
                </a:ext>
              </a:extLst>
            </p:cNvPr>
            <p:cNvGrpSpPr/>
            <p:nvPr/>
          </p:nvGrpSpPr>
          <p:grpSpPr>
            <a:xfrm rot="13427814">
              <a:off x="4999421" y="4656392"/>
              <a:ext cx="93774" cy="93774"/>
              <a:chOff x="908053" y="1341545"/>
              <a:chExt cx="93861" cy="93861"/>
            </a:xfrm>
            <a:effectLst/>
          </p:grpSpPr>
          <p:cxnSp>
            <p:nvCxnSpPr>
              <p:cNvPr id="92" name="Straight Connector 53">
                <a:extLst>
                  <a:ext uri="{FF2B5EF4-FFF2-40B4-BE49-F238E27FC236}">
                    <a16:creationId xmlns:a16="http://schemas.microsoft.com/office/drawing/2014/main" id="{CD1C9C5D-86E3-4846-8997-DD4C5F8CA95D}"/>
                  </a:ext>
                </a:extLst>
              </p:cNvPr>
              <p:cNvCxnSpPr/>
              <p:nvPr userDrawn="1"/>
            </p:nvCxnSpPr>
            <p:spPr>
              <a:xfrm flipV="1">
                <a:off x="911230" y="1341545"/>
                <a:ext cx="0" cy="93861"/>
              </a:xfrm>
              <a:prstGeom prst="line">
                <a:avLst/>
              </a:prstGeom>
              <a:ln w="9525">
                <a:solidFill>
                  <a:srgbClr val="ED145B"/>
                </a:solidFill>
              </a:ln>
              <a:effectLst/>
            </p:spPr>
            <p:style>
              <a:lnRef idx="2">
                <a:schemeClr val="accent1"/>
              </a:lnRef>
              <a:fillRef idx="0">
                <a:schemeClr val="accent1"/>
              </a:fillRef>
              <a:effectRef idx="1">
                <a:schemeClr val="accent1"/>
              </a:effectRef>
              <a:fontRef idx="minor">
                <a:schemeClr val="tx1"/>
              </a:fontRef>
            </p:style>
          </p:cxnSp>
          <p:cxnSp>
            <p:nvCxnSpPr>
              <p:cNvPr id="98" name="Straight Connector 54">
                <a:extLst>
                  <a:ext uri="{FF2B5EF4-FFF2-40B4-BE49-F238E27FC236}">
                    <a16:creationId xmlns:a16="http://schemas.microsoft.com/office/drawing/2014/main" id="{05BEFFF2-683E-49D9-B42E-197AECFF4F08}"/>
                  </a:ext>
                </a:extLst>
              </p:cNvPr>
              <p:cNvCxnSpPr/>
              <p:nvPr userDrawn="1"/>
            </p:nvCxnSpPr>
            <p:spPr>
              <a:xfrm rot="16200000" flipV="1">
                <a:off x="954984" y="1388475"/>
                <a:ext cx="0" cy="93861"/>
              </a:xfrm>
              <a:prstGeom prst="line">
                <a:avLst/>
              </a:prstGeom>
              <a:ln w="9525">
                <a:solidFill>
                  <a:srgbClr val="ED145B"/>
                </a:solidFill>
              </a:ln>
              <a:effectLst/>
            </p:spPr>
            <p:style>
              <a:lnRef idx="2">
                <a:schemeClr val="accent1"/>
              </a:lnRef>
              <a:fillRef idx="0">
                <a:schemeClr val="accent1"/>
              </a:fillRef>
              <a:effectRef idx="1">
                <a:schemeClr val="accent1"/>
              </a:effectRef>
              <a:fontRef idx="minor">
                <a:schemeClr val="tx1"/>
              </a:fontRef>
            </p:style>
          </p:cxnSp>
        </p:grpSp>
        <p:sp>
          <p:nvSpPr>
            <p:cNvPr id="99" name="Retângulo 4">
              <a:extLst>
                <a:ext uri="{FF2B5EF4-FFF2-40B4-BE49-F238E27FC236}">
                  <a16:creationId xmlns:a16="http://schemas.microsoft.com/office/drawing/2014/main" id="{193F742B-A505-4A01-A4AD-DB82C705B39E}"/>
                </a:ext>
              </a:extLst>
            </p:cNvPr>
            <p:cNvSpPr/>
            <p:nvPr/>
          </p:nvSpPr>
          <p:spPr>
            <a:xfrm>
              <a:off x="2296761" y="4357415"/>
              <a:ext cx="2137409" cy="289151"/>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85166"/>
              <a:r>
                <a:rPr lang="pt-BR" sz="999" cap="all" dirty="0">
                  <a:solidFill>
                    <a:srgbClr val="ED145B"/>
                  </a:solidFill>
                  <a:latin typeface="Gotham HTF Book" charset="0"/>
                  <a:ea typeface="Gotham HTF Book" charset="0"/>
                  <a:cs typeface="Gotham HTF Book" charset="0"/>
                </a:rPr>
                <a:t>Projeto (modelagem </a:t>
              </a:r>
              <a:r>
                <a:rPr lang="pt-BR" sz="999" cap="all" dirty="0" err="1">
                  <a:solidFill>
                    <a:srgbClr val="ED145B"/>
                  </a:solidFill>
                  <a:latin typeface="Gotham HTF Book" charset="0"/>
                  <a:ea typeface="Gotham HTF Book" charset="0"/>
                  <a:cs typeface="Gotham HTF Book" charset="0"/>
                </a:rPr>
                <a:t>uml</a:t>
              </a:r>
              <a:r>
                <a:rPr lang="pt-BR" sz="999" cap="all" dirty="0">
                  <a:solidFill>
                    <a:srgbClr val="ED145B"/>
                  </a:solidFill>
                  <a:latin typeface="Gotham HTF Book" charset="0"/>
                  <a:ea typeface="Gotham HTF Book" charset="0"/>
                  <a:cs typeface="Gotham HTF Book" charset="0"/>
                </a:rPr>
                <a:t>)</a:t>
              </a:r>
            </a:p>
          </p:txBody>
        </p:sp>
      </p:grpSp>
      <p:sp>
        <p:nvSpPr>
          <p:cNvPr id="100" name="TextBox 3">
            <a:extLst>
              <a:ext uri="{FF2B5EF4-FFF2-40B4-BE49-F238E27FC236}">
                <a16:creationId xmlns:a16="http://schemas.microsoft.com/office/drawing/2014/main" id="{9CBF1633-AC95-4C1E-944C-F6960712CC48}"/>
              </a:ext>
            </a:extLst>
          </p:cNvPr>
          <p:cNvSpPr txBox="1"/>
          <p:nvPr/>
        </p:nvSpPr>
        <p:spPr>
          <a:xfrm>
            <a:off x="965069" y="557892"/>
            <a:ext cx="7225988" cy="933738"/>
          </a:xfrm>
          <a:prstGeom prst="rect">
            <a:avLst/>
          </a:prstGeom>
          <a:noFill/>
        </p:spPr>
        <p:txBody>
          <a:bodyPr wrap="square" tIns="46757" rtlCol="0">
            <a:spAutoFit/>
          </a:bodyPr>
          <a:lstStyle/>
          <a:p>
            <a:pPr>
              <a:lnSpc>
                <a:spcPct val="150000"/>
              </a:lnSpc>
            </a:pPr>
            <a:r>
              <a:rPr lang="pt-BR" sz="1100" dirty="0">
                <a:solidFill>
                  <a:schemeClr val="tx1">
                    <a:lumMod val="65000"/>
                    <a:lumOff val="35000"/>
                  </a:schemeClr>
                </a:solidFill>
                <a:latin typeface="Gotham HTF Light" pitchFamily="50" charset="0"/>
              </a:rPr>
              <a:t>Estas 3 etapas concluem nossas responsabilidades nesta disciplina, em que </a:t>
            </a:r>
            <a:r>
              <a:rPr lang="pt-BR" sz="1100" dirty="0">
                <a:solidFill>
                  <a:srgbClr val="ED145B"/>
                </a:solidFill>
                <a:latin typeface="Gotham HTF Light" pitchFamily="50" charset="0"/>
              </a:rPr>
              <a:t>tudo será documentado!!!</a:t>
            </a:r>
          </a:p>
          <a:p>
            <a:pPr>
              <a:lnSpc>
                <a:spcPct val="150000"/>
              </a:lnSpc>
            </a:pPr>
            <a:r>
              <a:rPr lang="pt-BR" sz="1100" dirty="0">
                <a:solidFill>
                  <a:schemeClr val="tx1">
                    <a:lumMod val="65000"/>
                    <a:lumOff val="35000"/>
                  </a:schemeClr>
                </a:solidFill>
                <a:latin typeface="Gotham HTF Light" pitchFamily="50" charset="0"/>
              </a:rPr>
              <a:t>Entretanto, não acaba aqui o processo de construção de um software. Muito ainda deve ser feito...</a:t>
            </a:r>
          </a:p>
          <a:p>
            <a:pPr>
              <a:lnSpc>
                <a:spcPct val="150000"/>
              </a:lnSpc>
            </a:pPr>
            <a:endParaRPr lang="pt-BR" sz="500" dirty="0">
              <a:solidFill>
                <a:schemeClr val="tx1">
                  <a:lumMod val="65000"/>
                  <a:lumOff val="35000"/>
                </a:schemeClr>
              </a:solidFill>
              <a:latin typeface="Gotham HTF Light" pitchFamily="50" charset="0"/>
            </a:endParaRPr>
          </a:p>
          <a:p>
            <a:pPr>
              <a:lnSpc>
                <a:spcPct val="150000"/>
              </a:lnSpc>
            </a:pPr>
            <a:r>
              <a:rPr lang="pt-BR" sz="1100" dirty="0">
                <a:solidFill>
                  <a:schemeClr val="tx1">
                    <a:lumMod val="65000"/>
                    <a:lumOff val="35000"/>
                  </a:schemeClr>
                </a:solidFill>
                <a:latin typeface="Gotham HTF Light" pitchFamily="50" charset="0"/>
              </a:rPr>
              <a:t>Vamos ver as demais etapas.</a:t>
            </a:r>
          </a:p>
        </p:txBody>
      </p:sp>
    </p:spTree>
    <p:extLst>
      <p:ext uri="{BB962C8B-B14F-4D97-AF65-F5344CB8AC3E}">
        <p14:creationId xmlns:p14="http://schemas.microsoft.com/office/powerpoint/2010/main" val="8062168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áfico 5">
            <a:extLst>
              <a:ext uri="{FF2B5EF4-FFF2-40B4-BE49-F238E27FC236}">
                <a16:creationId xmlns:a16="http://schemas.microsoft.com/office/drawing/2014/main" id="{5B4C4223-0E01-41A2-AEAE-5BDB08A6CEA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09982" y="211291"/>
            <a:ext cx="8724038" cy="4720920"/>
          </a:xfrm>
          <a:prstGeom prst="rect">
            <a:avLst/>
          </a:prstGeom>
        </p:spPr>
      </p:pic>
      <p:sp>
        <p:nvSpPr>
          <p:cNvPr id="5" name="AutoShape 2" descr="Resultado de imagem para Limitação Geográfica"/>
          <p:cNvSpPr>
            <a:spLocks noChangeAspect="1" noChangeArrowheads="1"/>
          </p:cNvSpPr>
          <p:nvPr/>
        </p:nvSpPr>
        <p:spPr bwMode="auto">
          <a:xfrm>
            <a:off x="1259681" y="-108347"/>
            <a:ext cx="2286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pt-BR" sz="1013"/>
          </a:p>
        </p:txBody>
      </p:sp>
      <p:sp>
        <p:nvSpPr>
          <p:cNvPr id="7" name="TextBox 3">
            <a:extLst>
              <a:ext uri="{FF2B5EF4-FFF2-40B4-BE49-F238E27FC236}">
                <a16:creationId xmlns:a16="http://schemas.microsoft.com/office/drawing/2014/main" id="{3970C283-CA9D-4D7C-B42B-D00423D5EFA6}"/>
              </a:ext>
            </a:extLst>
          </p:cNvPr>
          <p:cNvSpPr txBox="1"/>
          <p:nvPr/>
        </p:nvSpPr>
        <p:spPr>
          <a:xfrm>
            <a:off x="865505" y="683666"/>
            <a:ext cx="7412990" cy="2397985"/>
          </a:xfrm>
          <a:prstGeom prst="rect">
            <a:avLst/>
          </a:prstGeom>
          <a:noFill/>
        </p:spPr>
        <p:txBody>
          <a:bodyPr wrap="square" tIns="46757" rtlCol="0">
            <a:spAutoFit/>
          </a:bodyPr>
          <a:lstStyle/>
          <a:p>
            <a:pPr>
              <a:lnSpc>
                <a:spcPct val="150000"/>
              </a:lnSpc>
            </a:pPr>
            <a:r>
              <a:rPr lang="pt-BR" sz="1013" dirty="0">
                <a:solidFill>
                  <a:schemeClr val="tx1">
                    <a:lumMod val="65000"/>
                    <a:lumOff val="35000"/>
                  </a:schemeClr>
                </a:solidFill>
                <a:latin typeface="Gotham HTF Light" pitchFamily="50" charset="0"/>
              </a:rPr>
              <a:t>Uma vez modelado o sistema e aprovado pelo cliente, nossa próxima tarefa é desenvolver na</a:t>
            </a:r>
            <a:r>
              <a:rPr lang="pt-BR" sz="1013" dirty="0">
                <a:latin typeface="Gotham HTF Light" pitchFamily="50" charset="0"/>
              </a:rPr>
              <a:t> </a:t>
            </a:r>
            <a:r>
              <a:rPr lang="pt-BR" sz="1013" dirty="0">
                <a:solidFill>
                  <a:srgbClr val="ED145B"/>
                </a:solidFill>
                <a:latin typeface="Gotham HTF Light" pitchFamily="50" charset="0"/>
              </a:rPr>
              <a:t>prática</a:t>
            </a:r>
            <a:r>
              <a:rPr lang="pt-BR" sz="1013" dirty="0">
                <a:solidFill>
                  <a:schemeClr val="tx1">
                    <a:lumMod val="65000"/>
                    <a:lumOff val="35000"/>
                  </a:schemeClr>
                </a:solidFill>
                <a:latin typeface="Gotham HTF Light" pitchFamily="50" charset="0"/>
              </a:rPr>
              <a:t>, dar vida ao sistema.</a:t>
            </a:r>
          </a:p>
          <a:p>
            <a:pPr>
              <a:lnSpc>
                <a:spcPct val="150000"/>
              </a:lnSpc>
            </a:pPr>
            <a:endParaRPr lang="pt-BR" sz="1013" dirty="0">
              <a:latin typeface="Gotham HTF Light" pitchFamily="50" charset="0"/>
            </a:endParaRPr>
          </a:p>
          <a:p>
            <a:pPr>
              <a:lnSpc>
                <a:spcPct val="150000"/>
              </a:lnSpc>
            </a:pPr>
            <a:r>
              <a:rPr lang="pt-BR" sz="1013" dirty="0">
                <a:solidFill>
                  <a:schemeClr val="tx1">
                    <a:lumMod val="65000"/>
                    <a:lumOff val="35000"/>
                  </a:schemeClr>
                </a:solidFill>
                <a:latin typeface="Gotham HTF Light" pitchFamily="50" charset="0"/>
              </a:rPr>
              <a:t>Dá-se início, então, à etapa de Implementação do nosso software. Aqui iremos utilizar outras disciplinas, como </a:t>
            </a:r>
            <a:r>
              <a:rPr lang="pt-BR" sz="1013" dirty="0">
                <a:solidFill>
                  <a:srgbClr val="ED145B"/>
                </a:solidFill>
                <a:latin typeface="Gotham HTF Light" pitchFamily="50" charset="0"/>
              </a:rPr>
              <a:t>Front-</a:t>
            </a:r>
            <a:r>
              <a:rPr lang="pt-BR" sz="1013" dirty="0" err="1">
                <a:solidFill>
                  <a:srgbClr val="ED145B"/>
                </a:solidFill>
                <a:latin typeface="Gotham HTF Light" pitchFamily="50" charset="0"/>
              </a:rPr>
              <a:t>end</a:t>
            </a:r>
            <a:r>
              <a:rPr lang="pt-BR" sz="1013" dirty="0">
                <a:latin typeface="Gotham HTF Light" pitchFamily="50" charset="0"/>
              </a:rPr>
              <a:t>, </a:t>
            </a:r>
            <a:r>
              <a:rPr lang="pt-BR" sz="1013" dirty="0">
                <a:solidFill>
                  <a:srgbClr val="ED145B"/>
                </a:solidFill>
                <a:latin typeface="Gotham HTF Light" pitchFamily="50" charset="0"/>
              </a:rPr>
              <a:t>Back-</a:t>
            </a:r>
            <a:r>
              <a:rPr lang="pt-BR" sz="1013" dirty="0" err="1">
                <a:solidFill>
                  <a:srgbClr val="ED145B"/>
                </a:solidFill>
                <a:latin typeface="Gotham HTF Light" pitchFamily="50" charset="0"/>
              </a:rPr>
              <a:t>end</a:t>
            </a:r>
            <a:r>
              <a:rPr lang="pt-BR" sz="1013" dirty="0">
                <a:latin typeface="Gotham HTF Light" pitchFamily="50" charset="0"/>
              </a:rPr>
              <a:t>, </a:t>
            </a:r>
            <a:r>
              <a:rPr lang="pt-BR" sz="1013" dirty="0">
                <a:solidFill>
                  <a:srgbClr val="ED145B"/>
                </a:solidFill>
                <a:latin typeface="Gotham HTF Light" pitchFamily="50" charset="0"/>
              </a:rPr>
              <a:t>Banco de Dados</a:t>
            </a:r>
            <a:r>
              <a:rPr lang="pt-BR" sz="1013" dirty="0">
                <a:latin typeface="Gotham HTF Light" pitchFamily="50" charset="0"/>
              </a:rPr>
              <a:t>, </a:t>
            </a:r>
            <a:r>
              <a:rPr lang="pt-BR" sz="1013" dirty="0">
                <a:solidFill>
                  <a:srgbClr val="ED145B"/>
                </a:solidFill>
                <a:latin typeface="Gotham HTF Light" pitchFamily="50" charset="0"/>
              </a:rPr>
              <a:t>Infraestrutura</a:t>
            </a:r>
            <a:r>
              <a:rPr lang="pt-BR" sz="1013" dirty="0">
                <a:latin typeface="Gotham HTF Light" pitchFamily="50" charset="0"/>
              </a:rPr>
              <a:t>, </a:t>
            </a:r>
            <a:r>
              <a:rPr lang="pt-BR" sz="1013" dirty="0">
                <a:solidFill>
                  <a:srgbClr val="ED145B"/>
                </a:solidFill>
                <a:latin typeface="Gotham HTF Light" pitchFamily="50" charset="0"/>
              </a:rPr>
              <a:t>Lógica de Programação</a:t>
            </a:r>
            <a:r>
              <a:rPr lang="pt-BR" sz="1013" dirty="0">
                <a:latin typeface="Gotham HTF Light" pitchFamily="50" charset="0"/>
              </a:rPr>
              <a:t> </a:t>
            </a:r>
            <a:r>
              <a:rPr lang="pt-BR" sz="1013" dirty="0">
                <a:solidFill>
                  <a:schemeClr val="tx1">
                    <a:lumMod val="65000"/>
                    <a:lumOff val="35000"/>
                  </a:schemeClr>
                </a:solidFill>
                <a:latin typeface="Gotham HTF Light" pitchFamily="50" charset="0"/>
              </a:rPr>
              <a:t>etc.</a:t>
            </a:r>
          </a:p>
          <a:p>
            <a:pPr>
              <a:lnSpc>
                <a:spcPct val="150000"/>
              </a:lnSpc>
            </a:pPr>
            <a:endParaRPr lang="pt-BR" sz="1013" dirty="0">
              <a:latin typeface="Gotham HTF Light" pitchFamily="50" charset="0"/>
            </a:endParaRPr>
          </a:p>
          <a:p>
            <a:pPr>
              <a:lnSpc>
                <a:spcPct val="150000"/>
              </a:lnSpc>
            </a:pPr>
            <a:r>
              <a:rPr lang="pt-BR" sz="1013" dirty="0">
                <a:solidFill>
                  <a:schemeClr val="tx1">
                    <a:lumMod val="65000"/>
                    <a:lumOff val="35000"/>
                  </a:schemeClr>
                </a:solidFill>
                <a:latin typeface="Gotham HTF Light" pitchFamily="50" charset="0"/>
              </a:rPr>
              <a:t>Além disso, precisamos fazer tudo se comunicar num sistema único, trabalhando todo o software em </a:t>
            </a:r>
            <a:r>
              <a:rPr lang="pt-BR" sz="1013" dirty="0">
                <a:solidFill>
                  <a:srgbClr val="ED145B"/>
                </a:solidFill>
                <a:latin typeface="Gotham HTF Light" pitchFamily="50" charset="0"/>
              </a:rPr>
              <a:t>camadas MVC </a:t>
            </a:r>
            <a:r>
              <a:rPr lang="pt-BR" sz="1013" dirty="0">
                <a:solidFill>
                  <a:schemeClr val="tx1">
                    <a:lumMod val="65000"/>
                    <a:lumOff val="35000"/>
                  </a:schemeClr>
                </a:solidFill>
                <a:latin typeface="Gotham HTF Light" pitchFamily="50" charset="0"/>
              </a:rPr>
              <a:t>que nada mais são que um padrão de arquitetura de software, que separa nossa aplicação em 3 camadas: a camada de interação do usuário (</a:t>
            </a:r>
            <a:r>
              <a:rPr lang="pt-BR" sz="1013" dirty="0" err="1">
                <a:solidFill>
                  <a:srgbClr val="ED145B"/>
                </a:solidFill>
                <a:latin typeface="Gotham HTF Light" pitchFamily="50" charset="0"/>
              </a:rPr>
              <a:t>view</a:t>
            </a:r>
            <a:r>
              <a:rPr lang="pt-BR" sz="1013" dirty="0">
                <a:solidFill>
                  <a:schemeClr val="tx1">
                    <a:lumMod val="65000"/>
                    <a:lumOff val="35000"/>
                  </a:schemeClr>
                </a:solidFill>
                <a:latin typeface="Gotham HTF Light" pitchFamily="50" charset="0"/>
              </a:rPr>
              <a:t>), a camada de manipulação dos dados (</a:t>
            </a:r>
            <a:r>
              <a:rPr lang="pt-BR" sz="1013" dirty="0" err="1">
                <a:solidFill>
                  <a:srgbClr val="ED145B"/>
                </a:solidFill>
                <a:latin typeface="Gotham HTF Light" pitchFamily="50" charset="0"/>
              </a:rPr>
              <a:t>model</a:t>
            </a:r>
            <a:r>
              <a:rPr lang="pt-BR" sz="1013" dirty="0">
                <a:solidFill>
                  <a:schemeClr val="tx1">
                    <a:lumMod val="65000"/>
                    <a:lumOff val="35000"/>
                  </a:schemeClr>
                </a:solidFill>
                <a:latin typeface="Gotham HTF Light" pitchFamily="50" charset="0"/>
              </a:rPr>
              <a:t>) e a camada de controle (</a:t>
            </a:r>
            <a:r>
              <a:rPr lang="pt-BR" sz="1013" dirty="0" err="1">
                <a:solidFill>
                  <a:srgbClr val="ED145B"/>
                </a:solidFill>
                <a:latin typeface="Gotham HTF Light" pitchFamily="50" charset="0"/>
              </a:rPr>
              <a:t>controller</a:t>
            </a:r>
            <a:r>
              <a:rPr lang="pt-BR" sz="1013" dirty="0">
                <a:solidFill>
                  <a:schemeClr val="tx1">
                    <a:lumMod val="65000"/>
                    <a:lumOff val="35000"/>
                  </a:schemeClr>
                </a:solidFill>
                <a:latin typeface="Gotham HTF Light" pitchFamily="50" charset="0"/>
              </a:rPr>
              <a:t>).</a:t>
            </a:r>
          </a:p>
        </p:txBody>
      </p:sp>
    </p:spTree>
    <p:extLst>
      <p:ext uri="{BB962C8B-B14F-4D97-AF65-F5344CB8AC3E}">
        <p14:creationId xmlns:p14="http://schemas.microsoft.com/office/powerpoint/2010/main" val="13611740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áfico 5">
            <a:extLst>
              <a:ext uri="{FF2B5EF4-FFF2-40B4-BE49-F238E27FC236}">
                <a16:creationId xmlns:a16="http://schemas.microsoft.com/office/drawing/2014/main" id="{5B4C4223-0E01-41A2-AEAE-5BDB08A6CEA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09982" y="211291"/>
            <a:ext cx="8724038" cy="4720920"/>
          </a:xfrm>
          <a:prstGeom prst="rect">
            <a:avLst/>
          </a:prstGeom>
        </p:spPr>
      </p:pic>
      <p:sp>
        <p:nvSpPr>
          <p:cNvPr id="5" name="AutoShape 2" descr="Resultado de imagem para Limitação Geográfica"/>
          <p:cNvSpPr>
            <a:spLocks noChangeAspect="1" noChangeArrowheads="1"/>
          </p:cNvSpPr>
          <p:nvPr/>
        </p:nvSpPr>
        <p:spPr bwMode="auto">
          <a:xfrm>
            <a:off x="1259681" y="-108347"/>
            <a:ext cx="2286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pt-BR" sz="1013"/>
          </a:p>
        </p:txBody>
      </p:sp>
      <p:sp>
        <p:nvSpPr>
          <p:cNvPr id="7" name="TextBox 3">
            <a:extLst>
              <a:ext uri="{FF2B5EF4-FFF2-40B4-BE49-F238E27FC236}">
                <a16:creationId xmlns:a16="http://schemas.microsoft.com/office/drawing/2014/main" id="{3970C283-CA9D-4D7C-B42B-D00423D5EFA6}"/>
              </a:ext>
            </a:extLst>
          </p:cNvPr>
          <p:cNvSpPr txBox="1"/>
          <p:nvPr/>
        </p:nvSpPr>
        <p:spPr>
          <a:xfrm>
            <a:off x="865505" y="839478"/>
            <a:ext cx="7412990" cy="2164140"/>
          </a:xfrm>
          <a:prstGeom prst="rect">
            <a:avLst/>
          </a:prstGeom>
          <a:noFill/>
        </p:spPr>
        <p:txBody>
          <a:bodyPr wrap="square" tIns="46757" rtlCol="0">
            <a:spAutoFit/>
          </a:bodyPr>
          <a:lstStyle/>
          <a:p>
            <a:pPr>
              <a:lnSpc>
                <a:spcPct val="150000"/>
              </a:lnSpc>
            </a:pPr>
            <a:r>
              <a:rPr lang="pt-BR" sz="1013" dirty="0">
                <a:solidFill>
                  <a:schemeClr val="tx1">
                    <a:lumMod val="65000"/>
                    <a:lumOff val="35000"/>
                  </a:schemeClr>
                </a:solidFill>
                <a:latin typeface="Gotham HTF Light" pitchFamily="50" charset="0"/>
              </a:rPr>
              <a:t>Depois de tudo construído, precisamos testar e validar nosso software para, dessa forma, implantarmos no cliente.</a:t>
            </a:r>
          </a:p>
          <a:p>
            <a:pPr>
              <a:lnSpc>
                <a:spcPct val="150000"/>
              </a:lnSpc>
            </a:pPr>
            <a:endParaRPr lang="pt-BR" sz="1013" dirty="0">
              <a:solidFill>
                <a:schemeClr val="tx1">
                  <a:lumMod val="65000"/>
                  <a:lumOff val="35000"/>
                </a:schemeClr>
              </a:solidFill>
              <a:latin typeface="Gotham HTF Light" pitchFamily="50" charset="0"/>
            </a:endParaRPr>
          </a:p>
          <a:p>
            <a:pPr>
              <a:lnSpc>
                <a:spcPct val="150000"/>
              </a:lnSpc>
            </a:pPr>
            <a:r>
              <a:rPr lang="pt-BR" sz="1013" dirty="0">
                <a:solidFill>
                  <a:schemeClr val="tx1">
                    <a:lumMod val="65000"/>
                    <a:lumOff val="35000"/>
                  </a:schemeClr>
                </a:solidFill>
                <a:latin typeface="Gotham HTF Light" pitchFamily="50" charset="0"/>
              </a:rPr>
              <a:t>Na implantação devemos nos preocupar, também, em </a:t>
            </a:r>
            <a:r>
              <a:rPr lang="pt-BR" sz="1013" dirty="0">
                <a:solidFill>
                  <a:srgbClr val="ED145B"/>
                </a:solidFill>
                <a:latin typeface="Gotham HTF Light" pitchFamily="50" charset="0"/>
              </a:rPr>
              <a:t>treinar</a:t>
            </a:r>
            <a:r>
              <a:rPr lang="pt-BR" sz="1013" dirty="0">
                <a:solidFill>
                  <a:schemeClr val="tx1">
                    <a:lumMod val="65000"/>
                    <a:lumOff val="35000"/>
                  </a:schemeClr>
                </a:solidFill>
                <a:latin typeface="Gotham HTF Light" pitchFamily="50" charset="0"/>
              </a:rPr>
              <a:t> os usuários para utilizarem o sistema.</a:t>
            </a:r>
          </a:p>
          <a:p>
            <a:pPr>
              <a:lnSpc>
                <a:spcPct val="150000"/>
              </a:lnSpc>
            </a:pPr>
            <a:endParaRPr lang="pt-BR" sz="1013" dirty="0">
              <a:solidFill>
                <a:schemeClr val="tx1">
                  <a:lumMod val="65000"/>
                  <a:lumOff val="35000"/>
                </a:schemeClr>
              </a:solidFill>
              <a:latin typeface="Gotham HTF Light" pitchFamily="50" charset="0"/>
            </a:endParaRPr>
          </a:p>
          <a:p>
            <a:pPr>
              <a:lnSpc>
                <a:spcPct val="150000"/>
              </a:lnSpc>
            </a:pPr>
            <a:r>
              <a:rPr lang="pt-BR" sz="1013" dirty="0">
                <a:solidFill>
                  <a:schemeClr val="tx1">
                    <a:lumMod val="65000"/>
                    <a:lumOff val="35000"/>
                  </a:schemeClr>
                </a:solidFill>
                <a:latin typeface="Gotham HTF Light" pitchFamily="50" charset="0"/>
              </a:rPr>
              <a:t>Para finalizar o processo de construção de software, prestaremos suporte e manutenção ao cliente para quaisquer atualizações e alterações futuras do sistema.</a:t>
            </a:r>
          </a:p>
          <a:p>
            <a:pPr>
              <a:lnSpc>
                <a:spcPct val="150000"/>
              </a:lnSpc>
            </a:pPr>
            <a:endParaRPr lang="pt-BR" sz="1013" dirty="0">
              <a:solidFill>
                <a:schemeClr val="tx1">
                  <a:lumMod val="65000"/>
                  <a:lumOff val="35000"/>
                </a:schemeClr>
              </a:solidFill>
              <a:latin typeface="Gotham HTF Light" pitchFamily="50" charset="0"/>
            </a:endParaRPr>
          </a:p>
          <a:p>
            <a:pPr>
              <a:lnSpc>
                <a:spcPct val="150000"/>
              </a:lnSpc>
            </a:pPr>
            <a:r>
              <a:rPr lang="pt-BR" sz="1013" dirty="0">
                <a:solidFill>
                  <a:schemeClr val="tx1">
                    <a:lumMod val="65000"/>
                    <a:lumOff val="35000"/>
                  </a:schemeClr>
                </a:solidFill>
                <a:latin typeface="Gotham HTF Light" pitchFamily="50" charset="0"/>
              </a:rPr>
              <a:t>Finalmente, nosso processo de construção de software, com todas as etapas concluídas, ficará assim:</a:t>
            </a:r>
          </a:p>
        </p:txBody>
      </p:sp>
    </p:spTree>
    <p:extLst>
      <p:ext uri="{BB962C8B-B14F-4D97-AF65-F5344CB8AC3E}">
        <p14:creationId xmlns:p14="http://schemas.microsoft.com/office/powerpoint/2010/main" val="33634588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áfico 4">
            <a:extLst>
              <a:ext uri="{FF2B5EF4-FFF2-40B4-BE49-F238E27FC236}">
                <a16:creationId xmlns:a16="http://schemas.microsoft.com/office/drawing/2014/main" id="{1DAEDDF3-BA0D-406A-8221-CBDA0C41922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09982" y="211291"/>
            <a:ext cx="8724038" cy="4720920"/>
          </a:xfrm>
          <a:prstGeom prst="rect">
            <a:avLst/>
          </a:prstGeom>
        </p:spPr>
      </p:pic>
      <p:sp>
        <p:nvSpPr>
          <p:cNvPr id="4" name="TextBox 3"/>
          <p:cNvSpPr txBox="1"/>
          <p:nvPr/>
        </p:nvSpPr>
        <p:spPr>
          <a:xfrm>
            <a:off x="1259632" y="1466757"/>
            <a:ext cx="5022558" cy="3165118"/>
          </a:xfrm>
          <a:prstGeom prst="rect">
            <a:avLst/>
          </a:prstGeom>
          <a:noFill/>
        </p:spPr>
        <p:txBody>
          <a:bodyPr wrap="square" tIns="46757" rtlCol="0">
            <a:spAutoFit/>
          </a:bodyPr>
          <a:lstStyle/>
          <a:p>
            <a:pPr marL="228389" indent="-228389">
              <a:lnSpc>
                <a:spcPct val="150000"/>
              </a:lnSpc>
              <a:spcAft>
                <a:spcPts val="1199"/>
              </a:spcAft>
              <a:buClr>
                <a:srgbClr val="ED145B"/>
              </a:buClr>
              <a:buFont typeface="Wingdings" charset="2"/>
              <a:buAutoNum type="arabicPlain"/>
            </a:pPr>
            <a:r>
              <a:rPr lang="pt-BR" sz="1100" dirty="0">
                <a:solidFill>
                  <a:schemeClr val="tx1">
                    <a:lumMod val="65000"/>
                    <a:lumOff val="35000"/>
                  </a:schemeClr>
                </a:solidFill>
                <a:latin typeface="Gotham HTF Light" pitchFamily="50" charset="0"/>
                <a:cs typeface="Roboto Light"/>
              </a:rPr>
              <a:t>Planejamento</a:t>
            </a:r>
          </a:p>
          <a:p>
            <a:pPr marL="571289" lvl="1" indent="-228389">
              <a:lnSpc>
                <a:spcPct val="150000"/>
              </a:lnSpc>
              <a:spcAft>
                <a:spcPts val="1199"/>
              </a:spcAft>
              <a:buClr>
                <a:srgbClr val="ED145B"/>
              </a:buClr>
              <a:buFont typeface="Arial" panose="020B0604020202020204" pitchFamily="34" charset="0"/>
              <a:buChar char="•"/>
            </a:pPr>
            <a:r>
              <a:rPr lang="pt-BR" sz="1100" dirty="0">
                <a:solidFill>
                  <a:schemeClr val="tx1">
                    <a:lumMod val="65000"/>
                    <a:lumOff val="35000"/>
                  </a:schemeClr>
                </a:solidFill>
                <a:latin typeface="Gotham HTF Light" pitchFamily="50" charset="0"/>
                <a:cs typeface="Roboto Light"/>
              </a:rPr>
              <a:t>Escopo</a:t>
            </a:r>
          </a:p>
          <a:p>
            <a:pPr marL="571289" lvl="1" indent="-228389">
              <a:lnSpc>
                <a:spcPct val="150000"/>
              </a:lnSpc>
              <a:spcAft>
                <a:spcPts val="1199"/>
              </a:spcAft>
              <a:buClr>
                <a:srgbClr val="ED145B"/>
              </a:buClr>
              <a:buFont typeface="Arial" panose="020B0604020202020204" pitchFamily="34" charset="0"/>
              <a:buChar char="•"/>
            </a:pPr>
            <a:r>
              <a:rPr lang="pt-BR" sz="1100" dirty="0">
                <a:solidFill>
                  <a:schemeClr val="tx1">
                    <a:lumMod val="65000"/>
                    <a:lumOff val="35000"/>
                  </a:schemeClr>
                </a:solidFill>
                <a:latin typeface="Gotham HTF Light" pitchFamily="50" charset="0"/>
                <a:cs typeface="Roboto Light"/>
              </a:rPr>
              <a:t>Cronograma</a:t>
            </a:r>
          </a:p>
          <a:p>
            <a:pPr marL="228389" indent="-228389">
              <a:lnSpc>
                <a:spcPct val="150000"/>
              </a:lnSpc>
              <a:spcAft>
                <a:spcPts val="1199"/>
              </a:spcAft>
              <a:buClr>
                <a:srgbClr val="ED145B"/>
              </a:buClr>
              <a:buFont typeface="Wingdings" charset="2"/>
              <a:buAutoNum type="arabicPlain"/>
            </a:pPr>
            <a:r>
              <a:rPr lang="pt-BR" sz="1100" dirty="0" err="1">
                <a:solidFill>
                  <a:schemeClr val="tx1">
                    <a:lumMod val="65000"/>
                    <a:lumOff val="35000"/>
                  </a:schemeClr>
                </a:solidFill>
                <a:latin typeface="Gotham HTF Light" pitchFamily="50" charset="0"/>
                <a:cs typeface="Roboto Light"/>
              </a:rPr>
              <a:t>Elicitação</a:t>
            </a:r>
            <a:r>
              <a:rPr lang="pt-BR" sz="1100" dirty="0">
                <a:solidFill>
                  <a:schemeClr val="tx1">
                    <a:lumMod val="65000"/>
                    <a:lumOff val="35000"/>
                  </a:schemeClr>
                </a:solidFill>
                <a:latin typeface="Gotham HTF Light" pitchFamily="50" charset="0"/>
                <a:cs typeface="Roboto Light"/>
              </a:rPr>
              <a:t> de requisitos</a:t>
            </a:r>
          </a:p>
          <a:p>
            <a:pPr marL="571289" lvl="1" indent="-228389">
              <a:lnSpc>
                <a:spcPct val="150000"/>
              </a:lnSpc>
              <a:spcAft>
                <a:spcPts val="1199"/>
              </a:spcAft>
              <a:buClr>
                <a:srgbClr val="ED145B"/>
              </a:buClr>
              <a:buFont typeface="Arial" panose="020B0604020202020204" pitchFamily="34" charset="0"/>
              <a:buChar char="•"/>
            </a:pPr>
            <a:r>
              <a:rPr lang="pt-BR" sz="1100" dirty="0">
                <a:solidFill>
                  <a:schemeClr val="tx1">
                    <a:lumMod val="65000"/>
                    <a:lumOff val="35000"/>
                  </a:schemeClr>
                </a:solidFill>
                <a:latin typeface="Gotham HTF Light" pitchFamily="50" charset="0"/>
                <a:cs typeface="Roboto Light"/>
              </a:rPr>
              <a:t>Levantamento de requisitos</a:t>
            </a:r>
          </a:p>
          <a:p>
            <a:pPr marL="914189" lvl="2" indent="-228389">
              <a:lnSpc>
                <a:spcPct val="150000"/>
              </a:lnSpc>
              <a:spcAft>
                <a:spcPts val="1199"/>
              </a:spcAft>
              <a:buClr>
                <a:srgbClr val="ED145B"/>
              </a:buClr>
              <a:buFont typeface="Wingdings" panose="05000000000000000000" pitchFamily="2" charset="2"/>
              <a:buChar char="Ø"/>
            </a:pPr>
            <a:r>
              <a:rPr lang="pt-BR" sz="1100" dirty="0">
                <a:solidFill>
                  <a:schemeClr val="tx1">
                    <a:lumMod val="65000"/>
                    <a:lumOff val="35000"/>
                  </a:schemeClr>
                </a:solidFill>
                <a:latin typeface="Gotham HTF Light" pitchFamily="50" charset="0"/>
                <a:cs typeface="Roboto Light"/>
              </a:rPr>
              <a:t>Stakeholders</a:t>
            </a:r>
          </a:p>
          <a:p>
            <a:pPr marL="914189" lvl="2" indent="-228389">
              <a:lnSpc>
                <a:spcPct val="150000"/>
              </a:lnSpc>
              <a:spcAft>
                <a:spcPts val="1199"/>
              </a:spcAft>
              <a:buClr>
                <a:srgbClr val="ED145B"/>
              </a:buClr>
              <a:buFont typeface="Wingdings" panose="05000000000000000000" pitchFamily="2" charset="2"/>
              <a:buChar char="Ø"/>
            </a:pPr>
            <a:r>
              <a:rPr lang="pt-BR" sz="1100" dirty="0">
                <a:solidFill>
                  <a:schemeClr val="tx1">
                    <a:lumMod val="65000"/>
                    <a:lumOff val="35000"/>
                  </a:schemeClr>
                </a:solidFill>
                <a:latin typeface="Gotham HTF Light" pitchFamily="50" charset="0"/>
                <a:cs typeface="Roboto Light"/>
              </a:rPr>
              <a:t>Técnicas de levantamento</a:t>
            </a:r>
          </a:p>
          <a:p>
            <a:pPr marL="914189" lvl="2" indent="-228389">
              <a:lnSpc>
                <a:spcPct val="150000"/>
              </a:lnSpc>
              <a:spcAft>
                <a:spcPts val="1199"/>
              </a:spcAft>
              <a:buClr>
                <a:srgbClr val="ED145B"/>
              </a:buClr>
              <a:buFont typeface="Wingdings" panose="05000000000000000000" pitchFamily="2" charset="2"/>
              <a:buChar char="Ø"/>
            </a:pPr>
            <a:r>
              <a:rPr lang="pt-BR" sz="1100" dirty="0">
                <a:solidFill>
                  <a:schemeClr val="tx1">
                    <a:lumMod val="65000"/>
                    <a:lumOff val="35000"/>
                  </a:schemeClr>
                </a:solidFill>
                <a:latin typeface="Gotham HTF Light" pitchFamily="50" charset="0"/>
                <a:cs typeface="Roboto Light"/>
              </a:rPr>
              <a:t>Requisitos de usuário.</a:t>
            </a:r>
          </a:p>
        </p:txBody>
      </p:sp>
      <p:sp>
        <p:nvSpPr>
          <p:cNvPr id="6" name="TextBox 59">
            <a:extLst>
              <a:ext uri="{FF2B5EF4-FFF2-40B4-BE49-F238E27FC236}">
                <a16:creationId xmlns:a16="http://schemas.microsoft.com/office/drawing/2014/main" id="{C494C356-CA40-48E7-B631-48BBACB827C8}"/>
              </a:ext>
            </a:extLst>
          </p:cNvPr>
          <p:cNvSpPr txBox="1"/>
          <p:nvPr/>
        </p:nvSpPr>
        <p:spPr>
          <a:xfrm>
            <a:off x="939417" y="555259"/>
            <a:ext cx="5684812" cy="646074"/>
          </a:xfrm>
          <a:prstGeom prst="rect">
            <a:avLst/>
          </a:prstGeom>
          <a:noFill/>
        </p:spPr>
        <p:txBody>
          <a:bodyPr wrap="square" rtlCol="0">
            <a:spAutoFit/>
          </a:bodyPr>
          <a:lstStyle/>
          <a:p>
            <a:r>
              <a:rPr lang="pt-BR" sz="1799" dirty="0">
                <a:solidFill>
                  <a:schemeClr val="tx1">
                    <a:lumMod val="65000"/>
                    <a:lumOff val="35000"/>
                  </a:schemeClr>
                </a:solidFill>
                <a:latin typeface="Gotham HTF Light"/>
                <a:cs typeface="Gotham HTF Light"/>
              </a:rPr>
              <a:t>ETAPAS DO PROCESSO DE </a:t>
            </a:r>
          </a:p>
          <a:p>
            <a:r>
              <a:rPr lang="pt-BR" sz="1799" dirty="0">
                <a:solidFill>
                  <a:srgbClr val="ED145B"/>
                </a:solidFill>
                <a:latin typeface="Gotham HTF" pitchFamily="50" charset="0"/>
                <a:cs typeface="Gotham HTF Bold"/>
              </a:rPr>
              <a:t>CONSTRUÇÃO DE SOFTWARE</a:t>
            </a:r>
            <a:endParaRPr lang="pt-BR" sz="1799" dirty="0">
              <a:solidFill>
                <a:srgbClr val="ED145B"/>
              </a:solidFill>
              <a:latin typeface="Gotham HTF" pitchFamily="50" charset="0"/>
              <a:cs typeface="Gotham HTF Light"/>
            </a:endParaRPr>
          </a:p>
        </p:txBody>
      </p:sp>
      <p:sp>
        <p:nvSpPr>
          <p:cNvPr id="2" name="CaixaDeTexto 1">
            <a:extLst>
              <a:ext uri="{FF2B5EF4-FFF2-40B4-BE49-F238E27FC236}">
                <a16:creationId xmlns:a16="http://schemas.microsoft.com/office/drawing/2014/main" id="{87005E07-5467-40AA-B71D-FDE2387FD8E4}"/>
              </a:ext>
            </a:extLst>
          </p:cNvPr>
          <p:cNvSpPr txBox="1"/>
          <p:nvPr/>
        </p:nvSpPr>
        <p:spPr>
          <a:xfrm>
            <a:off x="3985025" y="3055188"/>
            <a:ext cx="2808312" cy="1892826"/>
          </a:xfrm>
          <a:prstGeom prst="rect">
            <a:avLst/>
          </a:prstGeom>
          <a:noFill/>
        </p:spPr>
        <p:txBody>
          <a:bodyPr wrap="square" rtlCol="0">
            <a:spAutoFit/>
          </a:bodyPr>
          <a:lstStyle/>
          <a:p>
            <a:pPr marL="571289" lvl="1" indent="-228389">
              <a:lnSpc>
                <a:spcPct val="150000"/>
              </a:lnSpc>
              <a:spcAft>
                <a:spcPts val="1199"/>
              </a:spcAft>
              <a:buClr>
                <a:srgbClr val="ED145B"/>
              </a:buClr>
              <a:buFont typeface="Arial" panose="020B0604020202020204" pitchFamily="34" charset="0"/>
              <a:buChar char="•"/>
            </a:pPr>
            <a:r>
              <a:rPr lang="pt-BR" sz="1100" dirty="0">
                <a:solidFill>
                  <a:schemeClr val="tx1">
                    <a:lumMod val="65000"/>
                    <a:lumOff val="35000"/>
                  </a:schemeClr>
                </a:solidFill>
                <a:latin typeface="Gotham HTF Light" pitchFamily="50" charset="0"/>
                <a:cs typeface="Roboto Light"/>
              </a:rPr>
              <a:t>Análise de requisitos</a:t>
            </a:r>
          </a:p>
          <a:p>
            <a:pPr marL="914189" lvl="2" indent="-228389">
              <a:lnSpc>
                <a:spcPct val="150000"/>
              </a:lnSpc>
              <a:spcAft>
                <a:spcPts val="1199"/>
              </a:spcAft>
              <a:buClr>
                <a:srgbClr val="ED145B"/>
              </a:buClr>
              <a:buFont typeface="Arial" panose="020B0604020202020204" pitchFamily="34" charset="0"/>
              <a:buChar char="•"/>
            </a:pPr>
            <a:r>
              <a:rPr lang="pt-BR" sz="1100" dirty="0">
                <a:solidFill>
                  <a:schemeClr val="tx1">
                    <a:lumMod val="65000"/>
                    <a:lumOff val="35000"/>
                  </a:schemeClr>
                </a:solidFill>
                <a:latin typeface="Gotham HTF Light" pitchFamily="50" charset="0"/>
                <a:cs typeface="Roboto Light"/>
              </a:rPr>
              <a:t>RN</a:t>
            </a:r>
          </a:p>
          <a:p>
            <a:pPr marL="914189" lvl="2" indent="-228389">
              <a:lnSpc>
                <a:spcPct val="150000"/>
              </a:lnSpc>
              <a:spcAft>
                <a:spcPts val="1199"/>
              </a:spcAft>
              <a:buClr>
                <a:srgbClr val="ED145B"/>
              </a:buClr>
              <a:buFont typeface="Arial" panose="020B0604020202020204" pitchFamily="34" charset="0"/>
              <a:buChar char="•"/>
            </a:pPr>
            <a:r>
              <a:rPr lang="pt-BR" sz="1100" dirty="0">
                <a:solidFill>
                  <a:schemeClr val="tx1">
                    <a:lumMod val="65000"/>
                    <a:lumOff val="35000"/>
                  </a:schemeClr>
                </a:solidFill>
                <a:latin typeface="Gotham HTF Light" pitchFamily="50" charset="0"/>
                <a:cs typeface="Roboto Light"/>
              </a:rPr>
              <a:t>RF</a:t>
            </a:r>
          </a:p>
          <a:p>
            <a:pPr marL="914189" lvl="2" indent="-228389">
              <a:lnSpc>
                <a:spcPct val="150000"/>
              </a:lnSpc>
              <a:spcAft>
                <a:spcPts val="1199"/>
              </a:spcAft>
              <a:buClr>
                <a:srgbClr val="ED145B"/>
              </a:buClr>
              <a:buFont typeface="Arial" panose="020B0604020202020204" pitchFamily="34" charset="0"/>
              <a:buChar char="•"/>
            </a:pPr>
            <a:r>
              <a:rPr lang="pt-BR" sz="1100" dirty="0">
                <a:solidFill>
                  <a:schemeClr val="tx1">
                    <a:lumMod val="65000"/>
                    <a:lumOff val="35000"/>
                  </a:schemeClr>
                </a:solidFill>
                <a:latin typeface="Gotham HTF Light" pitchFamily="50" charset="0"/>
                <a:cs typeface="Roboto Light"/>
              </a:rPr>
              <a:t>RNF</a:t>
            </a:r>
          </a:p>
          <a:p>
            <a:endParaRPr lang="pt-BR" sz="1100" dirty="0"/>
          </a:p>
        </p:txBody>
      </p:sp>
    </p:spTree>
    <p:extLst>
      <p:ext uri="{BB962C8B-B14F-4D97-AF65-F5344CB8AC3E}">
        <p14:creationId xmlns:p14="http://schemas.microsoft.com/office/powerpoint/2010/main" val="9949566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áfico 4">
            <a:extLst>
              <a:ext uri="{FF2B5EF4-FFF2-40B4-BE49-F238E27FC236}">
                <a16:creationId xmlns:a16="http://schemas.microsoft.com/office/drawing/2014/main" id="{1DAEDDF3-BA0D-406A-8221-CBDA0C41922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09982" y="211291"/>
            <a:ext cx="8724038" cy="4720920"/>
          </a:xfrm>
          <a:prstGeom prst="rect">
            <a:avLst/>
          </a:prstGeom>
        </p:spPr>
      </p:pic>
      <p:sp>
        <p:nvSpPr>
          <p:cNvPr id="4" name="TextBox 3"/>
          <p:cNvSpPr txBox="1"/>
          <p:nvPr/>
        </p:nvSpPr>
        <p:spPr>
          <a:xfrm>
            <a:off x="1270544" y="1491630"/>
            <a:ext cx="5022558" cy="2349511"/>
          </a:xfrm>
          <a:prstGeom prst="rect">
            <a:avLst/>
          </a:prstGeom>
          <a:noFill/>
        </p:spPr>
        <p:txBody>
          <a:bodyPr wrap="square" tIns="46757" rtlCol="0">
            <a:spAutoFit/>
          </a:bodyPr>
          <a:lstStyle/>
          <a:p>
            <a:pPr marL="257175" indent="-257175">
              <a:lnSpc>
                <a:spcPct val="150000"/>
              </a:lnSpc>
              <a:spcAft>
                <a:spcPts val="1199"/>
              </a:spcAft>
              <a:buClr>
                <a:srgbClr val="ED145B"/>
              </a:buClr>
              <a:buFont typeface="+mj-lt"/>
              <a:buAutoNum type="arabicPeriod" startAt="3"/>
            </a:pPr>
            <a:r>
              <a:rPr lang="pt-BR" sz="1100" dirty="0">
                <a:solidFill>
                  <a:schemeClr val="tx1">
                    <a:lumMod val="65000"/>
                    <a:lumOff val="35000"/>
                  </a:schemeClr>
                </a:solidFill>
                <a:latin typeface="Gotham HTF Light" pitchFamily="50" charset="0"/>
                <a:cs typeface="Roboto Light"/>
              </a:rPr>
              <a:t>Projeto (Modelagem UML)</a:t>
            </a:r>
          </a:p>
          <a:p>
            <a:pPr marL="600075" lvl="1" indent="-257175">
              <a:lnSpc>
                <a:spcPct val="150000"/>
              </a:lnSpc>
              <a:spcAft>
                <a:spcPts val="1199"/>
              </a:spcAft>
              <a:buClr>
                <a:srgbClr val="ED145B"/>
              </a:buClr>
              <a:buFont typeface="Arial" panose="020B0604020202020204" pitchFamily="34" charset="0"/>
              <a:buChar char="•"/>
            </a:pPr>
            <a:r>
              <a:rPr lang="pt-BR" sz="1100" dirty="0">
                <a:solidFill>
                  <a:schemeClr val="tx1">
                    <a:lumMod val="65000"/>
                    <a:lumOff val="35000"/>
                  </a:schemeClr>
                </a:solidFill>
                <a:latin typeface="Gotham HTF Light" pitchFamily="50" charset="0"/>
                <a:cs typeface="Roboto Light"/>
              </a:rPr>
              <a:t>Diagrama de caso de uso</a:t>
            </a:r>
          </a:p>
          <a:p>
            <a:pPr marL="600075" lvl="1" indent="-257175">
              <a:lnSpc>
                <a:spcPct val="150000"/>
              </a:lnSpc>
              <a:spcAft>
                <a:spcPts val="1199"/>
              </a:spcAft>
              <a:buClr>
                <a:srgbClr val="ED145B"/>
              </a:buClr>
              <a:buFont typeface="Arial" panose="020B0604020202020204" pitchFamily="34" charset="0"/>
              <a:buChar char="•"/>
            </a:pPr>
            <a:r>
              <a:rPr lang="pt-BR" sz="1100" dirty="0">
                <a:solidFill>
                  <a:schemeClr val="tx1">
                    <a:lumMod val="65000"/>
                    <a:lumOff val="35000"/>
                  </a:schemeClr>
                </a:solidFill>
                <a:latin typeface="Gotham HTF Light" pitchFamily="50" charset="0"/>
                <a:cs typeface="Roboto Light"/>
              </a:rPr>
              <a:t>Diagrama de classes</a:t>
            </a:r>
          </a:p>
          <a:p>
            <a:pPr marL="600075" lvl="1" indent="-257175">
              <a:lnSpc>
                <a:spcPct val="150000"/>
              </a:lnSpc>
              <a:spcAft>
                <a:spcPts val="1199"/>
              </a:spcAft>
              <a:buClr>
                <a:srgbClr val="ED145B"/>
              </a:buClr>
              <a:buFont typeface="Arial" panose="020B0604020202020204" pitchFamily="34" charset="0"/>
              <a:buChar char="•"/>
            </a:pPr>
            <a:r>
              <a:rPr lang="pt-BR" sz="1100" dirty="0">
                <a:solidFill>
                  <a:schemeClr val="tx1">
                    <a:lumMod val="65000"/>
                    <a:lumOff val="35000"/>
                  </a:schemeClr>
                </a:solidFill>
                <a:latin typeface="Gotham HTF Light" pitchFamily="50" charset="0"/>
                <a:cs typeface="Roboto Light"/>
              </a:rPr>
              <a:t>Protótipos</a:t>
            </a:r>
          </a:p>
          <a:p>
            <a:pPr marL="257175" indent="-257175">
              <a:lnSpc>
                <a:spcPct val="150000"/>
              </a:lnSpc>
              <a:spcAft>
                <a:spcPts val="1199"/>
              </a:spcAft>
              <a:buClr>
                <a:srgbClr val="ED145B"/>
              </a:buClr>
              <a:buFont typeface="+mj-lt"/>
              <a:buAutoNum type="arabicPeriod" startAt="3"/>
            </a:pPr>
            <a:r>
              <a:rPr lang="pt-BR" sz="1100" dirty="0">
                <a:solidFill>
                  <a:schemeClr val="accent6">
                    <a:lumMod val="75000"/>
                  </a:schemeClr>
                </a:solidFill>
                <a:latin typeface="Gotham HTF Light" pitchFamily="50" charset="0"/>
              </a:rPr>
              <a:t>Implementação (Front, Back, BD, Infra)</a:t>
            </a:r>
          </a:p>
          <a:p>
            <a:pPr marL="600075" lvl="1" indent="-257175">
              <a:lnSpc>
                <a:spcPct val="150000"/>
              </a:lnSpc>
              <a:spcAft>
                <a:spcPts val="1199"/>
              </a:spcAft>
              <a:buClr>
                <a:srgbClr val="ED145B"/>
              </a:buClr>
              <a:buFont typeface="Arial" panose="020B0604020202020204" pitchFamily="34" charset="0"/>
              <a:buChar char="•"/>
            </a:pPr>
            <a:r>
              <a:rPr lang="pt-BR" sz="1100" dirty="0">
                <a:solidFill>
                  <a:schemeClr val="accent6">
                    <a:lumMod val="75000"/>
                  </a:schemeClr>
                </a:solidFill>
                <a:latin typeface="Gotham HTF Light" pitchFamily="50" charset="0"/>
              </a:rPr>
              <a:t>Camadas MVC</a:t>
            </a:r>
          </a:p>
        </p:txBody>
      </p:sp>
      <p:sp>
        <p:nvSpPr>
          <p:cNvPr id="6" name="TextBox 59">
            <a:extLst>
              <a:ext uri="{FF2B5EF4-FFF2-40B4-BE49-F238E27FC236}">
                <a16:creationId xmlns:a16="http://schemas.microsoft.com/office/drawing/2014/main" id="{C494C356-CA40-48E7-B631-48BBACB827C8}"/>
              </a:ext>
            </a:extLst>
          </p:cNvPr>
          <p:cNvSpPr txBox="1"/>
          <p:nvPr/>
        </p:nvSpPr>
        <p:spPr>
          <a:xfrm>
            <a:off x="939417" y="555259"/>
            <a:ext cx="5684812" cy="646074"/>
          </a:xfrm>
          <a:prstGeom prst="rect">
            <a:avLst/>
          </a:prstGeom>
          <a:noFill/>
        </p:spPr>
        <p:txBody>
          <a:bodyPr wrap="square" rtlCol="0">
            <a:spAutoFit/>
          </a:bodyPr>
          <a:lstStyle/>
          <a:p>
            <a:r>
              <a:rPr lang="pt-BR" sz="1799" dirty="0">
                <a:solidFill>
                  <a:schemeClr val="tx1">
                    <a:lumMod val="65000"/>
                    <a:lumOff val="35000"/>
                  </a:schemeClr>
                </a:solidFill>
                <a:latin typeface="Gotham HTF Light"/>
                <a:cs typeface="Gotham HTF Light"/>
              </a:rPr>
              <a:t>ETAPAS DO PROCESSO DE </a:t>
            </a:r>
          </a:p>
          <a:p>
            <a:r>
              <a:rPr lang="pt-BR" sz="1799" dirty="0">
                <a:solidFill>
                  <a:srgbClr val="ED145B"/>
                </a:solidFill>
                <a:latin typeface="Gotham HTF" pitchFamily="50" charset="0"/>
                <a:cs typeface="Gotham HTF Bold"/>
              </a:rPr>
              <a:t>CONSTRUÇÃO DE SOFTWARE</a:t>
            </a:r>
            <a:endParaRPr lang="pt-BR" sz="1799" dirty="0">
              <a:solidFill>
                <a:srgbClr val="ED145B"/>
              </a:solidFill>
              <a:latin typeface="Gotham HTF" pitchFamily="50" charset="0"/>
              <a:cs typeface="Gotham HTF Light"/>
            </a:endParaRPr>
          </a:p>
        </p:txBody>
      </p:sp>
    </p:spTree>
    <p:extLst>
      <p:ext uri="{BB962C8B-B14F-4D97-AF65-F5344CB8AC3E}">
        <p14:creationId xmlns:p14="http://schemas.microsoft.com/office/powerpoint/2010/main" val="2295585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70543" y="1454065"/>
            <a:ext cx="5022558" cy="2053789"/>
          </a:xfrm>
          <a:prstGeom prst="rect">
            <a:avLst/>
          </a:prstGeom>
          <a:noFill/>
        </p:spPr>
        <p:txBody>
          <a:bodyPr wrap="square" tIns="46757" rtlCol="0">
            <a:spAutoFit/>
          </a:bodyPr>
          <a:lstStyle/>
          <a:p>
            <a:pPr marL="257175" indent="-257175">
              <a:lnSpc>
                <a:spcPct val="150000"/>
              </a:lnSpc>
              <a:spcAft>
                <a:spcPts val="1199"/>
              </a:spcAft>
              <a:buClr>
                <a:srgbClr val="ED145B"/>
              </a:buClr>
              <a:buFont typeface="+mj-lt"/>
              <a:buAutoNum type="arabicPeriod" startAt="5"/>
            </a:pPr>
            <a:r>
              <a:rPr lang="pt-BR" sz="1200" dirty="0">
                <a:solidFill>
                  <a:schemeClr val="tx1">
                    <a:lumMod val="65000"/>
                    <a:lumOff val="35000"/>
                  </a:schemeClr>
                </a:solidFill>
                <a:latin typeface="Gotham HTF Light" pitchFamily="50" charset="0"/>
              </a:rPr>
              <a:t>Testes e validação</a:t>
            </a:r>
          </a:p>
          <a:p>
            <a:pPr marL="257175" indent="-257175">
              <a:lnSpc>
                <a:spcPct val="150000"/>
              </a:lnSpc>
              <a:spcAft>
                <a:spcPts val="1199"/>
              </a:spcAft>
              <a:buClr>
                <a:srgbClr val="ED145B"/>
              </a:buClr>
              <a:buFont typeface="+mj-lt"/>
              <a:buAutoNum type="arabicPeriod" startAt="5"/>
            </a:pPr>
            <a:r>
              <a:rPr lang="pt-BR" sz="1200" dirty="0">
                <a:solidFill>
                  <a:schemeClr val="tx1">
                    <a:lumMod val="65000"/>
                    <a:lumOff val="35000"/>
                  </a:schemeClr>
                </a:solidFill>
                <a:latin typeface="Gotham HTF Light" pitchFamily="50" charset="0"/>
              </a:rPr>
              <a:t>Implantação</a:t>
            </a:r>
          </a:p>
          <a:p>
            <a:pPr marL="600075" lvl="1" indent="-257175">
              <a:lnSpc>
                <a:spcPct val="150000"/>
              </a:lnSpc>
              <a:spcAft>
                <a:spcPts val="1199"/>
              </a:spcAft>
              <a:buClr>
                <a:srgbClr val="ED145B"/>
              </a:buClr>
              <a:buFont typeface="Arial" panose="020B0604020202020204" pitchFamily="34" charset="0"/>
              <a:buChar char="•"/>
            </a:pPr>
            <a:r>
              <a:rPr lang="pt-BR" sz="1200" dirty="0">
                <a:solidFill>
                  <a:schemeClr val="tx1">
                    <a:lumMod val="65000"/>
                    <a:lumOff val="35000"/>
                  </a:schemeClr>
                </a:solidFill>
                <a:latin typeface="Gotham HTF Light" pitchFamily="50" charset="0"/>
              </a:rPr>
              <a:t>Instalação </a:t>
            </a:r>
          </a:p>
          <a:p>
            <a:pPr marL="600075" lvl="1" indent="-257175">
              <a:lnSpc>
                <a:spcPct val="150000"/>
              </a:lnSpc>
              <a:spcAft>
                <a:spcPts val="1199"/>
              </a:spcAft>
              <a:buClr>
                <a:srgbClr val="ED145B"/>
              </a:buClr>
              <a:buFont typeface="Arial" panose="020B0604020202020204" pitchFamily="34" charset="0"/>
              <a:buChar char="•"/>
            </a:pPr>
            <a:r>
              <a:rPr lang="pt-BR" sz="1200" dirty="0">
                <a:solidFill>
                  <a:schemeClr val="tx1">
                    <a:lumMod val="65000"/>
                    <a:lumOff val="35000"/>
                  </a:schemeClr>
                </a:solidFill>
                <a:latin typeface="Gotham HTF Light" pitchFamily="50" charset="0"/>
              </a:rPr>
              <a:t>Treinamento</a:t>
            </a:r>
          </a:p>
          <a:p>
            <a:pPr marL="257175" indent="-257175">
              <a:lnSpc>
                <a:spcPct val="150000"/>
              </a:lnSpc>
              <a:spcAft>
                <a:spcPts val="1199"/>
              </a:spcAft>
              <a:buClr>
                <a:srgbClr val="ED145B"/>
              </a:buClr>
              <a:buFont typeface="+mj-lt"/>
              <a:buAutoNum type="arabicPeriod" startAt="5"/>
            </a:pPr>
            <a:r>
              <a:rPr lang="pt-BR" sz="1200" dirty="0">
                <a:solidFill>
                  <a:schemeClr val="tx1">
                    <a:lumMod val="65000"/>
                    <a:lumOff val="35000"/>
                  </a:schemeClr>
                </a:solidFill>
                <a:latin typeface="Gotham HTF Light" pitchFamily="50" charset="0"/>
              </a:rPr>
              <a:t>Manutenção (Suporte)</a:t>
            </a:r>
            <a:endParaRPr lang="pt-BR" sz="1200" dirty="0">
              <a:solidFill>
                <a:schemeClr val="tx1">
                  <a:lumMod val="65000"/>
                  <a:lumOff val="35000"/>
                </a:schemeClr>
              </a:solidFill>
              <a:latin typeface="Gotham HTF Light" pitchFamily="50" charset="0"/>
              <a:cs typeface="Roboto Light"/>
            </a:endParaRPr>
          </a:p>
        </p:txBody>
      </p:sp>
      <p:sp>
        <p:nvSpPr>
          <p:cNvPr id="6" name="TextBox 59">
            <a:extLst>
              <a:ext uri="{FF2B5EF4-FFF2-40B4-BE49-F238E27FC236}">
                <a16:creationId xmlns:a16="http://schemas.microsoft.com/office/drawing/2014/main" id="{C494C356-CA40-48E7-B631-48BBACB827C8}"/>
              </a:ext>
            </a:extLst>
          </p:cNvPr>
          <p:cNvSpPr txBox="1"/>
          <p:nvPr/>
        </p:nvSpPr>
        <p:spPr>
          <a:xfrm>
            <a:off x="939417" y="555259"/>
            <a:ext cx="5684812" cy="646074"/>
          </a:xfrm>
          <a:prstGeom prst="rect">
            <a:avLst/>
          </a:prstGeom>
          <a:noFill/>
        </p:spPr>
        <p:txBody>
          <a:bodyPr wrap="square" rtlCol="0">
            <a:spAutoFit/>
          </a:bodyPr>
          <a:lstStyle/>
          <a:p>
            <a:r>
              <a:rPr lang="pt-BR" sz="1799" dirty="0">
                <a:solidFill>
                  <a:schemeClr val="tx1">
                    <a:lumMod val="65000"/>
                    <a:lumOff val="35000"/>
                  </a:schemeClr>
                </a:solidFill>
                <a:latin typeface="Gotham HTF Light"/>
                <a:cs typeface="Gotham HTF Light"/>
              </a:rPr>
              <a:t>ETAPAS DO PROCESSO DE </a:t>
            </a:r>
          </a:p>
          <a:p>
            <a:r>
              <a:rPr lang="pt-BR" sz="1799" dirty="0">
                <a:solidFill>
                  <a:srgbClr val="ED145B"/>
                </a:solidFill>
                <a:latin typeface="Gotham HTF" pitchFamily="50" charset="0"/>
                <a:cs typeface="Gotham HTF Bold"/>
              </a:rPr>
              <a:t>CONSTRUÇÃO DE SOFTWARE</a:t>
            </a:r>
            <a:endParaRPr lang="pt-BR" sz="1799" dirty="0">
              <a:solidFill>
                <a:srgbClr val="ED145B"/>
              </a:solidFill>
              <a:latin typeface="Gotham HTF" pitchFamily="50" charset="0"/>
              <a:cs typeface="Gotham HTF Light"/>
            </a:endParaRPr>
          </a:p>
        </p:txBody>
      </p:sp>
    </p:spTree>
    <p:extLst>
      <p:ext uri="{BB962C8B-B14F-4D97-AF65-F5344CB8AC3E}">
        <p14:creationId xmlns:p14="http://schemas.microsoft.com/office/powerpoint/2010/main" val="2683091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59">
            <a:extLst>
              <a:ext uri="{FF2B5EF4-FFF2-40B4-BE49-F238E27FC236}">
                <a16:creationId xmlns:a16="http://schemas.microsoft.com/office/drawing/2014/main" id="{467E693D-A804-400A-94F8-8317650F103A}"/>
              </a:ext>
            </a:extLst>
          </p:cNvPr>
          <p:cNvSpPr txBox="1"/>
          <p:nvPr/>
        </p:nvSpPr>
        <p:spPr>
          <a:xfrm>
            <a:off x="939416" y="555259"/>
            <a:ext cx="3822112" cy="299677"/>
          </a:xfrm>
          <a:prstGeom prst="rect">
            <a:avLst/>
          </a:prstGeom>
          <a:noFill/>
        </p:spPr>
        <p:txBody>
          <a:bodyPr wrap="square" rtlCol="0">
            <a:spAutoFit/>
          </a:bodyPr>
          <a:lstStyle/>
          <a:p>
            <a:r>
              <a:rPr lang="pt-BR" sz="1349" dirty="0">
                <a:solidFill>
                  <a:schemeClr val="tx1">
                    <a:lumMod val="65000"/>
                    <a:lumOff val="35000"/>
                  </a:schemeClr>
                </a:solidFill>
                <a:latin typeface="Gotham HTF Light"/>
                <a:cs typeface="Gotham HTF Bold"/>
              </a:rPr>
              <a:t>PRÓXIMA </a:t>
            </a:r>
            <a:r>
              <a:rPr lang="pt-BR" sz="1349" dirty="0">
                <a:solidFill>
                  <a:srgbClr val="ED145B"/>
                </a:solidFill>
                <a:latin typeface="Gotham HTF" pitchFamily="50" charset="0"/>
                <a:cs typeface="Gotham HTF Bold"/>
              </a:rPr>
              <a:t>AULA</a:t>
            </a:r>
            <a:endParaRPr lang="pt-BR" sz="1349" dirty="0">
              <a:solidFill>
                <a:srgbClr val="ED145B"/>
              </a:solidFill>
              <a:latin typeface="Gotham HTF" pitchFamily="50" charset="0"/>
              <a:cs typeface="Gotham HTF Light"/>
            </a:endParaRPr>
          </a:p>
        </p:txBody>
      </p:sp>
      <p:sp>
        <p:nvSpPr>
          <p:cNvPr id="6" name="CaixaDeTexto 5"/>
          <p:cNvSpPr txBox="1"/>
          <p:nvPr/>
        </p:nvSpPr>
        <p:spPr>
          <a:xfrm>
            <a:off x="6055666" y="1764448"/>
            <a:ext cx="589680" cy="199742"/>
          </a:xfrm>
          <a:prstGeom prst="rect">
            <a:avLst/>
          </a:prstGeom>
          <a:noFill/>
        </p:spPr>
        <p:txBody>
          <a:bodyPr wrap="none" rtlCol="0">
            <a:spAutoFit/>
          </a:bodyPr>
          <a:lstStyle/>
          <a:p>
            <a:r>
              <a:rPr lang="pt-BR" sz="699" dirty="0">
                <a:solidFill>
                  <a:srgbClr val="797979"/>
                </a:solidFill>
                <a:latin typeface="Gotham HTF Light" pitchFamily="50" charset="0"/>
              </a:rPr>
              <a:t>OX GÊNIUS</a:t>
            </a:r>
          </a:p>
        </p:txBody>
      </p:sp>
      <p:pic>
        <p:nvPicPr>
          <p:cNvPr id="2" name="Imagem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49692" y="664549"/>
            <a:ext cx="3949606" cy="3862776"/>
          </a:xfrm>
          <a:prstGeom prst="rect">
            <a:avLst/>
          </a:prstGeom>
        </p:spPr>
      </p:pic>
      <p:sp>
        <p:nvSpPr>
          <p:cNvPr id="3" name="Retângulo 2">
            <a:extLst>
              <a:ext uri="{FF2B5EF4-FFF2-40B4-BE49-F238E27FC236}">
                <a16:creationId xmlns:a16="http://schemas.microsoft.com/office/drawing/2014/main" id="{AA3954B4-AC1F-41C3-811D-8274EBD8BEF6}"/>
              </a:ext>
            </a:extLst>
          </p:cNvPr>
          <p:cNvSpPr/>
          <p:nvPr/>
        </p:nvSpPr>
        <p:spPr>
          <a:xfrm>
            <a:off x="166760" y="2859782"/>
            <a:ext cx="2389016" cy="1351588"/>
          </a:xfrm>
          <a:prstGeom prst="rect">
            <a:avLst/>
          </a:prstGeom>
        </p:spPr>
        <p:txBody>
          <a:bodyPr wrap="square">
            <a:spAutoFit/>
          </a:bodyPr>
          <a:lstStyle/>
          <a:p>
            <a:pPr algn="ctr">
              <a:lnSpc>
                <a:spcPct val="150000"/>
              </a:lnSpc>
            </a:pPr>
            <a:r>
              <a:rPr lang="pt-BR" altLang="pt-BR" sz="1400" dirty="0">
                <a:solidFill>
                  <a:srgbClr val="797979"/>
                </a:solidFill>
                <a:latin typeface="Gotham HTF Book" pitchFamily="50" charset="0"/>
              </a:rPr>
              <a:t>MODELOS E METODOLOGIAS DE APLICAÇÃO DAS</a:t>
            </a:r>
          </a:p>
          <a:p>
            <a:pPr algn="ctr">
              <a:lnSpc>
                <a:spcPct val="150000"/>
              </a:lnSpc>
            </a:pPr>
            <a:r>
              <a:rPr lang="pt-BR" altLang="pt-BR" sz="1400" dirty="0">
                <a:solidFill>
                  <a:srgbClr val="ED145B"/>
                </a:solidFill>
                <a:latin typeface="Gotham HTF Book" pitchFamily="50" charset="0"/>
              </a:rPr>
              <a:t>ETAPAS DO PROCESSO DE CONSTRUÇÃO DE SW</a:t>
            </a:r>
          </a:p>
        </p:txBody>
      </p:sp>
      <p:sp>
        <p:nvSpPr>
          <p:cNvPr id="4" name="Retângulo 3">
            <a:extLst>
              <a:ext uri="{FF2B5EF4-FFF2-40B4-BE49-F238E27FC236}">
                <a16:creationId xmlns:a16="http://schemas.microsoft.com/office/drawing/2014/main" id="{DFC1C5F4-D13F-425E-8712-AE0DE6C927B4}"/>
              </a:ext>
            </a:extLst>
          </p:cNvPr>
          <p:cNvSpPr/>
          <p:nvPr/>
        </p:nvSpPr>
        <p:spPr>
          <a:xfrm>
            <a:off x="5436096" y="964226"/>
            <a:ext cx="1152128" cy="67142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pt-BR" dirty="0">
                <a:solidFill>
                  <a:schemeClr val="tx1"/>
                </a:solidFill>
              </a:rPr>
              <a:t>MODELOS DE PROCESSO</a:t>
            </a:r>
          </a:p>
        </p:txBody>
      </p:sp>
    </p:spTree>
    <p:extLst>
      <p:ext uri="{BB962C8B-B14F-4D97-AF65-F5344CB8AC3E}">
        <p14:creationId xmlns:p14="http://schemas.microsoft.com/office/powerpoint/2010/main" val="3431369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9">
            <a:extLst>
              <a:ext uri="{FF2B5EF4-FFF2-40B4-BE49-F238E27FC236}">
                <a16:creationId xmlns:a16="http://schemas.microsoft.com/office/drawing/2014/main" id="{CA8EF573-3300-42B3-9E52-4D1274F11F30}"/>
              </a:ext>
            </a:extLst>
          </p:cNvPr>
          <p:cNvSpPr txBox="1"/>
          <p:nvPr/>
        </p:nvSpPr>
        <p:spPr>
          <a:xfrm>
            <a:off x="939417" y="555259"/>
            <a:ext cx="5684812" cy="369204"/>
          </a:xfrm>
          <a:prstGeom prst="rect">
            <a:avLst/>
          </a:prstGeom>
          <a:noFill/>
        </p:spPr>
        <p:txBody>
          <a:bodyPr wrap="square" rtlCol="0">
            <a:spAutoFit/>
          </a:bodyPr>
          <a:lstStyle/>
          <a:p>
            <a:r>
              <a:rPr lang="pt-BR" sz="1799" dirty="0">
                <a:solidFill>
                  <a:srgbClr val="ED145B"/>
                </a:solidFill>
                <a:latin typeface="Gotham HTF" pitchFamily="50" charset="0"/>
                <a:cs typeface="Gotham HTF Bold"/>
              </a:rPr>
              <a:t>DÚVIDAS?</a:t>
            </a:r>
            <a:endParaRPr lang="pt-BR" sz="1799" dirty="0">
              <a:solidFill>
                <a:srgbClr val="ED145B"/>
              </a:solidFill>
              <a:latin typeface="Gotham HTF" pitchFamily="50" charset="0"/>
              <a:cs typeface="Gotham HTF Light"/>
            </a:endParaRPr>
          </a:p>
        </p:txBody>
      </p:sp>
      <p:pic>
        <p:nvPicPr>
          <p:cNvPr id="9" name="Imagem 8">
            <a:extLst>
              <a:ext uri="{FF2B5EF4-FFF2-40B4-BE49-F238E27FC236}">
                <a16:creationId xmlns:a16="http://schemas.microsoft.com/office/drawing/2014/main" id="{E2695FCD-B681-44CC-8FF3-F02F8785DE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72891" y="740439"/>
            <a:ext cx="1976712" cy="3922049"/>
          </a:xfrm>
          <a:prstGeom prst="rect">
            <a:avLst/>
          </a:prstGeom>
        </p:spPr>
      </p:pic>
      <p:sp>
        <p:nvSpPr>
          <p:cNvPr id="14" name="Retângulo 4">
            <a:extLst>
              <a:ext uri="{FF2B5EF4-FFF2-40B4-BE49-F238E27FC236}">
                <a16:creationId xmlns:a16="http://schemas.microsoft.com/office/drawing/2014/main" id="{24115890-3245-4322-908B-3A09FD071A5C}"/>
              </a:ext>
            </a:extLst>
          </p:cNvPr>
          <p:cNvSpPr/>
          <p:nvPr/>
        </p:nvSpPr>
        <p:spPr>
          <a:xfrm>
            <a:off x="936053" y="2215100"/>
            <a:ext cx="2769256" cy="718063"/>
          </a:xfrm>
          <a:prstGeom prst="rect">
            <a:avLst/>
          </a:prstGeom>
          <a:noFill/>
          <a:ln w="952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pt-BR" sz="1800" b="0" i="1" u="none" strike="noStrike" kern="0" cap="none" spc="0" normalizeH="0" baseline="0" noProof="0" dirty="0">
                <a:ln>
                  <a:noFill/>
                </a:ln>
                <a:solidFill>
                  <a:prstClr val="black">
                    <a:lumMod val="65000"/>
                    <a:lumOff val="35000"/>
                  </a:prstClr>
                </a:solidFill>
                <a:effectLst/>
                <a:uLnTx/>
                <a:uFillTx/>
                <a:latin typeface="Gotham HTF Book"/>
                <a:ea typeface="+mn-ea"/>
                <a:cs typeface="Gotham HTF Book"/>
              </a:rPr>
              <a:t>“A dúvida é o princípio </a:t>
            </a:r>
          </a:p>
          <a:p>
            <a:pPr marL="0" marR="0" lvl="0" indent="0" algn="ctr" defTabSz="457200" eaLnBrk="1" fontAlgn="auto" latinLnBrk="0" hangingPunct="1">
              <a:lnSpc>
                <a:spcPct val="100000"/>
              </a:lnSpc>
              <a:spcBef>
                <a:spcPts val="0"/>
              </a:spcBef>
              <a:spcAft>
                <a:spcPts val="0"/>
              </a:spcAft>
              <a:buClrTx/>
              <a:buSzTx/>
              <a:buFontTx/>
              <a:buNone/>
              <a:tabLst/>
              <a:defRPr/>
            </a:pPr>
            <a:r>
              <a:rPr kumimoji="0" lang="pt-BR" sz="1800" b="0" i="1" u="none" strike="noStrike" kern="0" cap="none" spc="0" normalizeH="0" baseline="0" noProof="0" dirty="0">
                <a:ln>
                  <a:noFill/>
                </a:ln>
                <a:solidFill>
                  <a:prstClr val="black">
                    <a:lumMod val="65000"/>
                    <a:lumOff val="35000"/>
                  </a:prstClr>
                </a:solidFill>
                <a:effectLst/>
                <a:uLnTx/>
                <a:uFillTx/>
                <a:latin typeface="Gotham HTF Book"/>
                <a:ea typeface="+mn-ea"/>
                <a:cs typeface="Gotham HTF Book"/>
              </a:rPr>
              <a:t>da sabedoria.”</a:t>
            </a:r>
          </a:p>
          <a:p>
            <a:pPr marL="0" marR="0" lvl="0" indent="0" algn="ctr" defTabSz="457200" eaLnBrk="1" fontAlgn="auto" latinLnBrk="0" hangingPunct="1">
              <a:lnSpc>
                <a:spcPct val="100000"/>
              </a:lnSpc>
              <a:spcBef>
                <a:spcPts val="0"/>
              </a:spcBef>
              <a:spcAft>
                <a:spcPts val="0"/>
              </a:spcAft>
              <a:buClrTx/>
              <a:buSzTx/>
              <a:buFontTx/>
              <a:buNone/>
              <a:tabLst/>
              <a:defRPr/>
            </a:pPr>
            <a:r>
              <a:rPr kumimoji="0" lang="pt-BR" sz="1800" b="0" i="0" u="none" strike="noStrike" kern="0" cap="none" spc="0" normalizeH="0" baseline="0" noProof="0" dirty="0">
                <a:ln>
                  <a:noFill/>
                </a:ln>
                <a:solidFill>
                  <a:prstClr val="black">
                    <a:lumMod val="65000"/>
                    <a:lumOff val="35000"/>
                  </a:prstClr>
                </a:solidFill>
                <a:effectLst/>
                <a:uLnTx/>
                <a:uFillTx/>
                <a:latin typeface="Gotham HTF Book"/>
                <a:ea typeface="+mn-ea"/>
                <a:cs typeface="Gotham HTF Book"/>
              </a:rPr>
              <a:t>		               </a:t>
            </a:r>
            <a:r>
              <a:rPr kumimoji="0" lang="pt-BR" sz="800" b="0" i="0" u="none" strike="noStrike" kern="0" cap="none" spc="0" normalizeH="0" baseline="0" noProof="0" dirty="0">
                <a:ln>
                  <a:noFill/>
                </a:ln>
                <a:solidFill>
                  <a:prstClr val="black">
                    <a:lumMod val="65000"/>
                    <a:lumOff val="35000"/>
                  </a:prstClr>
                </a:solidFill>
                <a:effectLst/>
                <a:uLnTx/>
                <a:uFillTx/>
                <a:latin typeface="Gotham HTF Book"/>
                <a:ea typeface="+mn-ea"/>
                <a:cs typeface="Gotham HTF Book"/>
              </a:rPr>
              <a:t>Aristóteles</a:t>
            </a:r>
          </a:p>
        </p:txBody>
      </p:sp>
    </p:spTree>
    <p:extLst>
      <p:ext uri="{BB962C8B-B14F-4D97-AF65-F5344CB8AC3E}">
        <p14:creationId xmlns:p14="http://schemas.microsoft.com/office/powerpoint/2010/main" val="488731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Imagem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64396" y="3562262"/>
            <a:ext cx="815208" cy="219292"/>
          </a:xfrm>
          <a:prstGeom prst="rect">
            <a:avLst/>
          </a:prstGeom>
        </p:spPr>
      </p:pic>
      <p:sp>
        <p:nvSpPr>
          <p:cNvPr id="26" name="TextBox 25"/>
          <p:cNvSpPr txBox="1">
            <a:spLocks noChangeArrowheads="1"/>
          </p:cNvSpPr>
          <p:nvPr/>
        </p:nvSpPr>
        <p:spPr bwMode="auto">
          <a:xfrm>
            <a:off x="2230813" y="3992328"/>
            <a:ext cx="4682375" cy="5598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ＭＳ Ｐゴシック"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lnSpc>
                <a:spcPct val="150000"/>
              </a:lnSpc>
            </a:pPr>
            <a:r>
              <a:rPr lang="en-US" sz="699" dirty="0">
                <a:solidFill>
                  <a:schemeClr val="tx1">
                    <a:lumMod val="65000"/>
                    <a:lumOff val="35000"/>
                  </a:schemeClr>
                </a:solidFill>
                <a:latin typeface="Gotham HTF Light" pitchFamily="50" charset="0"/>
                <a:cs typeface="Roboto Light"/>
              </a:rPr>
              <a:t>Copyright </a:t>
            </a:r>
            <a:r>
              <a:rPr lang="de-DE" sz="699" dirty="0">
                <a:solidFill>
                  <a:schemeClr val="tx1">
                    <a:lumMod val="65000"/>
                    <a:lumOff val="35000"/>
                  </a:schemeClr>
                </a:solidFill>
                <a:latin typeface="Gotham HTF Light" pitchFamily="50" charset="0"/>
                <a:cs typeface="Roboto Light"/>
              </a:rPr>
              <a:t>© </a:t>
            </a:r>
            <a:r>
              <a:rPr lang="en-US" sz="699" dirty="0">
                <a:solidFill>
                  <a:schemeClr val="tx1">
                    <a:lumMod val="65000"/>
                    <a:lumOff val="35000"/>
                  </a:schemeClr>
                </a:solidFill>
                <a:latin typeface="Gotham HTF Light" pitchFamily="50" charset="0"/>
                <a:cs typeface="Roboto Light"/>
              </a:rPr>
              <a:t>2023 | Professor Allen Fernando </a:t>
            </a:r>
          </a:p>
          <a:p>
            <a:pPr algn="ctr" eaLnBrk="1" hangingPunct="1">
              <a:lnSpc>
                <a:spcPct val="150000"/>
              </a:lnSpc>
            </a:pPr>
            <a:r>
              <a:rPr lang="en-US" sz="699" dirty="0" err="1">
                <a:solidFill>
                  <a:schemeClr val="tx1">
                    <a:lumMod val="65000"/>
                    <a:lumOff val="35000"/>
                  </a:schemeClr>
                </a:solidFill>
                <a:latin typeface="Gotham HTF Light" pitchFamily="50" charset="0"/>
                <a:cs typeface="Roboto Light"/>
              </a:rPr>
              <a:t>Todos</a:t>
            </a:r>
            <a:r>
              <a:rPr lang="en-US" sz="699" dirty="0">
                <a:solidFill>
                  <a:schemeClr val="tx1">
                    <a:lumMod val="65000"/>
                    <a:lumOff val="35000"/>
                  </a:schemeClr>
                </a:solidFill>
                <a:latin typeface="Gotham HTF Light" pitchFamily="50" charset="0"/>
                <a:cs typeface="Roboto Light"/>
              </a:rPr>
              <a:t> </a:t>
            </a:r>
            <a:r>
              <a:rPr lang="en-US" sz="699" dirty="0" err="1">
                <a:solidFill>
                  <a:schemeClr val="tx1">
                    <a:lumMod val="65000"/>
                    <a:lumOff val="35000"/>
                  </a:schemeClr>
                </a:solidFill>
                <a:latin typeface="Gotham HTF Light" pitchFamily="50" charset="0"/>
                <a:cs typeface="Roboto Light"/>
              </a:rPr>
              <a:t>os</a:t>
            </a:r>
            <a:r>
              <a:rPr lang="en-US" sz="699" dirty="0">
                <a:solidFill>
                  <a:schemeClr val="tx1">
                    <a:lumMod val="65000"/>
                    <a:lumOff val="35000"/>
                  </a:schemeClr>
                </a:solidFill>
                <a:latin typeface="Gotham HTF Light" pitchFamily="50" charset="0"/>
                <a:cs typeface="Roboto Light"/>
              </a:rPr>
              <a:t> </a:t>
            </a:r>
            <a:r>
              <a:rPr lang="en-US" sz="699" dirty="0" err="1">
                <a:solidFill>
                  <a:schemeClr val="tx1">
                    <a:lumMod val="65000"/>
                    <a:lumOff val="35000"/>
                  </a:schemeClr>
                </a:solidFill>
                <a:latin typeface="Gotham HTF Light" pitchFamily="50" charset="0"/>
                <a:cs typeface="Roboto Light"/>
              </a:rPr>
              <a:t>direitos</a:t>
            </a:r>
            <a:r>
              <a:rPr lang="en-US" sz="699" dirty="0">
                <a:solidFill>
                  <a:schemeClr val="tx1">
                    <a:lumMod val="65000"/>
                    <a:lumOff val="35000"/>
                  </a:schemeClr>
                </a:solidFill>
                <a:latin typeface="Gotham HTF Light" pitchFamily="50" charset="0"/>
                <a:cs typeface="Roboto Light"/>
              </a:rPr>
              <a:t> </a:t>
            </a:r>
            <a:r>
              <a:rPr lang="en-US" sz="699" dirty="0" err="1">
                <a:solidFill>
                  <a:schemeClr val="tx1">
                    <a:lumMod val="65000"/>
                    <a:lumOff val="35000"/>
                  </a:schemeClr>
                </a:solidFill>
                <a:latin typeface="Gotham HTF Light" pitchFamily="50" charset="0"/>
                <a:cs typeface="Roboto Light"/>
              </a:rPr>
              <a:t>reservados</a:t>
            </a:r>
            <a:r>
              <a:rPr lang="en-US" sz="699" dirty="0">
                <a:solidFill>
                  <a:schemeClr val="tx1">
                    <a:lumMod val="65000"/>
                    <a:lumOff val="35000"/>
                  </a:schemeClr>
                </a:solidFill>
                <a:latin typeface="Gotham HTF Light" pitchFamily="50" charset="0"/>
                <a:cs typeface="Roboto Light"/>
              </a:rPr>
              <a:t>. </a:t>
            </a:r>
            <a:r>
              <a:rPr lang="en-US" sz="699" dirty="0" err="1">
                <a:solidFill>
                  <a:schemeClr val="tx1">
                    <a:lumMod val="65000"/>
                    <a:lumOff val="35000"/>
                  </a:schemeClr>
                </a:solidFill>
                <a:latin typeface="Gotham HTF Light" pitchFamily="50" charset="0"/>
                <a:cs typeface="Roboto Light"/>
              </a:rPr>
              <a:t>Reprodução</a:t>
            </a:r>
            <a:r>
              <a:rPr lang="en-US" sz="699" dirty="0">
                <a:solidFill>
                  <a:schemeClr val="tx1">
                    <a:lumMod val="65000"/>
                    <a:lumOff val="35000"/>
                  </a:schemeClr>
                </a:solidFill>
                <a:latin typeface="Gotham HTF Light" pitchFamily="50" charset="0"/>
                <a:cs typeface="Roboto Light"/>
              </a:rPr>
              <a:t> </a:t>
            </a:r>
            <a:r>
              <a:rPr lang="en-US" sz="699" dirty="0" err="1">
                <a:solidFill>
                  <a:schemeClr val="tx1">
                    <a:lumMod val="65000"/>
                    <a:lumOff val="35000"/>
                  </a:schemeClr>
                </a:solidFill>
                <a:latin typeface="Gotham HTF Light" pitchFamily="50" charset="0"/>
                <a:cs typeface="Roboto Light"/>
              </a:rPr>
              <a:t>ou</a:t>
            </a:r>
            <a:r>
              <a:rPr lang="en-US" sz="699" dirty="0">
                <a:solidFill>
                  <a:schemeClr val="tx1">
                    <a:lumMod val="65000"/>
                    <a:lumOff val="35000"/>
                  </a:schemeClr>
                </a:solidFill>
                <a:latin typeface="Gotham HTF Light" pitchFamily="50" charset="0"/>
                <a:cs typeface="Roboto Light"/>
              </a:rPr>
              <a:t> </a:t>
            </a:r>
            <a:r>
              <a:rPr lang="en-US" sz="699" dirty="0" err="1">
                <a:solidFill>
                  <a:schemeClr val="tx1">
                    <a:lumMod val="65000"/>
                    <a:lumOff val="35000"/>
                  </a:schemeClr>
                </a:solidFill>
                <a:latin typeface="Gotham HTF Light" pitchFamily="50" charset="0"/>
                <a:cs typeface="Roboto Light"/>
              </a:rPr>
              <a:t>divulgação</a:t>
            </a:r>
            <a:r>
              <a:rPr lang="en-US" sz="699" dirty="0">
                <a:solidFill>
                  <a:schemeClr val="tx1">
                    <a:lumMod val="65000"/>
                    <a:lumOff val="35000"/>
                  </a:schemeClr>
                </a:solidFill>
                <a:latin typeface="Gotham HTF Light" pitchFamily="50" charset="0"/>
                <a:cs typeface="Roboto Light"/>
              </a:rPr>
              <a:t> total </a:t>
            </a:r>
            <a:r>
              <a:rPr lang="en-US" sz="699" dirty="0" err="1">
                <a:solidFill>
                  <a:schemeClr val="tx1">
                    <a:lumMod val="65000"/>
                    <a:lumOff val="35000"/>
                  </a:schemeClr>
                </a:solidFill>
                <a:latin typeface="Gotham HTF Light" pitchFamily="50" charset="0"/>
                <a:cs typeface="Roboto Light"/>
              </a:rPr>
              <a:t>ou</a:t>
            </a:r>
            <a:r>
              <a:rPr lang="en-US" sz="699" dirty="0">
                <a:solidFill>
                  <a:schemeClr val="tx1">
                    <a:lumMod val="65000"/>
                    <a:lumOff val="35000"/>
                  </a:schemeClr>
                </a:solidFill>
                <a:latin typeface="Gotham HTF Light" pitchFamily="50" charset="0"/>
                <a:cs typeface="Roboto Light"/>
              </a:rPr>
              <a:t> </a:t>
            </a:r>
            <a:r>
              <a:rPr lang="en-US" sz="699" dirty="0" err="1">
                <a:solidFill>
                  <a:schemeClr val="tx1">
                    <a:lumMod val="65000"/>
                    <a:lumOff val="35000"/>
                  </a:schemeClr>
                </a:solidFill>
                <a:latin typeface="Gotham HTF Light" pitchFamily="50" charset="0"/>
                <a:cs typeface="Roboto Light"/>
              </a:rPr>
              <a:t>parcial</a:t>
            </a:r>
            <a:r>
              <a:rPr lang="en-US" sz="699" dirty="0">
                <a:solidFill>
                  <a:schemeClr val="tx1">
                    <a:lumMod val="65000"/>
                    <a:lumOff val="35000"/>
                  </a:schemeClr>
                </a:solidFill>
                <a:latin typeface="Gotham HTF Light" pitchFamily="50" charset="0"/>
                <a:cs typeface="Roboto Light"/>
              </a:rPr>
              <a:t> </a:t>
            </a:r>
            <a:r>
              <a:rPr lang="en-US" sz="699" dirty="0" err="1">
                <a:solidFill>
                  <a:schemeClr val="tx1">
                    <a:lumMod val="65000"/>
                    <a:lumOff val="35000"/>
                  </a:schemeClr>
                </a:solidFill>
                <a:latin typeface="Gotham HTF Light" pitchFamily="50" charset="0"/>
                <a:cs typeface="Roboto Light"/>
              </a:rPr>
              <a:t>deste</a:t>
            </a:r>
            <a:r>
              <a:rPr lang="en-US" sz="699" dirty="0">
                <a:solidFill>
                  <a:schemeClr val="tx1">
                    <a:lumMod val="65000"/>
                    <a:lumOff val="35000"/>
                  </a:schemeClr>
                </a:solidFill>
                <a:latin typeface="Gotham HTF Light" pitchFamily="50" charset="0"/>
                <a:cs typeface="Roboto Light"/>
              </a:rPr>
              <a:t> </a:t>
            </a:r>
            <a:r>
              <a:rPr lang="en-US" sz="699" dirty="0" err="1">
                <a:solidFill>
                  <a:schemeClr val="tx1">
                    <a:lumMod val="65000"/>
                    <a:lumOff val="35000"/>
                  </a:schemeClr>
                </a:solidFill>
                <a:latin typeface="Gotham HTF Light" pitchFamily="50" charset="0"/>
                <a:cs typeface="Roboto Light"/>
              </a:rPr>
              <a:t>documento</a:t>
            </a:r>
            <a:r>
              <a:rPr lang="en-US" sz="699" dirty="0">
                <a:solidFill>
                  <a:schemeClr val="tx1">
                    <a:lumMod val="65000"/>
                    <a:lumOff val="35000"/>
                  </a:schemeClr>
                </a:solidFill>
                <a:latin typeface="Gotham HTF Light" pitchFamily="50" charset="0"/>
                <a:cs typeface="Roboto Light"/>
              </a:rPr>
              <a:t>, </a:t>
            </a:r>
            <a:r>
              <a:rPr lang="en-US" sz="699" dirty="0" err="1">
                <a:solidFill>
                  <a:schemeClr val="tx1">
                    <a:lumMod val="65000"/>
                    <a:lumOff val="35000"/>
                  </a:schemeClr>
                </a:solidFill>
                <a:latin typeface="Gotham HTF Light" pitchFamily="50" charset="0"/>
                <a:cs typeface="Roboto Light"/>
              </a:rPr>
              <a:t>é</a:t>
            </a:r>
            <a:r>
              <a:rPr lang="en-US" sz="699" dirty="0">
                <a:solidFill>
                  <a:schemeClr val="tx1">
                    <a:lumMod val="65000"/>
                    <a:lumOff val="35000"/>
                  </a:schemeClr>
                </a:solidFill>
                <a:latin typeface="Gotham HTF Light" pitchFamily="50" charset="0"/>
                <a:cs typeface="Roboto Light"/>
              </a:rPr>
              <a:t> </a:t>
            </a:r>
            <a:r>
              <a:rPr lang="en-US" sz="699" dirty="0" err="1">
                <a:solidFill>
                  <a:schemeClr val="tx1">
                    <a:lumMod val="65000"/>
                    <a:lumOff val="35000"/>
                  </a:schemeClr>
                </a:solidFill>
                <a:latin typeface="Gotham HTF Light" pitchFamily="50" charset="0"/>
                <a:cs typeface="Roboto Light"/>
              </a:rPr>
              <a:t>expressamente</a:t>
            </a:r>
            <a:r>
              <a:rPr lang="en-US" sz="699" dirty="0">
                <a:solidFill>
                  <a:schemeClr val="tx1">
                    <a:lumMod val="65000"/>
                    <a:lumOff val="35000"/>
                  </a:schemeClr>
                </a:solidFill>
                <a:latin typeface="Gotham HTF Light" pitchFamily="50" charset="0"/>
                <a:cs typeface="Roboto Light"/>
              </a:rPr>
              <a:t> </a:t>
            </a:r>
            <a:r>
              <a:rPr lang="en-US" sz="699" dirty="0" err="1">
                <a:solidFill>
                  <a:schemeClr val="tx1">
                    <a:lumMod val="65000"/>
                    <a:lumOff val="35000"/>
                  </a:schemeClr>
                </a:solidFill>
                <a:latin typeface="Gotham HTF Light" pitchFamily="50" charset="0"/>
                <a:cs typeface="Roboto Light"/>
              </a:rPr>
              <a:t>proibido</a:t>
            </a:r>
            <a:r>
              <a:rPr lang="en-US" sz="699" dirty="0">
                <a:solidFill>
                  <a:schemeClr val="tx1">
                    <a:lumMod val="65000"/>
                    <a:lumOff val="35000"/>
                  </a:schemeClr>
                </a:solidFill>
                <a:latin typeface="Gotham HTF Light" pitchFamily="50" charset="0"/>
                <a:cs typeface="Roboto Light"/>
              </a:rPr>
              <a:t> </a:t>
            </a:r>
            <a:r>
              <a:rPr lang="en-US" sz="699" dirty="0" err="1">
                <a:solidFill>
                  <a:schemeClr val="tx1">
                    <a:lumMod val="65000"/>
                    <a:lumOff val="35000"/>
                  </a:schemeClr>
                </a:solidFill>
                <a:latin typeface="Gotham HTF Light" pitchFamily="50" charset="0"/>
                <a:cs typeface="Roboto Light"/>
              </a:rPr>
              <a:t>sem</a:t>
            </a:r>
            <a:r>
              <a:rPr lang="en-US" sz="699" dirty="0">
                <a:solidFill>
                  <a:schemeClr val="tx1">
                    <a:lumMod val="65000"/>
                    <a:lumOff val="35000"/>
                  </a:schemeClr>
                </a:solidFill>
                <a:latin typeface="Gotham HTF Light" pitchFamily="50" charset="0"/>
                <a:cs typeface="Roboto Light"/>
              </a:rPr>
              <a:t> </a:t>
            </a:r>
            <a:r>
              <a:rPr lang="en-US" sz="699" dirty="0" err="1">
                <a:solidFill>
                  <a:schemeClr val="tx1">
                    <a:lumMod val="65000"/>
                    <a:lumOff val="35000"/>
                  </a:schemeClr>
                </a:solidFill>
                <a:latin typeface="Gotham HTF Light" pitchFamily="50" charset="0"/>
                <a:cs typeface="Roboto Light"/>
              </a:rPr>
              <a:t>consentimento</a:t>
            </a:r>
            <a:r>
              <a:rPr lang="en-US" sz="699" dirty="0">
                <a:solidFill>
                  <a:schemeClr val="tx1">
                    <a:lumMod val="65000"/>
                    <a:lumOff val="35000"/>
                  </a:schemeClr>
                </a:solidFill>
                <a:latin typeface="Gotham HTF Light" pitchFamily="50" charset="0"/>
                <a:cs typeface="Roboto Light"/>
              </a:rPr>
              <a:t> formal, </a:t>
            </a:r>
            <a:r>
              <a:rPr lang="en-US" sz="699" dirty="0" err="1">
                <a:solidFill>
                  <a:schemeClr val="tx1">
                    <a:lumMod val="65000"/>
                    <a:lumOff val="35000"/>
                  </a:schemeClr>
                </a:solidFill>
                <a:latin typeface="Gotham HTF Light" pitchFamily="50" charset="0"/>
                <a:cs typeface="Roboto Light"/>
              </a:rPr>
              <a:t>por</a:t>
            </a:r>
            <a:r>
              <a:rPr lang="en-US" sz="699" dirty="0">
                <a:solidFill>
                  <a:schemeClr val="tx1">
                    <a:lumMod val="65000"/>
                    <a:lumOff val="35000"/>
                  </a:schemeClr>
                </a:solidFill>
                <a:latin typeface="Gotham HTF Light" pitchFamily="50" charset="0"/>
                <a:cs typeface="Roboto Light"/>
              </a:rPr>
              <a:t> </a:t>
            </a:r>
            <a:r>
              <a:rPr lang="en-US" sz="699" dirty="0" err="1">
                <a:solidFill>
                  <a:schemeClr val="tx1">
                    <a:lumMod val="65000"/>
                    <a:lumOff val="35000"/>
                  </a:schemeClr>
                </a:solidFill>
                <a:latin typeface="Gotham HTF Light" pitchFamily="50" charset="0"/>
                <a:cs typeface="Roboto Light"/>
              </a:rPr>
              <a:t>escrito</a:t>
            </a:r>
            <a:r>
              <a:rPr lang="en-US" sz="699" dirty="0">
                <a:solidFill>
                  <a:schemeClr val="tx1">
                    <a:lumMod val="65000"/>
                    <a:lumOff val="35000"/>
                  </a:schemeClr>
                </a:solidFill>
                <a:latin typeface="Gotham HTF Light" pitchFamily="50" charset="0"/>
                <a:cs typeface="Roboto Light"/>
              </a:rPr>
              <a:t>, do professor/</a:t>
            </a:r>
            <a:r>
              <a:rPr lang="en-US" sz="699" dirty="0" err="1">
                <a:solidFill>
                  <a:schemeClr val="tx1">
                    <a:lumMod val="65000"/>
                    <a:lumOff val="35000"/>
                  </a:schemeClr>
                </a:solidFill>
                <a:latin typeface="Gotham HTF Light" pitchFamily="50" charset="0"/>
                <a:cs typeface="Roboto Light"/>
              </a:rPr>
              <a:t>autor</a:t>
            </a:r>
            <a:r>
              <a:rPr lang="en-US" sz="699" dirty="0">
                <a:solidFill>
                  <a:schemeClr val="tx1">
                    <a:lumMod val="65000"/>
                    <a:lumOff val="35000"/>
                  </a:schemeClr>
                </a:solidFill>
                <a:latin typeface="Gotham HTF Light" pitchFamily="50" charset="0"/>
                <a:cs typeface="Roboto Light"/>
              </a:rPr>
              <a:t>.</a:t>
            </a:r>
          </a:p>
        </p:txBody>
      </p:sp>
      <p:sp>
        <p:nvSpPr>
          <p:cNvPr id="33" name="TextBox 32"/>
          <p:cNvSpPr txBox="1"/>
          <p:nvPr/>
        </p:nvSpPr>
        <p:spPr>
          <a:xfrm>
            <a:off x="2163540" y="2256571"/>
            <a:ext cx="4816924" cy="630494"/>
          </a:xfrm>
          <a:prstGeom prst="rect">
            <a:avLst/>
          </a:prstGeom>
          <a:noFill/>
        </p:spPr>
        <p:txBody>
          <a:bodyPr wrap="square" rtlCol="0">
            <a:spAutoFit/>
          </a:bodyPr>
          <a:lstStyle/>
          <a:p>
            <a:pPr algn="ctr"/>
            <a:r>
              <a:rPr lang="en-US" sz="3497" dirty="0">
                <a:solidFill>
                  <a:srgbClr val="ED145B"/>
                </a:solidFill>
                <a:latin typeface="Gotham HTF Medium" pitchFamily="50" charset="0"/>
                <a:cs typeface="Gotham HTF Light"/>
              </a:rPr>
              <a:t>OBRIGADO</a:t>
            </a:r>
          </a:p>
        </p:txBody>
      </p:sp>
    </p:spTree>
    <p:extLst>
      <p:ext uri="{BB962C8B-B14F-4D97-AF65-F5344CB8AC3E}">
        <p14:creationId xmlns:p14="http://schemas.microsoft.com/office/powerpoint/2010/main" val="1688268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stretch>
            <a:fillRect/>
          </a:stretch>
        </p:blipFill>
        <p:spPr>
          <a:xfrm>
            <a:off x="308926" y="739009"/>
            <a:ext cx="2044892" cy="2397260"/>
          </a:xfrm>
          <a:prstGeom prst="rect">
            <a:avLst/>
          </a:prstGeom>
        </p:spPr>
      </p:pic>
      <p:sp>
        <p:nvSpPr>
          <p:cNvPr id="7" name="TextBox 6"/>
          <p:cNvSpPr txBox="1"/>
          <p:nvPr/>
        </p:nvSpPr>
        <p:spPr>
          <a:xfrm>
            <a:off x="1596028" y="1987424"/>
            <a:ext cx="5951945" cy="1168653"/>
          </a:xfrm>
          <a:prstGeom prst="rect">
            <a:avLst/>
          </a:prstGeom>
          <a:noFill/>
        </p:spPr>
        <p:txBody>
          <a:bodyPr wrap="square" rtlCol="0">
            <a:spAutoFit/>
          </a:bodyPr>
          <a:lstStyle/>
          <a:p>
            <a:pPr algn="ctr"/>
            <a:r>
              <a:rPr lang="en-US" sz="3497" dirty="0">
                <a:solidFill>
                  <a:schemeClr val="tx1">
                    <a:lumMod val="65000"/>
                    <a:lumOff val="35000"/>
                  </a:schemeClr>
                </a:solidFill>
                <a:latin typeface="Gotham HTF Light"/>
                <a:cs typeface="Gotham HTF Light"/>
              </a:rPr>
              <a:t>ETAPAS DO PROCESSO </a:t>
            </a:r>
            <a:r>
              <a:rPr lang="en-US" sz="3497" dirty="0">
                <a:solidFill>
                  <a:srgbClr val="ED145B"/>
                </a:solidFill>
                <a:latin typeface="Gotham HTF" pitchFamily="50" charset="0"/>
                <a:cs typeface="Gotham HTF Medium"/>
              </a:rPr>
              <a:t>DE CRIAÇÃO DE SW</a:t>
            </a:r>
            <a:endParaRPr lang="en-US" sz="3497" dirty="0">
              <a:solidFill>
                <a:srgbClr val="ED145B"/>
              </a:solidFill>
              <a:latin typeface="Gotham HTF" pitchFamily="50" charset="0"/>
              <a:cs typeface="Gotham HTF Light"/>
            </a:endParaRPr>
          </a:p>
        </p:txBody>
      </p:sp>
      <p:sp>
        <p:nvSpPr>
          <p:cNvPr id="6" name="Título 1">
            <a:extLst>
              <a:ext uri="{FF2B5EF4-FFF2-40B4-BE49-F238E27FC236}">
                <a16:creationId xmlns:a16="http://schemas.microsoft.com/office/drawing/2014/main" id="{3D6E6704-DC54-4E9F-82A9-64A5D86289FC}"/>
              </a:ext>
            </a:extLst>
          </p:cNvPr>
          <p:cNvSpPr txBox="1">
            <a:spLocks/>
          </p:cNvSpPr>
          <p:nvPr/>
        </p:nvSpPr>
        <p:spPr>
          <a:xfrm>
            <a:off x="890514" y="691603"/>
            <a:ext cx="1307354" cy="333473"/>
          </a:xfrm>
          <a:prstGeom prst="rect">
            <a:avLst/>
          </a:prstGeom>
        </p:spPr>
        <p:txBody>
          <a:bodyPr anchor="b"/>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gn="l" defTabSz="685166">
              <a:defRPr/>
            </a:pPr>
            <a:r>
              <a:rPr lang="pt-BR" sz="1998" b="1" dirty="0">
                <a:solidFill>
                  <a:srgbClr val="ED145B"/>
                </a:solidFill>
                <a:latin typeface="Gotham HTF" pitchFamily="50" charset="0"/>
              </a:rPr>
              <a:t>AULA 3</a:t>
            </a:r>
          </a:p>
        </p:txBody>
      </p:sp>
      <p:pic>
        <p:nvPicPr>
          <p:cNvPr id="10" name="Gráfico 9">
            <a:extLst>
              <a:ext uri="{FF2B5EF4-FFF2-40B4-BE49-F238E27FC236}">
                <a16:creationId xmlns:a16="http://schemas.microsoft.com/office/drawing/2014/main" id="{9265FC28-AA8E-4F42-9ABD-814BDB086EE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786522" y="2190750"/>
            <a:ext cx="2015488" cy="2379803"/>
          </a:xfrm>
          <a:prstGeom prst="rect">
            <a:avLst/>
          </a:prstGeom>
        </p:spPr>
      </p:pic>
    </p:spTree>
    <p:extLst>
      <p:ext uri="{BB962C8B-B14F-4D97-AF65-F5344CB8AC3E}">
        <p14:creationId xmlns:p14="http://schemas.microsoft.com/office/powerpoint/2010/main" val="1301548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Imagem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48881" y="2213453"/>
            <a:ext cx="2646241" cy="711839"/>
          </a:xfrm>
          <a:prstGeom prst="rect">
            <a:avLst/>
          </a:prstGeom>
        </p:spPr>
      </p:pic>
    </p:spTree>
    <p:extLst>
      <p:ext uri="{BB962C8B-B14F-4D97-AF65-F5344CB8AC3E}">
        <p14:creationId xmlns:p14="http://schemas.microsoft.com/office/powerpoint/2010/main" val="41188401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m 8">
            <a:extLst>
              <a:ext uri="{FF2B5EF4-FFF2-40B4-BE49-F238E27FC236}">
                <a16:creationId xmlns:a16="http://schemas.microsoft.com/office/drawing/2014/main" id="{8375DACC-5CCA-4910-90CE-787C9A2DDCA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3145222" y="1822654"/>
            <a:ext cx="2860407" cy="2860407"/>
          </a:xfrm>
          <a:prstGeom prst="rect">
            <a:avLst/>
          </a:prstGeom>
        </p:spPr>
      </p:pic>
      <p:sp>
        <p:nvSpPr>
          <p:cNvPr id="3" name="Balão de Fala: Retângulo com Cantos Arredondados 2">
            <a:extLst>
              <a:ext uri="{FF2B5EF4-FFF2-40B4-BE49-F238E27FC236}">
                <a16:creationId xmlns:a16="http://schemas.microsoft.com/office/drawing/2014/main" id="{9463C54D-F810-4594-B045-A34EBC968928}"/>
              </a:ext>
            </a:extLst>
          </p:cNvPr>
          <p:cNvSpPr/>
          <p:nvPr/>
        </p:nvSpPr>
        <p:spPr>
          <a:xfrm>
            <a:off x="847497" y="1347614"/>
            <a:ext cx="2860407" cy="1503270"/>
          </a:xfrm>
          <a:prstGeom prst="wedgeRoundRectCallout">
            <a:avLst>
              <a:gd name="adj1" fmla="val 48191"/>
              <a:gd name="adj2" fmla="val 75584"/>
              <a:gd name="adj3" fmla="val 16667"/>
            </a:avLst>
          </a:prstGeom>
          <a:solidFill>
            <a:schemeClr val="bg1"/>
          </a:solidFill>
          <a:ln w="19050">
            <a:solidFill>
              <a:srgbClr val="ED145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sp>
        <p:nvSpPr>
          <p:cNvPr id="4" name="TextBox 3"/>
          <p:cNvSpPr txBox="1"/>
          <p:nvPr/>
        </p:nvSpPr>
        <p:spPr>
          <a:xfrm>
            <a:off x="991512" y="1482732"/>
            <a:ext cx="2592289" cy="1161237"/>
          </a:xfrm>
          <a:prstGeom prst="rect">
            <a:avLst/>
          </a:prstGeom>
          <a:noFill/>
        </p:spPr>
        <p:txBody>
          <a:bodyPr wrap="square" tIns="46757" rtlCol="0">
            <a:spAutoFit/>
          </a:bodyPr>
          <a:lstStyle/>
          <a:p>
            <a:pPr>
              <a:lnSpc>
                <a:spcPct val="150000"/>
              </a:lnSpc>
            </a:pPr>
            <a:r>
              <a:rPr lang="pt-BR" altLang="pt-BR" sz="1200" dirty="0">
                <a:solidFill>
                  <a:schemeClr val="tx1">
                    <a:lumMod val="65000"/>
                    <a:lumOff val="35000"/>
                  </a:schemeClr>
                </a:solidFill>
                <a:latin typeface="Gotham HTF Light" pitchFamily="50" charset="0"/>
              </a:rPr>
              <a:t>O processo de </a:t>
            </a:r>
            <a:r>
              <a:rPr lang="pt-BR" altLang="pt-BR" sz="1200" dirty="0">
                <a:solidFill>
                  <a:srgbClr val="ED145B"/>
                </a:solidFill>
                <a:latin typeface="Gotham HTF Light" pitchFamily="50" charset="0"/>
              </a:rPr>
              <a:t>construção</a:t>
            </a:r>
            <a:r>
              <a:rPr lang="pt-BR" altLang="pt-BR" sz="1200" dirty="0">
                <a:solidFill>
                  <a:schemeClr val="accent6">
                    <a:lumMod val="75000"/>
                  </a:schemeClr>
                </a:solidFill>
                <a:latin typeface="Gotham HTF Light" pitchFamily="50" charset="0"/>
              </a:rPr>
              <a:t> </a:t>
            </a:r>
            <a:r>
              <a:rPr lang="pt-BR" altLang="pt-BR" sz="1200" dirty="0">
                <a:solidFill>
                  <a:srgbClr val="ED145B"/>
                </a:solidFill>
                <a:latin typeface="Gotham HTF Light" pitchFamily="50" charset="0"/>
              </a:rPr>
              <a:t>de software </a:t>
            </a:r>
            <a:r>
              <a:rPr lang="pt-BR" altLang="pt-BR" sz="1200" dirty="0">
                <a:solidFill>
                  <a:schemeClr val="tx1">
                    <a:lumMod val="65000"/>
                    <a:lumOff val="35000"/>
                  </a:schemeClr>
                </a:solidFill>
                <a:latin typeface="Gotham HTF Light" pitchFamily="50" charset="0"/>
              </a:rPr>
              <a:t>deve seguir algumas etapas </a:t>
            </a:r>
            <a:r>
              <a:rPr lang="pt-BR" altLang="pt-BR" sz="1200" dirty="0">
                <a:solidFill>
                  <a:srgbClr val="ED145B"/>
                </a:solidFill>
                <a:latin typeface="Gotham HTF Light" pitchFamily="50" charset="0"/>
              </a:rPr>
              <a:t>comuns</a:t>
            </a:r>
            <a:r>
              <a:rPr lang="pt-BR" altLang="pt-BR" sz="1200" dirty="0">
                <a:solidFill>
                  <a:schemeClr val="tx1">
                    <a:lumMod val="65000"/>
                    <a:lumOff val="35000"/>
                  </a:schemeClr>
                </a:solidFill>
                <a:latin typeface="Gotham HTF Light" pitchFamily="50" charset="0"/>
              </a:rPr>
              <a:t>,</a:t>
            </a:r>
            <a:r>
              <a:rPr lang="pt-BR" altLang="pt-BR" sz="1200" dirty="0">
                <a:solidFill>
                  <a:schemeClr val="accent6">
                    <a:lumMod val="75000"/>
                  </a:schemeClr>
                </a:solidFill>
                <a:latin typeface="Gotham HTF Light" pitchFamily="50" charset="0"/>
              </a:rPr>
              <a:t> </a:t>
            </a:r>
            <a:r>
              <a:rPr lang="pt-BR" altLang="pt-BR" sz="1200" dirty="0">
                <a:solidFill>
                  <a:schemeClr val="tx1">
                    <a:lumMod val="65000"/>
                    <a:lumOff val="35000"/>
                  </a:schemeClr>
                </a:solidFill>
                <a:latin typeface="Gotham HTF Light" pitchFamily="50" charset="0"/>
              </a:rPr>
              <a:t>independentes da </a:t>
            </a:r>
            <a:r>
              <a:rPr lang="pt-BR" altLang="pt-BR" sz="1200" dirty="0">
                <a:solidFill>
                  <a:srgbClr val="ED145B"/>
                </a:solidFill>
                <a:latin typeface="Gotham HTF Light" pitchFamily="50" charset="0"/>
              </a:rPr>
              <a:t>metodologia</a:t>
            </a:r>
            <a:r>
              <a:rPr lang="pt-BR" altLang="pt-BR" sz="1200" dirty="0">
                <a:solidFill>
                  <a:schemeClr val="accent6">
                    <a:lumMod val="75000"/>
                  </a:schemeClr>
                </a:solidFill>
                <a:latin typeface="Gotham HTF Light" pitchFamily="50" charset="0"/>
              </a:rPr>
              <a:t> </a:t>
            </a:r>
            <a:r>
              <a:rPr lang="pt-BR" altLang="pt-BR" sz="1200" dirty="0">
                <a:solidFill>
                  <a:schemeClr val="tx1">
                    <a:lumMod val="65000"/>
                    <a:lumOff val="35000"/>
                  </a:schemeClr>
                </a:solidFill>
                <a:latin typeface="Gotham HTF Light" pitchFamily="50" charset="0"/>
              </a:rPr>
              <a:t>aplicada.</a:t>
            </a:r>
          </a:p>
        </p:txBody>
      </p:sp>
      <p:sp>
        <p:nvSpPr>
          <p:cNvPr id="6" name="TextBox 59">
            <a:extLst>
              <a:ext uri="{FF2B5EF4-FFF2-40B4-BE49-F238E27FC236}">
                <a16:creationId xmlns:a16="http://schemas.microsoft.com/office/drawing/2014/main" id="{C494C356-CA40-48E7-B631-48BBACB827C8}"/>
              </a:ext>
            </a:extLst>
          </p:cNvPr>
          <p:cNvSpPr txBox="1"/>
          <p:nvPr/>
        </p:nvSpPr>
        <p:spPr>
          <a:xfrm>
            <a:off x="939417" y="555260"/>
            <a:ext cx="4345433" cy="369204"/>
          </a:xfrm>
          <a:prstGeom prst="rect">
            <a:avLst/>
          </a:prstGeom>
          <a:noFill/>
        </p:spPr>
        <p:txBody>
          <a:bodyPr wrap="square" rtlCol="0">
            <a:spAutoFit/>
          </a:bodyPr>
          <a:lstStyle/>
          <a:p>
            <a:r>
              <a:rPr lang="pt-BR" sz="1799" dirty="0">
                <a:solidFill>
                  <a:srgbClr val="ED145B"/>
                </a:solidFill>
                <a:latin typeface="Gotham HTF" pitchFamily="50" charset="0"/>
                <a:cs typeface="Gotham HTF Light"/>
              </a:rPr>
              <a:t>OBJETIVOS</a:t>
            </a:r>
          </a:p>
        </p:txBody>
      </p:sp>
    </p:spTree>
    <p:extLst>
      <p:ext uri="{BB962C8B-B14F-4D97-AF65-F5344CB8AC3E}">
        <p14:creationId xmlns:p14="http://schemas.microsoft.com/office/powerpoint/2010/main" val="3877660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14A48981-C30B-4A31-8426-4227CFD221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62799" y="1061978"/>
            <a:ext cx="3618402" cy="3536432"/>
          </a:xfrm>
          <a:prstGeom prst="rect">
            <a:avLst/>
          </a:prstGeom>
        </p:spPr>
      </p:pic>
      <p:sp>
        <p:nvSpPr>
          <p:cNvPr id="8" name="TextBox 59">
            <a:extLst>
              <a:ext uri="{FF2B5EF4-FFF2-40B4-BE49-F238E27FC236}">
                <a16:creationId xmlns:a16="http://schemas.microsoft.com/office/drawing/2014/main" id="{9C1264EA-4790-40DE-A424-50206C08108F}"/>
              </a:ext>
            </a:extLst>
          </p:cNvPr>
          <p:cNvSpPr txBox="1"/>
          <p:nvPr/>
        </p:nvSpPr>
        <p:spPr>
          <a:xfrm>
            <a:off x="939417" y="555259"/>
            <a:ext cx="4345433" cy="646074"/>
          </a:xfrm>
          <a:prstGeom prst="rect">
            <a:avLst/>
          </a:prstGeom>
          <a:noFill/>
        </p:spPr>
        <p:txBody>
          <a:bodyPr wrap="square" rtlCol="0">
            <a:spAutoFit/>
          </a:bodyPr>
          <a:lstStyle/>
          <a:p>
            <a:r>
              <a:rPr lang="pt-BR" sz="1799" dirty="0">
                <a:solidFill>
                  <a:schemeClr val="tx1">
                    <a:lumMod val="65000"/>
                    <a:lumOff val="35000"/>
                  </a:schemeClr>
                </a:solidFill>
                <a:latin typeface="Gotham HTF Light"/>
                <a:cs typeface="Gotham HTF Light"/>
              </a:rPr>
              <a:t>ETAPAS DO PROCESSO</a:t>
            </a:r>
            <a:r>
              <a:rPr lang="pt-BR" sz="1799" dirty="0">
                <a:solidFill>
                  <a:srgbClr val="ED145B"/>
                </a:solidFill>
                <a:latin typeface="Gotham HTF" pitchFamily="50" charset="0"/>
                <a:cs typeface="Gotham HTF Light"/>
              </a:rPr>
              <a:t> </a:t>
            </a:r>
          </a:p>
          <a:p>
            <a:r>
              <a:rPr lang="pt-BR" sz="1799" dirty="0">
                <a:solidFill>
                  <a:srgbClr val="ED145B"/>
                </a:solidFill>
                <a:latin typeface="Gotham HTF" pitchFamily="50" charset="0"/>
                <a:cs typeface="Gotham HTF Light"/>
              </a:rPr>
              <a:t>DE CRIAÇÃO DE SW</a:t>
            </a:r>
          </a:p>
        </p:txBody>
      </p:sp>
    </p:spTree>
    <p:extLst>
      <p:ext uri="{BB962C8B-B14F-4D97-AF65-F5344CB8AC3E}">
        <p14:creationId xmlns:p14="http://schemas.microsoft.com/office/powerpoint/2010/main" val="661141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000834" y="2330338"/>
            <a:ext cx="7142333" cy="482824"/>
          </a:xfrm>
          <a:prstGeom prst="rect">
            <a:avLst/>
          </a:prstGeom>
          <a:noFill/>
        </p:spPr>
        <p:txBody>
          <a:bodyPr wrap="square" rtlCol="0" anchor="ctr">
            <a:spAutoFit/>
          </a:bodyPr>
          <a:lstStyle/>
          <a:p>
            <a:pPr algn="ctr">
              <a:lnSpc>
                <a:spcPct val="120000"/>
              </a:lnSpc>
            </a:pPr>
            <a:r>
              <a:rPr lang="pt-BR" sz="2400" dirty="0">
                <a:solidFill>
                  <a:srgbClr val="ED145B"/>
                </a:solidFill>
                <a:latin typeface="Gotham HTF" pitchFamily="50" charset="0"/>
                <a:cs typeface="Gotham HTF Bold"/>
              </a:rPr>
              <a:t>INTRODUÇÃO</a:t>
            </a:r>
          </a:p>
        </p:txBody>
      </p:sp>
      <p:pic>
        <p:nvPicPr>
          <p:cNvPr id="4" name="Picture 7">
            <a:extLst>
              <a:ext uri="{FF2B5EF4-FFF2-40B4-BE49-F238E27FC236}">
                <a16:creationId xmlns:a16="http://schemas.microsoft.com/office/drawing/2014/main" id="{FC82CE93-33D5-40C9-A044-9AAA8D718FF8}"/>
              </a:ext>
            </a:extLst>
          </p:cNvPr>
          <p:cNvPicPr>
            <a:picLocks noChangeAspect="1"/>
          </p:cNvPicPr>
          <p:nvPr/>
        </p:nvPicPr>
        <p:blipFill>
          <a:blip r:embed="rId3"/>
          <a:stretch>
            <a:fillRect/>
          </a:stretch>
        </p:blipFill>
        <p:spPr>
          <a:xfrm>
            <a:off x="308926" y="739009"/>
            <a:ext cx="2044892" cy="2397260"/>
          </a:xfrm>
          <a:prstGeom prst="rect">
            <a:avLst/>
          </a:prstGeom>
        </p:spPr>
      </p:pic>
      <p:pic>
        <p:nvPicPr>
          <p:cNvPr id="5" name="Gráfico 4">
            <a:extLst>
              <a:ext uri="{FF2B5EF4-FFF2-40B4-BE49-F238E27FC236}">
                <a16:creationId xmlns:a16="http://schemas.microsoft.com/office/drawing/2014/main" id="{8828D038-FEF4-46B9-9C67-851CDCECD52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786522" y="2190750"/>
            <a:ext cx="2015488" cy="2379803"/>
          </a:xfrm>
          <a:prstGeom prst="rect">
            <a:avLst/>
          </a:prstGeom>
        </p:spPr>
      </p:pic>
    </p:spTree>
    <p:extLst>
      <p:ext uri="{BB962C8B-B14F-4D97-AF65-F5344CB8AC3E}">
        <p14:creationId xmlns:p14="http://schemas.microsoft.com/office/powerpoint/2010/main" val="3567048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Gráfico 8">
            <a:extLst>
              <a:ext uri="{FF2B5EF4-FFF2-40B4-BE49-F238E27FC236}">
                <a16:creationId xmlns:a16="http://schemas.microsoft.com/office/drawing/2014/main" id="{32A49873-DC93-4CBD-8AFD-CA0F3F13CD3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09982" y="211291"/>
            <a:ext cx="8724038" cy="4720920"/>
          </a:xfrm>
          <a:prstGeom prst="rect">
            <a:avLst/>
          </a:prstGeom>
        </p:spPr>
      </p:pic>
      <p:sp>
        <p:nvSpPr>
          <p:cNvPr id="12" name="TextBox 11"/>
          <p:cNvSpPr txBox="1"/>
          <p:nvPr/>
        </p:nvSpPr>
        <p:spPr>
          <a:xfrm>
            <a:off x="1152933" y="1160659"/>
            <a:ext cx="6838135" cy="2822183"/>
          </a:xfrm>
          <a:prstGeom prst="rect">
            <a:avLst/>
          </a:prstGeom>
          <a:noFill/>
        </p:spPr>
        <p:txBody>
          <a:bodyPr wrap="square" rtlCol="0">
            <a:spAutoFit/>
          </a:bodyPr>
          <a:lstStyle/>
          <a:p>
            <a:pPr>
              <a:lnSpc>
                <a:spcPct val="150000"/>
              </a:lnSpc>
            </a:pPr>
            <a:r>
              <a:rPr lang="pt-BR" sz="1200" dirty="0">
                <a:solidFill>
                  <a:schemeClr val="tx1">
                    <a:lumMod val="65000"/>
                    <a:lumOff val="35000"/>
                  </a:schemeClr>
                </a:solidFill>
                <a:latin typeface="Gotham HTF Light" pitchFamily="50" charset="0"/>
              </a:rPr>
              <a:t>Basicamente, todos os processos de construção de software seguem </a:t>
            </a:r>
            <a:r>
              <a:rPr lang="pt-BR" sz="1200" dirty="0">
                <a:solidFill>
                  <a:srgbClr val="ED145B"/>
                </a:solidFill>
                <a:latin typeface="Gotham HTF Light" pitchFamily="50" charset="0"/>
              </a:rPr>
              <a:t>etapas comuns</a:t>
            </a:r>
            <a:r>
              <a:rPr lang="pt-BR" sz="1200" dirty="0">
                <a:solidFill>
                  <a:schemeClr val="tx1">
                    <a:lumMod val="65000"/>
                    <a:lumOff val="35000"/>
                  </a:schemeClr>
                </a:solidFill>
                <a:latin typeface="Gotham HTF Light" pitchFamily="50" charset="0"/>
              </a:rPr>
              <a:t>, independente do modelo ou da metodologia aplicada.</a:t>
            </a:r>
          </a:p>
          <a:p>
            <a:pPr>
              <a:lnSpc>
                <a:spcPct val="150000"/>
              </a:lnSpc>
            </a:pPr>
            <a:endParaRPr lang="pt-BR" sz="1200" dirty="0">
              <a:solidFill>
                <a:schemeClr val="tx1">
                  <a:lumMod val="65000"/>
                  <a:lumOff val="35000"/>
                </a:schemeClr>
              </a:solidFill>
              <a:latin typeface="Gotham HTF Light" pitchFamily="50" charset="0"/>
            </a:endParaRPr>
          </a:p>
          <a:p>
            <a:pPr>
              <a:lnSpc>
                <a:spcPct val="150000"/>
              </a:lnSpc>
            </a:pPr>
            <a:r>
              <a:rPr lang="pt-BR" sz="1200" dirty="0">
                <a:solidFill>
                  <a:schemeClr val="tx1">
                    <a:lumMod val="65000"/>
                    <a:lumOff val="35000"/>
                  </a:schemeClr>
                </a:solidFill>
                <a:latin typeface="Gotham HTF Light" pitchFamily="50" charset="0"/>
              </a:rPr>
              <a:t>Alguns autores, estudiosos de engenharia de software, trazem, em suas literaturas, nomes diferentes para algumas etapas, ou até mesmo juntam algumas etapas em apenas uma, ou desmembram etapas em duas ou mais </a:t>
            </a:r>
            <a:r>
              <a:rPr lang="pt-BR" sz="1200" dirty="0" err="1">
                <a:solidFill>
                  <a:schemeClr val="tx1">
                    <a:lumMod val="65000"/>
                    <a:lumOff val="35000"/>
                  </a:schemeClr>
                </a:solidFill>
                <a:latin typeface="Gotham HTF Light" pitchFamily="50" charset="0"/>
              </a:rPr>
              <a:t>sub-etapas</a:t>
            </a:r>
            <a:r>
              <a:rPr lang="pt-BR" sz="1200" dirty="0">
                <a:solidFill>
                  <a:schemeClr val="tx1">
                    <a:lumMod val="65000"/>
                    <a:lumOff val="35000"/>
                  </a:schemeClr>
                </a:solidFill>
                <a:latin typeface="Gotham HTF Light" pitchFamily="50" charset="0"/>
              </a:rPr>
              <a:t>.</a:t>
            </a:r>
          </a:p>
          <a:p>
            <a:pPr>
              <a:lnSpc>
                <a:spcPct val="150000"/>
              </a:lnSpc>
            </a:pPr>
            <a:endParaRPr lang="pt-BR" sz="1200" dirty="0">
              <a:solidFill>
                <a:schemeClr val="tx1">
                  <a:lumMod val="65000"/>
                  <a:lumOff val="35000"/>
                </a:schemeClr>
              </a:solidFill>
              <a:latin typeface="Gotham HTF Light" pitchFamily="50" charset="0"/>
            </a:endParaRPr>
          </a:p>
          <a:p>
            <a:pPr>
              <a:lnSpc>
                <a:spcPct val="150000"/>
              </a:lnSpc>
            </a:pPr>
            <a:r>
              <a:rPr lang="pt-BR" sz="1200" dirty="0">
                <a:solidFill>
                  <a:schemeClr val="tx1">
                    <a:lumMod val="65000"/>
                    <a:lumOff val="35000"/>
                  </a:schemeClr>
                </a:solidFill>
                <a:latin typeface="Gotham HTF Light" pitchFamily="50" charset="0"/>
              </a:rPr>
              <a:t>O que vamos estudar nesta aula são etapas de uma maneira detalhada, para um bom entendimento. Portanto, não se assustem ao lerem na literatura nomes diferentes dos encontrados a seguir.</a:t>
            </a:r>
          </a:p>
        </p:txBody>
      </p:sp>
    </p:spTree>
    <p:extLst>
      <p:ext uri="{BB962C8B-B14F-4D97-AF65-F5344CB8AC3E}">
        <p14:creationId xmlns:p14="http://schemas.microsoft.com/office/powerpoint/2010/main" val="30053628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000834" y="2330338"/>
            <a:ext cx="7142333" cy="482824"/>
          </a:xfrm>
          <a:prstGeom prst="rect">
            <a:avLst/>
          </a:prstGeom>
          <a:noFill/>
        </p:spPr>
        <p:txBody>
          <a:bodyPr wrap="square" rtlCol="0" anchor="ctr">
            <a:spAutoFit/>
          </a:bodyPr>
          <a:lstStyle/>
          <a:p>
            <a:pPr algn="ctr">
              <a:lnSpc>
                <a:spcPct val="120000"/>
              </a:lnSpc>
            </a:pPr>
            <a:r>
              <a:rPr lang="pt-BR" sz="2400" dirty="0">
                <a:solidFill>
                  <a:srgbClr val="ED145B"/>
                </a:solidFill>
                <a:latin typeface="Gotham HTF" pitchFamily="50" charset="0"/>
                <a:cs typeface="Gotham HTF Bold"/>
              </a:rPr>
              <a:t>PLANEJAMENTO</a:t>
            </a:r>
          </a:p>
        </p:txBody>
      </p:sp>
      <p:pic>
        <p:nvPicPr>
          <p:cNvPr id="4" name="Picture 7">
            <a:extLst>
              <a:ext uri="{FF2B5EF4-FFF2-40B4-BE49-F238E27FC236}">
                <a16:creationId xmlns:a16="http://schemas.microsoft.com/office/drawing/2014/main" id="{FC82CE93-33D5-40C9-A044-9AAA8D718FF8}"/>
              </a:ext>
            </a:extLst>
          </p:cNvPr>
          <p:cNvPicPr>
            <a:picLocks noChangeAspect="1"/>
          </p:cNvPicPr>
          <p:nvPr/>
        </p:nvPicPr>
        <p:blipFill>
          <a:blip r:embed="rId3"/>
          <a:stretch>
            <a:fillRect/>
          </a:stretch>
        </p:blipFill>
        <p:spPr>
          <a:xfrm>
            <a:off x="308926" y="739009"/>
            <a:ext cx="2044892" cy="2397260"/>
          </a:xfrm>
          <a:prstGeom prst="rect">
            <a:avLst/>
          </a:prstGeom>
        </p:spPr>
      </p:pic>
      <p:pic>
        <p:nvPicPr>
          <p:cNvPr id="5" name="Gráfico 4">
            <a:extLst>
              <a:ext uri="{FF2B5EF4-FFF2-40B4-BE49-F238E27FC236}">
                <a16:creationId xmlns:a16="http://schemas.microsoft.com/office/drawing/2014/main" id="{8828D038-FEF4-46B9-9C67-851CDCECD52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786522" y="2190750"/>
            <a:ext cx="2015488" cy="2379803"/>
          </a:xfrm>
          <a:prstGeom prst="rect">
            <a:avLst/>
          </a:prstGeom>
        </p:spPr>
      </p:pic>
    </p:spTree>
    <p:extLst>
      <p:ext uri="{BB962C8B-B14F-4D97-AF65-F5344CB8AC3E}">
        <p14:creationId xmlns:p14="http://schemas.microsoft.com/office/powerpoint/2010/main" val="4237242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áfico 5">
            <a:extLst>
              <a:ext uri="{FF2B5EF4-FFF2-40B4-BE49-F238E27FC236}">
                <a16:creationId xmlns:a16="http://schemas.microsoft.com/office/drawing/2014/main" id="{185CA502-EA3B-44AA-84C1-1800797557F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09982" y="211291"/>
            <a:ext cx="8724038" cy="4720920"/>
          </a:xfrm>
          <a:prstGeom prst="rect">
            <a:avLst/>
          </a:prstGeom>
        </p:spPr>
      </p:pic>
      <p:sp>
        <p:nvSpPr>
          <p:cNvPr id="5" name="AutoShape 2" descr="Resultado de imagem para Limitação Geográfica"/>
          <p:cNvSpPr>
            <a:spLocks noChangeAspect="1" noChangeArrowheads="1"/>
          </p:cNvSpPr>
          <p:nvPr/>
        </p:nvSpPr>
        <p:spPr bwMode="auto">
          <a:xfrm>
            <a:off x="1259681" y="-108347"/>
            <a:ext cx="2286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pt-BR" sz="1013"/>
          </a:p>
        </p:txBody>
      </p:sp>
      <p:sp>
        <p:nvSpPr>
          <p:cNvPr id="7" name="TextBox 11">
            <a:extLst>
              <a:ext uri="{FF2B5EF4-FFF2-40B4-BE49-F238E27FC236}">
                <a16:creationId xmlns:a16="http://schemas.microsoft.com/office/drawing/2014/main" id="{DE290589-BAF3-4B96-B2F8-9BD6DD8FFF23}"/>
              </a:ext>
            </a:extLst>
          </p:cNvPr>
          <p:cNvSpPr txBox="1"/>
          <p:nvPr/>
        </p:nvSpPr>
        <p:spPr>
          <a:xfrm>
            <a:off x="1152933" y="1177234"/>
            <a:ext cx="6838135" cy="2812116"/>
          </a:xfrm>
          <a:prstGeom prst="rect">
            <a:avLst/>
          </a:prstGeom>
          <a:noFill/>
        </p:spPr>
        <p:txBody>
          <a:bodyPr wrap="square" rtlCol="0">
            <a:spAutoFit/>
          </a:bodyPr>
          <a:lstStyle/>
          <a:p>
            <a:pPr>
              <a:lnSpc>
                <a:spcPct val="150000"/>
              </a:lnSpc>
            </a:pPr>
            <a:r>
              <a:rPr lang="pt-BR" sz="1500" dirty="0">
                <a:solidFill>
                  <a:schemeClr val="tx1">
                    <a:lumMod val="65000"/>
                    <a:lumOff val="35000"/>
                  </a:schemeClr>
                </a:solidFill>
                <a:latin typeface="Gotham HTF Light" pitchFamily="50" charset="0"/>
              </a:rPr>
              <a:t>Nesta etapa, vamos desenvolver o planejamento de nosso projeto de software, desde a </a:t>
            </a:r>
            <a:r>
              <a:rPr lang="pt-BR" sz="1500" dirty="0">
                <a:solidFill>
                  <a:srgbClr val="ED145B"/>
                </a:solidFill>
                <a:latin typeface="Gotham HTF Light" pitchFamily="50" charset="0"/>
              </a:rPr>
              <a:t>visão de negócio</a:t>
            </a:r>
            <a:r>
              <a:rPr lang="pt-BR" sz="1500" dirty="0">
                <a:solidFill>
                  <a:schemeClr val="tx1">
                    <a:lumMod val="65000"/>
                    <a:lumOff val="35000"/>
                  </a:schemeClr>
                </a:solidFill>
                <a:latin typeface="Gotham HTF Light" pitchFamily="50" charset="0"/>
              </a:rPr>
              <a:t> (análise de mercado, público alvo, concorrentes, vantagens e custos) até a </a:t>
            </a:r>
            <a:r>
              <a:rPr lang="pt-BR" sz="1500" dirty="0">
                <a:solidFill>
                  <a:srgbClr val="ED145B"/>
                </a:solidFill>
                <a:latin typeface="Gotham HTF Light" pitchFamily="50" charset="0"/>
              </a:rPr>
              <a:t>visão de produto</a:t>
            </a:r>
            <a:r>
              <a:rPr lang="pt-BR" sz="1500" dirty="0">
                <a:solidFill>
                  <a:schemeClr val="tx1">
                    <a:lumMod val="65000"/>
                    <a:lumOff val="35000"/>
                  </a:schemeClr>
                </a:solidFill>
                <a:latin typeface="Gotham HTF Light" pitchFamily="50" charset="0"/>
              </a:rPr>
              <a:t> (escopo e cronograma – com todas as suas atividades e especificações).</a:t>
            </a:r>
          </a:p>
          <a:p>
            <a:pPr>
              <a:lnSpc>
                <a:spcPct val="150000"/>
              </a:lnSpc>
            </a:pPr>
            <a:endParaRPr lang="pt-BR" sz="1500" dirty="0">
              <a:solidFill>
                <a:schemeClr val="tx1">
                  <a:lumMod val="65000"/>
                  <a:lumOff val="35000"/>
                </a:schemeClr>
              </a:solidFill>
              <a:latin typeface="Gotham HTF Light" pitchFamily="50" charset="0"/>
            </a:endParaRPr>
          </a:p>
          <a:p>
            <a:pPr>
              <a:lnSpc>
                <a:spcPct val="150000"/>
              </a:lnSpc>
            </a:pPr>
            <a:r>
              <a:rPr lang="pt-BR" sz="1500" dirty="0">
                <a:solidFill>
                  <a:schemeClr val="tx1">
                    <a:lumMod val="65000"/>
                    <a:lumOff val="35000"/>
                  </a:schemeClr>
                </a:solidFill>
                <a:latin typeface="Gotham HTF Light" pitchFamily="50" charset="0"/>
              </a:rPr>
              <a:t>Lembrem-se: o que nos interessa nesta disciplina é a visão do produto, ou seja, entender as especificações, necessidades, regras e funcionalidades do software que iremos construir.</a:t>
            </a:r>
          </a:p>
        </p:txBody>
      </p:sp>
    </p:spTree>
    <p:extLst>
      <p:ext uri="{BB962C8B-B14F-4D97-AF65-F5344CB8AC3E}">
        <p14:creationId xmlns:p14="http://schemas.microsoft.com/office/powerpoint/2010/main" val="1382424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o">
  <a:themeElements>
    <a:clrScheme name="Executivo">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o">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Executive</Template>
  <TotalTime>6064</TotalTime>
  <Words>1136</Words>
  <Application>Microsoft Office PowerPoint</Application>
  <PresentationFormat>Apresentação na tela (16:9)</PresentationFormat>
  <Paragraphs>175</Paragraphs>
  <Slides>30</Slides>
  <Notes>20</Notes>
  <HiddenSlides>0</HiddenSlides>
  <MMClips>0</MMClips>
  <ScaleCrop>false</ScaleCrop>
  <HeadingPairs>
    <vt:vector size="4" baseType="variant">
      <vt:variant>
        <vt:lpstr>Tema</vt:lpstr>
      </vt:variant>
      <vt:variant>
        <vt:i4>2</vt:i4>
      </vt:variant>
      <vt:variant>
        <vt:lpstr>Títulos de slides</vt:lpstr>
      </vt:variant>
      <vt:variant>
        <vt:i4>30</vt:i4>
      </vt:variant>
    </vt:vector>
  </HeadingPairs>
  <TitlesOfParts>
    <vt:vector size="32" baseType="lpstr">
      <vt:lpstr>Executivo</vt:lpstr>
      <vt:lpstr>Office Theme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AllenLima</dc:creator>
  <cp:lastModifiedBy>Allen Fernando Oberleitner Lima</cp:lastModifiedBy>
  <cp:revision>158</cp:revision>
  <dcterms:created xsi:type="dcterms:W3CDTF">2016-02-17T16:44:45Z</dcterms:created>
  <dcterms:modified xsi:type="dcterms:W3CDTF">2023-09-28T11:05:40Z</dcterms:modified>
</cp:coreProperties>
</file>