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5" r:id="rId6"/>
    <p:sldId id="298" r:id="rId7"/>
    <p:sldId id="296" r:id="rId8"/>
    <p:sldId id="262" r:id="rId9"/>
    <p:sldId id="299" r:id="rId10"/>
    <p:sldId id="264" r:id="rId11"/>
    <p:sldId id="258" r:id="rId12"/>
    <p:sldId id="266" r:id="rId13"/>
    <p:sldId id="300" r:id="rId14"/>
    <p:sldId id="28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07/08/2024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07/08/2024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7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4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1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5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A7571D-78E3-5CE8-FF01-733F4D1087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drigo-viannini-datascienti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usebland/status/17853835744197185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AI </a:t>
            </a:r>
            <a:r>
              <a:rPr lang="pt-BR" dirty="0" err="1"/>
              <a:t>aGENTs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Combinações de tecnologia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4543" y="6809225"/>
            <a:ext cx="4908824" cy="484350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2050" name="Picture 2" descr="crewAI - Platform for Multi AI Agents Systems">
            <a:extLst>
              <a:ext uri="{FF2B5EF4-FFF2-40B4-BE49-F238E27FC236}">
                <a16:creationId xmlns:a16="http://schemas.microsoft.com/office/drawing/2014/main" id="{D7759D46-2110-8C0A-93AF-792D431E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1" y="2784693"/>
            <a:ext cx="2847295" cy="98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iando um agente de processamento de linguagem natural usando a biblioteca  LangChain | by Clerton Almeida | Medium">
            <a:extLst>
              <a:ext uri="{FF2B5EF4-FFF2-40B4-BE49-F238E27FC236}">
                <a16:creationId xmlns:a16="http://schemas.microsoft.com/office/drawing/2014/main" id="{911DC19D-47D6-ECB9-7DB9-56AB5A4D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30" y="1787752"/>
            <a:ext cx="5405769" cy="28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E5255D-FB9E-1059-6752-A1FBA1273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265" y="4303311"/>
            <a:ext cx="3467278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/>
              <a:t>VAMOS A PRÁTICA...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6712345-DA22-3127-446E-2C34CF2C8649}"/>
              </a:ext>
            </a:extLst>
          </p:cNvPr>
          <p:cNvSpPr txBox="1"/>
          <p:nvPr/>
        </p:nvSpPr>
        <p:spPr>
          <a:xfrm>
            <a:off x="1137557" y="3429000"/>
            <a:ext cx="10374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Rodrigo Viannini</a:t>
            </a:r>
          </a:p>
          <a:p>
            <a:endParaRPr lang="pt-BR" sz="2800" dirty="0"/>
          </a:p>
          <a:p>
            <a:r>
              <a:rPr lang="pt-BR" sz="2800" u="sng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https://www.linkedin.com/in/rodrigo-viannini-datascientist/</a:t>
            </a:r>
            <a:endParaRPr lang="pt-BR" sz="28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800" u="sng" dirty="0">
                <a:solidFill>
                  <a:schemeClr val="accent5">
                    <a:lumMod val="75000"/>
                  </a:schemeClr>
                </a:solidFill>
              </a:rPr>
              <a:t>https://github.com/engenheirorodrigoviannini/ai-agents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0A2BA-7127-1D72-0953-CDB96CFD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33" y="-89898"/>
            <a:ext cx="4936672" cy="1325563"/>
          </a:xfrm>
        </p:spPr>
        <p:txBody>
          <a:bodyPr/>
          <a:lstStyle/>
          <a:p>
            <a:r>
              <a:rPr lang="pt-BR" dirty="0"/>
              <a:t>O que São Agentes de IA 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969E442-3FA5-A0E0-F2C8-52167E1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ABA1D3D1-5821-7175-5AFE-64596175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D2B2CB6-2F48-FCC4-C59D-8837ADE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2</a:t>
            </a:fld>
            <a:endParaRPr lang="pt-BR" noProof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53AAAD-F85C-DFF1-D27F-C7F459D68BA8}"/>
              </a:ext>
            </a:extLst>
          </p:cNvPr>
          <p:cNvSpPr txBox="1"/>
          <p:nvPr/>
        </p:nvSpPr>
        <p:spPr>
          <a:xfrm>
            <a:off x="680816" y="1533849"/>
            <a:ext cx="4774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Agentes de IA, ou agentes inteligentes, são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programas de software</a:t>
            </a:r>
            <a:r>
              <a:rPr lang="pt-BR" sz="2400" dirty="0"/>
              <a:t> que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interagem com seu ambiente</a:t>
            </a:r>
            <a:r>
              <a:rPr lang="pt-BR" sz="2400" dirty="0"/>
              <a:t>, processam dados e tomam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decisões autônomas</a:t>
            </a:r>
            <a:r>
              <a:rPr lang="pt-BR" sz="2400" dirty="0"/>
              <a:t>. De sistemas simples baseados em regras a modelos avançados de aprendizado de máquina, eles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simulam comportamentos inteligentes </a:t>
            </a:r>
            <a:r>
              <a:rPr lang="pt-BR" sz="2400" dirty="0"/>
              <a:t>percebendo informações 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tomando ações para alcançar objetivos</a:t>
            </a:r>
            <a:r>
              <a:rPr lang="pt-BR" sz="2400" dirty="0"/>
              <a:t>.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CE82B2-D647-C261-D3C2-2670E8EF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76" y="1278243"/>
            <a:ext cx="3603071" cy="55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615621A2-6E64-7963-166F-CD9C1A34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8" y="1486992"/>
            <a:ext cx="5428296" cy="4869358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D8620123-01C5-0CEC-6B7F-F1CD499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6566" y="229110"/>
            <a:ext cx="6933281" cy="854665"/>
          </a:xfrm>
        </p:spPr>
        <p:txBody>
          <a:bodyPr/>
          <a:lstStyle/>
          <a:p>
            <a:pPr algn="ctr"/>
            <a:r>
              <a:rPr lang="pt-BR" dirty="0"/>
              <a:t>Ciclo normal de iteração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523CB7B5-9739-8AED-8946-EA34E6E2B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7" y="762530"/>
            <a:ext cx="5945773" cy="53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D3210-D86C-614A-D0ED-8AE3C50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4</a:t>
            </a:fld>
            <a:endParaRPr lang="pt-BR" noProof="0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0DE9C4CF-95AC-B838-5CA3-619C083C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04" y="83850"/>
            <a:ext cx="6809016" cy="1325563"/>
          </a:xfrm>
        </p:spPr>
        <p:txBody>
          <a:bodyPr/>
          <a:lstStyle/>
          <a:p>
            <a:r>
              <a:rPr lang="pt-BR" dirty="0"/>
              <a:t>LARGE LANGUAGE MODELS (LLMS)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9831D7-258A-7F66-4084-E3453E9F676E}"/>
              </a:ext>
            </a:extLst>
          </p:cNvPr>
          <p:cNvSpPr txBox="1"/>
          <p:nvPr/>
        </p:nvSpPr>
        <p:spPr>
          <a:xfrm>
            <a:off x="746592" y="2014597"/>
            <a:ext cx="4935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</a:t>
            </a:r>
            <a:r>
              <a:rPr lang="pt-BR" sz="2400" dirty="0" err="1"/>
              <a:t>LLMs</a:t>
            </a:r>
            <a:r>
              <a:rPr lang="pt-BR" sz="2400" dirty="0"/>
              <a:t>, são modelos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treinados em enormes conjuntos de dados </a:t>
            </a:r>
            <a:r>
              <a:rPr lang="pt-BR" sz="2400" dirty="0"/>
              <a:t>linguísticos para gerar saídas de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linguagem natural</a:t>
            </a:r>
            <a:r>
              <a:rPr lang="pt-BR" sz="2400" dirty="0"/>
              <a:t>, como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textos, respostas a perguntas e até mesmo códigos</a:t>
            </a:r>
            <a:r>
              <a:rPr lang="pt-BR" sz="2400" dirty="0"/>
              <a:t>. Eles geralmente usam técnicas de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aprendizado de máquina supervisionado</a:t>
            </a:r>
            <a:r>
              <a:rPr lang="pt-BR" sz="2400" dirty="0"/>
              <a:t> e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não são capazes de criar novos conceitos ou ideias que não foram introduzidos em seus conjuntos de treinamento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60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D8620123-01C5-0CEC-6B7F-F1CD499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6566" y="229110"/>
            <a:ext cx="6933281" cy="854665"/>
          </a:xfrm>
        </p:spPr>
        <p:txBody>
          <a:bodyPr/>
          <a:lstStyle/>
          <a:p>
            <a:pPr algn="ctr"/>
            <a:r>
              <a:rPr lang="pt-BR" dirty="0"/>
              <a:t>Ciclo COM AGENTES DE IA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D76DC345-D116-7274-1CEC-58A62117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7" y="1399643"/>
            <a:ext cx="4894489" cy="495670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73B0E9B-1930-D467-64B8-4C149E65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89" y="1399643"/>
            <a:ext cx="5487479" cy="36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D3210-D86C-614A-D0ED-8AE3C506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t>6</a:t>
            </a:fld>
            <a:endParaRPr lang="pt-BR" noProof="0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0DE9C4CF-95AC-B838-5CA3-619C083C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90" y="-210065"/>
            <a:ext cx="6809016" cy="1325563"/>
          </a:xfrm>
        </p:spPr>
        <p:txBody>
          <a:bodyPr/>
          <a:lstStyle/>
          <a:p>
            <a:r>
              <a:rPr lang="pt-BR" dirty="0"/>
              <a:t>Múltiplos agentes de 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9831D7-258A-7F66-4084-E3453E9F676E}"/>
              </a:ext>
            </a:extLst>
          </p:cNvPr>
          <p:cNvSpPr txBox="1"/>
          <p:nvPr/>
        </p:nvSpPr>
        <p:spPr>
          <a:xfrm>
            <a:off x="358790" y="1905506"/>
            <a:ext cx="393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especialização em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diferentes papéis </a:t>
            </a:r>
            <a:r>
              <a:rPr lang="pt-BR" sz="3200" dirty="0"/>
              <a:t>também nos ajuda a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segregar</a:t>
            </a:r>
            <a:r>
              <a:rPr lang="pt-BR" sz="3200" dirty="0"/>
              <a:t> quais ferramentas podem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ajudar cada papel</a:t>
            </a:r>
            <a:r>
              <a:rPr lang="pt-BR" sz="32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4E3F5C-FD6E-F7E7-EA19-C9252ED2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1006684"/>
            <a:ext cx="7925964" cy="585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O futuro...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68662"/>
            <a:ext cx="5528582" cy="2695576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sz="2800" dirty="0"/>
              <a:t>Com a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convergência das tecnologias</a:t>
            </a:r>
            <a:r>
              <a:rPr lang="pt-BR" sz="2800" dirty="0"/>
              <a:t>,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AI 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</a:rPr>
              <a:t>Agents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800" dirty="0"/>
              <a:t>não tem o potencial somente de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substituir tecnologias</a:t>
            </a:r>
            <a:r>
              <a:rPr lang="pt-BR" sz="2800" dirty="0"/>
              <a:t>, mas sim o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</a:rPr>
              <a:t>Mercado de Serviços</a:t>
            </a:r>
            <a:r>
              <a:rPr lang="pt-BR" sz="2800" dirty="0"/>
              <a:t>.</a:t>
            </a:r>
            <a:endParaRPr lang="pt-BR" sz="2800" noProof="1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7" y="5379749"/>
            <a:ext cx="11508377" cy="1715531"/>
          </a:xfrm>
        </p:spPr>
        <p:txBody>
          <a:bodyPr rtlCol="0"/>
          <a:lstStyle/>
          <a:p>
            <a:pPr rtl="0"/>
            <a:r>
              <a:rPr lang="pt-BR" sz="2000" dirty="0">
                <a:hlinkClick r:id="rId3"/>
              </a:rPr>
              <a:t>https://x.com/usebland/status/1785383574419718541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56310B-C4B7-2FB0-A395-B2FC6E564ADF}"/>
              </a:ext>
            </a:extLst>
          </p:cNvPr>
          <p:cNvSpPr txBox="1"/>
          <p:nvPr/>
        </p:nvSpPr>
        <p:spPr>
          <a:xfrm>
            <a:off x="617763" y="256204"/>
            <a:ext cx="9233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rgbClr val="E7E9EA"/>
                </a:solidFill>
                <a:effectLst/>
                <a:highlight>
                  <a:srgbClr val="000000"/>
                </a:highlight>
                <a:latin typeface="TwitterChirp"/>
              </a:rPr>
              <a:t>Você ainda está contratando humanos?</a:t>
            </a: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9973DB-51D3-945C-8F3D-CF80C07A8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31" y="1392619"/>
            <a:ext cx="7408026" cy="42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soluções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026" name="Picture 2" descr="LF AI &amp; Data Landscape">
            <a:extLst>
              <a:ext uri="{FF2B5EF4-FFF2-40B4-BE49-F238E27FC236}">
                <a16:creationId xmlns:a16="http://schemas.microsoft.com/office/drawing/2014/main" id="{EE2124BE-3726-FFD1-971E-723F0DF9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01070"/>
            <a:ext cx="2548339" cy="9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loud expands Vertex AI, more than 100 LLMs available - Techzine  Europe">
            <a:extLst>
              <a:ext uri="{FF2B5EF4-FFF2-40B4-BE49-F238E27FC236}">
                <a16:creationId xmlns:a16="http://schemas.microsoft.com/office/drawing/2014/main" id="{E0094664-5C1F-4C29-7E8D-08D37959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86" y="3341402"/>
            <a:ext cx="3331028" cy="16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ABD4C09-00E0-5EE0-CB17-09055786A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001" y="2940893"/>
            <a:ext cx="2500398" cy="21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2</TotalTime>
  <Words>254</Words>
  <Application>Microsoft Office PowerPoint</Application>
  <PresentationFormat>Widescreen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Tenorite</vt:lpstr>
      <vt:lpstr>Trebuchet MS</vt:lpstr>
      <vt:lpstr>TwitterChirp</vt:lpstr>
      <vt:lpstr>Linha única</vt:lpstr>
      <vt:lpstr>AI aGENTs</vt:lpstr>
      <vt:lpstr>O que São Agentes de IA </vt:lpstr>
      <vt:lpstr>Ciclo normal de iteração</vt:lpstr>
      <vt:lpstr>LARGE LANGUAGE MODELS (LLMS) </vt:lpstr>
      <vt:lpstr>Ciclo COM AGENTES DE IA</vt:lpstr>
      <vt:lpstr>Múltiplos agentes de ia</vt:lpstr>
      <vt:lpstr>O futuro...</vt:lpstr>
      <vt:lpstr>https://x.com/usebland/status/1785383574419718541</vt:lpstr>
      <vt:lpstr>soluções</vt:lpstr>
      <vt:lpstr>Combinações de tecnologia</vt:lpstr>
      <vt:lpstr>VAMOS A PRÁTICA...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Araújo Viannini - PrestServ</dc:creator>
  <cp:lastModifiedBy>Rodrigo Araújo Viannini - PrestServ</cp:lastModifiedBy>
  <cp:revision>3</cp:revision>
  <dcterms:created xsi:type="dcterms:W3CDTF">2024-07-29T17:50:06Z</dcterms:created>
  <dcterms:modified xsi:type="dcterms:W3CDTF">2024-08-07T17:25:04Z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2024-07-29T18:54:11Z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edc9ec04-c3af-4419-9446-76f1c38f5239</vt:lpwstr>
  </property>
  <property fmtid="{D5CDD505-2E9C-101B-9397-08002B2CF9AE}" pid="9" name="MSIP_Label_140b9f7d-8e3a-482f-9702-4b7ffc40985a_ContentBits">
    <vt:lpwstr>2</vt:lpwstr>
  </property>
  <property fmtid="{D5CDD505-2E9C-101B-9397-08002B2CF9AE}" pid="10" name="ClassificationContentMarkingFooterLocations">
    <vt:lpwstr>Linha única:8</vt:lpwstr>
  </property>
  <property fmtid="{D5CDD505-2E9C-101B-9397-08002B2CF9AE}" pid="11" name="ClassificationContentMarkingFooterText">
    <vt:lpwstr>PÚBLICA</vt:lpwstr>
  </property>
</Properties>
</file>