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1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E0A-A499-452F-AF76-ECC94ACB8B7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73F-2B54-49F3-BB06-F9FF43CF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5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E0A-A499-452F-AF76-ECC94ACB8B7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73F-2B54-49F3-BB06-F9FF43CF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3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E0A-A499-452F-AF76-ECC94ACB8B7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73F-2B54-49F3-BB06-F9FF43CF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5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E0A-A499-452F-AF76-ECC94ACB8B7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73F-2B54-49F3-BB06-F9FF43CF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6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E0A-A499-452F-AF76-ECC94ACB8B7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73F-2B54-49F3-BB06-F9FF43CF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5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E0A-A499-452F-AF76-ECC94ACB8B7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73F-2B54-49F3-BB06-F9FF43CF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6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E0A-A499-452F-AF76-ECC94ACB8B7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73F-2B54-49F3-BB06-F9FF43CF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4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E0A-A499-452F-AF76-ECC94ACB8B7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73F-2B54-49F3-BB06-F9FF43CF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E0A-A499-452F-AF76-ECC94ACB8B7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73F-2B54-49F3-BB06-F9FF43CF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5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E0A-A499-452F-AF76-ECC94ACB8B7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73F-2B54-49F3-BB06-F9FF43CF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8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E0A-A499-452F-AF76-ECC94ACB8B7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73F-2B54-49F3-BB06-F9FF43CF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4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DE0A-A499-452F-AF76-ECC94ACB8B7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5E73F-2B54-49F3-BB06-F9FF43CF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1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70" y="794345"/>
            <a:ext cx="5772364" cy="407678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58696" y="2648071"/>
            <a:ext cx="1932099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ar-EG" dirty="0" smtClean="0">
                <a:solidFill>
                  <a:srgbClr val="EB1923"/>
                </a:solidFill>
                <a:latin typeface="Al Qabas Bold" panose="00000800000000000000" pitchFamily="2" charset="-78"/>
                <a:cs typeface="Al Qabas Bold" panose="00000800000000000000" pitchFamily="2" charset="-78"/>
              </a:rPr>
              <a:t>ركــــــن</a:t>
            </a:r>
            <a:r>
              <a:rPr lang="ar-EG" dirty="0" smtClean="0">
                <a:latin typeface="Al Qabas Bold" panose="00000800000000000000" pitchFamily="2" charset="-78"/>
                <a:cs typeface="Al Qabas Bold" panose="00000800000000000000" pitchFamily="2" charset="-78"/>
              </a:rPr>
              <a:t> الـجـمــــــــــــال</a:t>
            </a:r>
            <a:endParaRPr lang="en-US" dirty="0">
              <a:latin typeface="Al Qabas Bold" panose="00000800000000000000" pitchFamily="2" charset="-78"/>
              <a:cs typeface="Al Qabas Bold" panose="000008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4521" y="3165119"/>
            <a:ext cx="2475781" cy="33855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EB1923"/>
                </a:solidFill>
                <a:latin typeface="Arial Black" panose="020B0A04020102020204" pitchFamily="34" charset="0"/>
              </a:rPr>
              <a:t>Asmaa </a:t>
            </a:r>
            <a:r>
              <a:rPr lang="en-US" sz="1600" dirty="0" smtClean="0">
                <a:latin typeface="Arial Black" panose="020B0A04020102020204" pitchFamily="34" charset="0"/>
              </a:rPr>
              <a:t>ElSabagh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4" r="35521" b="37000"/>
          <a:stretch/>
        </p:blipFill>
        <p:spPr>
          <a:xfrm>
            <a:off x="7548759" y="1961746"/>
            <a:ext cx="974786" cy="137265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62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 Qabas Bold</vt:lpstr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Saad</dc:creator>
  <cp:lastModifiedBy>Ahmed Saad</cp:lastModifiedBy>
  <cp:revision>2</cp:revision>
  <dcterms:created xsi:type="dcterms:W3CDTF">2019-08-23T23:13:07Z</dcterms:created>
  <dcterms:modified xsi:type="dcterms:W3CDTF">2019-08-23T23:29:23Z</dcterms:modified>
</cp:coreProperties>
</file>