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/>
    <p:restoredTop sz="94664"/>
  </p:normalViewPr>
  <p:slideViewPr>
    <p:cSldViewPr snapToGrid="0" snapToObjects="1">
      <p:cViewPr>
        <p:scale>
          <a:sx n="112" d="100"/>
          <a:sy n="112" d="100"/>
        </p:scale>
        <p:origin x="-28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5BBF-0CA6-3D4D-B1FA-42D7203F9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CF29-16DF-2B41-BE29-49FE8C4D2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ED22-3F14-604F-9FFE-52E66B2B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0844-50C4-9942-87AF-AEA5134E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56F1-0E67-6341-9E19-51C59588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E71-6F73-2249-AD20-EC2EEE4B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DB4C7-F9B3-7A48-BFEF-941E24019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AFC7-4332-E14A-81F3-2C734BC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EFD0-860C-2041-B1B1-88DC4F9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3384-E6CC-DC44-8AF5-A9C8EB8E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55E20-0620-0841-8110-0B68E884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28623-831C-0C42-B398-FC45A234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4E8E-0C84-6D47-ACA7-B73901F9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33FB-6EDA-674E-AF94-8CB80F6F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66B6-BAC1-3A40-B307-9D4B9849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F79F-FC61-864F-9323-C22EA924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4FE5-3B8C-A948-AF20-2C72E213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4FAF-EB97-2A49-A19E-639E946A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9060-8776-864C-BCC6-EA2E6AD6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218D-1D69-E147-9E71-F05C034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BD76-2C79-7043-ACEC-8F1BAE9C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739B-3DC4-DD43-B091-825D756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A906-701D-3C43-AB2F-1A57E5A0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3B16-0B27-F541-94E9-1D91B0C9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B1E7-BF19-AD4B-830A-5BDCF80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4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392-C438-2C4D-B7E4-04BD853A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783-5CE7-7240-8D8D-8489613FC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4269-BF22-1D43-986F-1CBE1B5A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5D14-C32C-534F-90CD-03B8785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1A94-DE42-774D-AE1B-091F33F8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7AF9-8776-984E-8961-7628856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4EE0-5215-6948-B7FD-5099F5BE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49B30-C8A1-CE44-8ED4-AE8ED788F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C44BB-7BDB-BB43-91C4-9B1A9F7B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1BA23-75E5-A64A-8DCC-6287A926C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46C5C-4D88-DD4D-BBE3-B2BA6AFF9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6C702-8414-8A44-9FA3-C0FA032D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9F6FB-5DF2-D046-A723-DEDD3F0C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40229-7D1E-C244-91B9-83BB28E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14EA-0690-034F-AA26-F675BBBA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CE4AF-C881-D245-B967-F9F7AE18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EC44-111A-4743-94F3-6D272872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24FCD-45FB-1048-86E1-5F60A16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A7790-1A4F-9A43-B140-951837E6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8EDA4-95AB-9D4D-9F5D-5242F4E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7E1E4-2123-1846-A61A-48B2F78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1031-8A05-6447-B53B-052F0B2F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BA24-41B5-A748-9B64-D681FBE2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C8FAB-AB8D-6E46-ACE0-F3A62FBA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A65AC-8925-9A46-8B6A-875C550E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4F65-2FAC-A34D-9E77-494CE21A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43EE-31BB-4645-9104-97B8EC0D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2E72-95D3-824B-9704-C62B58F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23664-4A7A-324B-846E-764CCF8F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0C341-D3B9-DE43-A079-AC1DFF90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381A-ABBB-6448-AB4A-197D84A2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298B-CB7C-4943-9244-10E28058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FC39-F389-6243-97C4-464A07F0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C47E6-9076-774C-8EFC-EF3A6C2C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B751-F1F9-F447-9D26-BB17DC51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C294-AE18-2D41-A173-85E61D6E6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BA87-18ED-6340-9C73-74062D09809A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E57CC-8BA4-4140-BE20-025CB0F7D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D433-206A-2248-A200-497818596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8D69-34D3-0144-AA43-B26A88DBA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C235-5EDB-CB46-BE5D-571411EEDF8B}"/>
              </a:ext>
            </a:extLst>
          </p:cNvPr>
          <p:cNvSpPr txBox="1"/>
          <p:nvPr/>
        </p:nvSpPr>
        <p:spPr>
          <a:xfrm>
            <a:off x="615820" y="289249"/>
            <a:ext cx="315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 on Haskin’s FNIRS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E2DF-683F-7246-BD1B-5ED1DAF9D879}"/>
              </a:ext>
            </a:extLst>
          </p:cNvPr>
          <p:cNvSpPr txBox="1"/>
          <p:nvPr/>
        </p:nvSpPr>
        <p:spPr>
          <a:xfrm>
            <a:off x="1126858" y="867748"/>
            <a:ext cx="527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Seok was able to project the coordinates on MNI brain</a:t>
            </a:r>
          </a:p>
        </p:txBody>
      </p:sp>
      <p:pic>
        <p:nvPicPr>
          <p:cNvPr id="7" name="Picture 6" descr="A picture containing indoor, table&#13;&#10;&#13;&#10;Description automatically generated">
            <a:extLst>
              <a:ext uri="{FF2B5EF4-FFF2-40B4-BE49-F238E27FC236}">
                <a16:creationId xmlns:a16="http://schemas.microsoft.com/office/drawing/2014/main" id="{C9A35478-CE9B-FF45-8959-5ABAC1F9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1" y="1815293"/>
            <a:ext cx="5680393" cy="3832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32778-B0ED-E243-AAC6-69BB905E74A5}"/>
              </a:ext>
            </a:extLst>
          </p:cNvPr>
          <p:cNvSpPr txBox="1"/>
          <p:nvPr/>
        </p:nvSpPr>
        <p:spPr>
          <a:xfrm>
            <a:off x="4217437" y="14182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105 channels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C3BC1-DBA6-2047-918C-08FAFC0AA890}"/>
              </a:ext>
            </a:extLst>
          </p:cNvPr>
          <p:cNvSpPr txBox="1"/>
          <p:nvPr/>
        </p:nvSpPr>
        <p:spPr>
          <a:xfrm>
            <a:off x="3442060" y="580558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</p:spTree>
    <p:extLst>
      <p:ext uri="{BB962C8B-B14F-4D97-AF65-F5344CB8AC3E}">
        <p14:creationId xmlns:p14="http://schemas.microsoft.com/office/powerpoint/2010/main" val="31063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C235-5EDB-CB46-BE5D-571411EEDF8B}"/>
              </a:ext>
            </a:extLst>
          </p:cNvPr>
          <p:cNvSpPr txBox="1"/>
          <p:nvPr/>
        </p:nvSpPr>
        <p:spPr>
          <a:xfrm>
            <a:off x="615820" y="289249"/>
            <a:ext cx="315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 on Haskin’s FNIRS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E2DF-683F-7246-BD1B-5ED1DAF9D879}"/>
              </a:ext>
            </a:extLst>
          </p:cNvPr>
          <p:cNvSpPr txBox="1"/>
          <p:nvPr/>
        </p:nvSpPr>
        <p:spPr>
          <a:xfrm>
            <a:off x="1126858" y="867748"/>
            <a:ext cx="527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Seok was able to project the coordinates on MNI brain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2778-B0ED-E243-AAC6-69BB905E74A5}"/>
              </a:ext>
            </a:extLst>
          </p:cNvPr>
          <p:cNvSpPr txBox="1"/>
          <p:nvPr/>
        </p:nvSpPr>
        <p:spPr>
          <a:xfrm>
            <a:off x="4217437" y="14182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105 channels</a:t>
            </a:r>
          </a:p>
        </p:txBody>
      </p:sp>
      <p:pic>
        <p:nvPicPr>
          <p:cNvPr id="11" name="Picture 10" descr="A picture containing indoor, table, sitting, cake&#13;&#10;&#13;&#10;Description automatically generated">
            <a:extLst>
              <a:ext uri="{FF2B5EF4-FFF2-40B4-BE49-F238E27FC236}">
                <a16:creationId xmlns:a16="http://schemas.microsoft.com/office/drawing/2014/main" id="{28F9D66E-E50B-8642-AA80-97AD47F6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216"/>
            <a:ext cx="6096000" cy="4088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AC4791-8F15-6F43-9099-D35FC19901E3}"/>
              </a:ext>
            </a:extLst>
          </p:cNvPr>
          <p:cNvSpPr txBox="1"/>
          <p:nvPr/>
        </p:nvSpPr>
        <p:spPr>
          <a:xfrm>
            <a:off x="2547440" y="175527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29</a:t>
            </a:r>
          </a:p>
        </p:txBody>
      </p:sp>
      <p:pic>
        <p:nvPicPr>
          <p:cNvPr id="14" name="Picture 13" descr="A picture containing cake, table, indoor&#13;&#10;&#13;&#10;Description automatically generated">
            <a:extLst>
              <a:ext uri="{FF2B5EF4-FFF2-40B4-BE49-F238E27FC236}">
                <a16:creationId xmlns:a16="http://schemas.microsoft.com/office/drawing/2014/main" id="{1228BCDF-E848-0D4C-A247-D68063F0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98" y="2200216"/>
            <a:ext cx="5923436" cy="40201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4168F1-23AC-6D49-88E8-6670B2EEFF1C}"/>
              </a:ext>
            </a:extLst>
          </p:cNvPr>
          <p:cNvSpPr txBox="1"/>
          <p:nvPr/>
        </p:nvSpPr>
        <p:spPr>
          <a:xfrm>
            <a:off x="9011773" y="153073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28</a:t>
            </a:r>
          </a:p>
        </p:txBody>
      </p:sp>
    </p:spTree>
    <p:extLst>
      <p:ext uri="{BB962C8B-B14F-4D97-AF65-F5344CB8AC3E}">
        <p14:creationId xmlns:p14="http://schemas.microsoft.com/office/powerpoint/2010/main" val="35658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C235-5EDB-CB46-BE5D-571411EEDF8B}"/>
              </a:ext>
            </a:extLst>
          </p:cNvPr>
          <p:cNvSpPr txBox="1"/>
          <p:nvPr/>
        </p:nvSpPr>
        <p:spPr>
          <a:xfrm>
            <a:off x="615820" y="289249"/>
            <a:ext cx="315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 on Haskin’s FNIRS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E2DF-683F-7246-BD1B-5ED1DAF9D879}"/>
              </a:ext>
            </a:extLst>
          </p:cNvPr>
          <p:cNvSpPr txBox="1"/>
          <p:nvPr/>
        </p:nvSpPr>
        <p:spPr>
          <a:xfrm>
            <a:off x="1126858" y="867748"/>
            <a:ext cx="527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Seok was able to project the coordinates on MNI brain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2778-B0ED-E243-AAC6-69BB905E74A5}"/>
              </a:ext>
            </a:extLst>
          </p:cNvPr>
          <p:cNvSpPr txBox="1"/>
          <p:nvPr/>
        </p:nvSpPr>
        <p:spPr>
          <a:xfrm>
            <a:off x="4217437" y="14182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135 channels</a:t>
            </a:r>
          </a:p>
        </p:txBody>
      </p:sp>
      <p:pic>
        <p:nvPicPr>
          <p:cNvPr id="3" name="Picture 2" descr="A picture containing indoor, table, sitting&#13;&#10;&#13;&#10;Description automatically generated">
            <a:extLst>
              <a:ext uri="{FF2B5EF4-FFF2-40B4-BE49-F238E27FC236}">
                <a16:creationId xmlns:a16="http://schemas.microsoft.com/office/drawing/2014/main" id="{57DCE149-95E8-E14E-B6E9-42C06AE3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993899"/>
            <a:ext cx="6463706" cy="4334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BB847-1990-E343-99A7-77964812CE35}"/>
              </a:ext>
            </a:extLst>
          </p:cNvPr>
          <p:cNvSpPr txBox="1"/>
          <p:nvPr/>
        </p:nvSpPr>
        <p:spPr>
          <a:xfrm>
            <a:off x="3766106" y="64886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799A2-4C86-0240-96DA-A236FA9C5F80}"/>
              </a:ext>
            </a:extLst>
          </p:cNvPr>
          <p:cNvSpPr txBox="1"/>
          <p:nvPr/>
        </p:nvSpPr>
        <p:spPr>
          <a:xfrm>
            <a:off x="8582652" y="1993899"/>
            <a:ext cx="358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there is only 105 channels</a:t>
            </a:r>
          </a:p>
        </p:txBody>
      </p:sp>
    </p:spTree>
    <p:extLst>
      <p:ext uri="{BB962C8B-B14F-4D97-AF65-F5344CB8AC3E}">
        <p14:creationId xmlns:p14="http://schemas.microsoft.com/office/powerpoint/2010/main" val="22140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4117F-1685-8E4B-A696-16251CDB4F14}"/>
              </a:ext>
            </a:extLst>
          </p:cNvPr>
          <p:cNvSpPr txBox="1"/>
          <p:nvPr/>
        </p:nvSpPr>
        <p:spPr>
          <a:xfrm>
            <a:off x="1612232" y="108284"/>
            <a:ext cx="20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C5643-8C84-7540-80ED-06BDB8B00D2C}"/>
              </a:ext>
            </a:extLst>
          </p:cNvPr>
          <p:cNvSpPr txBox="1"/>
          <p:nvPr/>
        </p:nvSpPr>
        <p:spPr>
          <a:xfrm>
            <a:off x="2273968" y="962526"/>
            <a:ext cx="12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5C733-B3D4-D340-B4E5-CFAD97DFA0B7}"/>
              </a:ext>
            </a:extLst>
          </p:cNvPr>
          <p:cNvSpPr txBox="1"/>
          <p:nvPr/>
        </p:nvSpPr>
        <p:spPr>
          <a:xfrm>
            <a:off x="4535905" y="1203158"/>
            <a:ext cx="161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clean data</a:t>
            </a:r>
          </a:p>
        </p:txBody>
      </p:sp>
    </p:spTree>
    <p:extLst>
      <p:ext uri="{BB962C8B-B14F-4D97-AF65-F5344CB8AC3E}">
        <p14:creationId xmlns:p14="http://schemas.microsoft.com/office/powerpoint/2010/main" val="10163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4117F-1685-8E4B-A696-16251CDB4F14}"/>
              </a:ext>
            </a:extLst>
          </p:cNvPr>
          <p:cNvSpPr txBox="1"/>
          <p:nvPr/>
        </p:nvSpPr>
        <p:spPr>
          <a:xfrm>
            <a:off x="1612232" y="108284"/>
            <a:ext cx="20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Connectivity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25B28-7AB3-0044-BB05-87B3A2175918}"/>
              </a:ext>
            </a:extLst>
          </p:cNvPr>
          <p:cNvSpPr txBox="1"/>
          <p:nvPr/>
        </p:nvSpPr>
        <p:spPr>
          <a:xfrm>
            <a:off x="2562726" y="1552074"/>
            <a:ext cx="24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timeseries of data</a:t>
            </a:r>
          </a:p>
        </p:txBody>
      </p:sp>
    </p:spTree>
    <p:extLst>
      <p:ext uri="{BB962C8B-B14F-4D97-AF65-F5344CB8AC3E}">
        <p14:creationId xmlns:p14="http://schemas.microsoft.com/office/powerpoint/2010/main" val="24966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1A75E-7B2A-3D49-A801-2241E9455E0E}"/>
              </a:ext>
            </a:extLst>
          </p:cNvPr>
          <p:cNvSpPr txBox="1"/>
          <p:nvPr/>
        </p:nvSpPr>
        <p:spPr>
          <a:xfrm>
            <a:off x="1251284" y="24063"/>
            <a:ext cx="350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Reliability paper – replicate figure 1</a:t>
            </a:r>
          </a:p>
        </p:txBody>
      </p:sp>
    </p:spTree>
    <p:extLst>
      <p:ext uri="{BB962C8B-B14F-4D97-AF65-F5344CB8AC3E}">
        <p14:creationId xmlns:p14="http://schemas.microsoft.com/office/powerpoint/2010/main" val="360529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8B6E4-DF01-B542-B617-2099F988BDF6}"/>
              </a:ext>
            </a:extLst>
          </p:cNvPr>
          <p:cNvSpPr txBox="1"/>
          <p:nvPr/>
        </p:nvSpPr>
        <p:spPr>
          <a:xfrm>
            <a:off x="1058779" y="276726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E114E-7CFD-3842-B88A-8F53D6CECEEA}"/>
              </a:ext>
            </a:extLst>
          </p:cNvPr>
          <p:cNvSpPr txBox="1"/>
          <p:nvPr/>
        </p:nvSpPr>
        <p:spPr>
          <a:xfrm>
            <a:off x="3316705" y="525379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1BBADDC-ED47-E44B-8063-7F62E055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2" y="1019038"/>
            <a:ext cx="2008807" cy="5562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897C1-E8B1-2946-9A8F-007507DD4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751" y="1019038"/>
            <a:ext cx="1919641" cy="5562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704D4D-AC41-D646-A959-DA459540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26" y="1019038"/>
            <a:ext cx="2006882" cy="34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DC57F-AB7F-7643-BC53-E28B1CA8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1" y="2000250"/>
            <a:ext cx="4332588" cy="3400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2A6AC-4B8D-514F-86E4-88566EA5D76B}"/>
              </a:ext>
            </a:extLst>
          </p:cNvPr>
          <p:cNvSpPr txBox="1"/>
          <p:nvPr/>
        </p:nvSpPr>
        <p:spPr>
          <a:xfrm>
            <a:off x="1058779" y="276726"/>
            <a:ext cx="122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0C652-6C79-7349-908F-E58FC93134C6}"/>
              </a:ext>
            </a:extLst>
          </p:cNvPr>
          <p:cNvSpPr txBox="1"/>
          <p:nvPr/>
        </p:nvSpPr>
        <p:spPr>
          <a:xfrm rot="16200000">
            <a:off x="-230404" y="3424136"/>
            <a:ext cx="163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Homotopic Pair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BE36C-8E51-4D4D-843C-BDF328689E25}"/>
              </a:ext>
            </a:extLst>
          </p:cNvPr>
          <p:cNvSpPr txBox="1"/>
          <p:nvPr/>
        </p:nvSpPr>
        <p:spPr>
          <a:xfrm>
            <a:off x="2499281" y="551290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52C7E-ECFC-7A49-BF2A-93F776201AC8}"/>
              </a:ext>
            </a:extLst>
          </p:cNvPr>
          <p:cNvSpPr txBox="1"/>
          <p:nvPr/>
        </p:nvSpPr>
        <p:spPr>
          <a:xfrm>
            <a:off x="3168316" y="562497"/>
            <a:ext cx="119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32984-C3B6-EC4A-9B3C-5093C2E2AD2A}"/>
              </a:ext>
            </a:extLst>
          </p:cNvPr>
          <p:cNvSpPr txBox="1"/>
          <p:nvPr/>
        </p:nvSpPr>
        <p:spPr>
          <a:xfrm>
            <a:off x="2685870" y="1630918"/>
            <a:ext cx="50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</a:t>
            </a:r>
          </a:p>
        </p:txBody>
      </p:sp>
    </p:spTree>
    <p:extLst>
      <p:ext uri="{BB962C8B-B14F-4D97-AF65-F5344CB8AC3E}">
        <p14:creationId xmlns:p14="http://schemas.microsoft.com/office/powerpoint/2010/main" val="221123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95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R. Franco</dc:creator>
  <cp:lastModifiedBy>Alexandre R. Franco</cp:lastModifiedBy>
  <cp:revision>13</cp:revision>
  <dcterms:created xsi:type="dcterms:W3CDTF">2018-11-16T16:35:23Z</dcterms:created>
  <dcterms:modified xsi:type="dcterms:W3CDTF">2018-11-16T20:21:23Z</dcterms:modified>
</cp:coreProperties>
</file>