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0"/>
    <p:restoredTop sz="94692"/>
  </p:normalViewPr>
  <p:slideViewPr>
    <p:cSldViewPr snapToGrid="0" snapToObjects="1">
      <p:cViewPr varScale="1">
        <p:scale>
          <a:sx n="145" d="100"/>
          <a:sy n="145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3C11-D92A-8449-A9D8-9C4DCAF04B1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7031C-B19A-714F-B533-21107F33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816-BA18-ED49-8B52-64773DF0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E107-F9F4-6F40-8499-E7C17783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DFF9-5533-7245-95CF-967889F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5B93-210B-744C-AEA9-356C718C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650-636A-494C-889D-88513E1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F0D4-4AE4-C54D-ACC0-620693A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B919-C058-A147-BB26-6400F5E2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BDFF-2713-0E4F-9D95-ECC21278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1C2-9E3A-1547-A3AC-65F3571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78E4-2008-5743-B9B0-9C742CD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7251-51B9-E84E-A0FC-50A5EEE34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2472-8A3B-CE4C-9548-7DC6F601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478C-5955-0E47-A1A7-86928A1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0B8A-87F3-874B-A6C8-C2A0A1E2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1B1B-2EF2-FF44-9A29-077B25A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39F-5D52-6142-B139-3F377EB6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C6CF-622D-FE4A-AA1C-5B9F5817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C54D-EB2E-4C47-9D04-9E15118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7E41-4D26-8646-9DF6-74D80E30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70CD-EC1C-F74E-9542-A504B818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CDE4-0A8A-1949-9D30-EFCD93E7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5F72-7F5E-A34D-9425-883107A8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D763-15CC-1647-B893-7ECF53BB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65BC-6511-9D4A-80B3-6C375BF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3EC8-CA23-5648-AB51-88B6035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4908-F3F6-DA4E-BF2F-BD553B5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6B47-1582-7649-8B5B-9F819B712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14270-AC22-C644-92D2-633B19878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7294-06E6-694D-AE3E-AB89E1D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867F-922F-414A-ACF2-FD9A119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0C5F-7E77-9B42-9993-9A936B1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3FBE-68FB-E443-8410-A7E6F320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1886-A037-1240-A885-5A87086B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9015B-0CFD-1C4D-941F-4883C0F0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D2AD-0606-6142-8462-7455FCC65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6FA0-BED2-9848-B2D3-675AA727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AA32-B12B-3945-B39B-056649D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255F-1058-274E-A935-BD0ABE4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5BC5-3620-B947-834F-79DD326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435-CC49-F546-B322-7CD67C81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E897B-B125-D24A-89AB-E012597C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0166-7527-6B4D-A33B-2692F5C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0764-33D0-2E44-8006-2759ABC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A786-1426-BA46-BFDE-D997308E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6B872-9C8F-2E4C-AA31-5D6D980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11F2-8702-9B48-8485-8207C7F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C67-61CB-724A-A5F7-51EAD51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A9A9-9A79-604C-A1A9-FF16FE3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9E57F-8849-B04E-8290-10B23F91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83C6-56C1-1946-83C0-06AD943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6406-9113-EE40-8F49-0C13954E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4A-176A-D44A-9194-DCB10EB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CB21-5CC6-8A45-9911-0CDF1393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B43B8-AD32-3C44-A9B4-C6D8F07E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AAFF-B979-5645-AC66-77E930E0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A7D4-73EA-1D42-BE54-264BD08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7DAD-1630-C44E-9348-BF03821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94A7-3ABF-B348-82E8-04E817FF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51FDC-6968-B546-9628-26C2AA0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51D9-4DB0-AF46-92B3-11C7DE53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B18C-3888-0B4B-9F76-2400FD382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F4E5-6ECD-F342-A9AB-98B9B516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7EB1-43E8-764B-AF71-AEB51716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B9E96-E432-E146-8082-779A704223C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95209" y="3806575"/>
            <a:ext cx="1176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64BF64-A226-6B4E-9941-67E5C428B4C0}"/>
              </a:ext>
            </a:extLst>
          </p:cNvPr>
          <p:cNvCxnSpPr>
            <a:cxnSpLocks/>
          </p:cNvCxnSpPr>
          <p:nvPr/>
        </p:nvCxnSpPr>
        <p:spPr>
          <a:xfrm>
            <a:off x="1325366" y="2486346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74E26-D3EE-8C43-B8BD-F87CB3311CC1}"/>
              </a:ext>
            </a:extLst>
          </p:cNvPr>
          <p:cNvCxnSpPr>
            <a:cxnSpLocks/>
          </p:cNvCxnSpPr>
          <p:nvPr/>
        </p:nvCxnSpPr>
        <p:spPr>
          <a:xfrm>
            <a:off x="1325366" y="4940157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43B56-7EE6-EB4F-A986-D75ED2C58F53}"/>
              </a:ext>
            </a:extLst>
          </p:cNvPr>
          <p:cNvCxnSpPr>
            <a:cxnSpLocks/>
          </p:cNvCxnSpPr>
          <p:nvPr/>
        </p:nvCxnSpPr>
        <p:spPr>
          <a:xfrm>
            <a:off x="2517810" y="185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D547-90A9-2F4C-BB26-D24BA7D8AEFE}"/>
              </a:ext>
            </a:extLst>
          </p:cNvPr>
          <p:cNvCxnSpPr>
            <a:cxnSpLocks/>
          </p:cNvCxnSpPr>
          <p:nvPr/>
        </p:nvCxnSpPr>
        <p:spPr>
          <a:xfrm>
            <a:off x="2517810" y="566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8EC13-90A6-0A4B-92FD-4A1E15ED6BB7}"/>
              </a:ext>
            </a:extLst>
          </p:cNvPr>
          <p:cNvCxnSpPr>
            <a:cxnSpLocks/>
          </p:cNvCxnSpPr>
          <p:nvPr/>
        </p:nvCxnSpPr>
        <p:spPr>
          <a:xfrm>
            <a:off x="2517810" y="3162727"/>
            <a:ext cx="355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E9EE9-9F97-D54F-8F4F-D17FD122368B}"/>
              </a:ext>
            </a:extLst>
          </p:cNvPr>
          <p:cNvCxnSpPr>
            <a:cxnSpLocks/>
          </p:cNvCxnSpPr>
          <p:nvPr/>
        </p:nvCxnSpPr>
        <p:spPr>
          <a:xfrm>
            <a:off x="2517810" y="4352817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1826FC-C967-E349-8B2F-3789492CD3B1}"/>
              </a:ext>
            </a:extLst>
          </p:cNvPr>
          <p:cNvSpPr txBox="1"/>
          <p:nvPr/>
        </p:nvSpPr>
        <p:spPr>
          <a:xfrm>
            <a:off x="609445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14F7-1D1D-DF41-8A18-DDD61DF26171}"/>
              </a:ext>
            </a:extLst>
          </p:cNvPr>
          <p:cNvSpPr txBox="1"/>
          <p:nvPr/>
        </p:nvSpPr>
        <p:spPr>
          <a:xfrm>
            <a:off x="1790494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844B3-257F-464F-B5A1-CE84C10A34E4}"/>
              </a:ext>
            </a:extLst>
          </p:cNvPr>
          <p:cNvSpPr txBox="1"/>
          <p:nvPr/>
        </p:nvSpPr>
        <p:spPr>
          <a:xfrm>
            <a:off x="2971543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B73F36-5365-984A-AD53-8C91A2424CDD}"/>
              </a:ext>
            </a:extLst>
          </p:cNvPr>
          <p:cNvSpPr txBox="1"/>
          <p:nvPr/>
        </p:nvSpPr>
        <p:spPr>
          <a:xfrm>
            <a:off x="4152592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67978-6107-8E48-AEFB-C1EA77FE30D3}"/>
              </a:ext>
            </a:extLst>
          </p:cNvPr>
          <p:cNvSpPr txBox="1"/>
          <p:nvPr/>
        </p:nvSpPr>
        <p:spPr>
          <a:xfrm>
            <a:off x="5333641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12C90-B24C-5E4A-8010-96CA4DFBBC9D}"/>
              </a:ext>
            </a:extLst>
          </p:cNvPr>
          <p:cNvSpPr txBox="1"/>
          <p:nvPr/>
        </p:nvSpPr>
        <p:spPr>
          <a:xfrm>
            <a:off x="6514690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21B2E-39D5-324F-9B52-8143967A036A}"/>
              </a:ext>
            </a:extLst>
          </p:cNvPr>
          <p:cNvSpPr txBox="1"/>
          <p:nvPr/>
        </p:nvSpPr>
        <p:spPr>
          <a:xfrm>
            <a:off x="7695739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FC4D7-A0C1-BA4F-BDD7-F5102CF00649}"/>
              </a:ext>
            </a:extLst>
          </p:cNvPr>
          <p:cNvSpPr txBox="1"/>
          <p:nvPr/>
        </p:nvSpPr>
        <p:spPr>
          <a:xfrm>
            <a:off x="8876788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D8593-6FEA-064F-9F85-DA8F11F9EA22}"/>
              </a:ext>
            </a:extLst>
          </p:cNvPr>
          <p:cNvSpPr txBox="1"/>
          <p:nvPr/>
        </p:nvSpPr>
        <p:spPr>
          <a:xfrm>
            <a:off x="10057837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4A605-A2F5-044F-BEE6-C266CD74B5A5}"/>
              </a:ext>
            </a:extLst>
          </p:cNvPr>
          <p:cNvSpPr txBox="1"/>
          <p:nvPr/>
        </p:nvSpPr>
        <p:spPr>
          <a:xfrm>
            <a:off x="11238883" y="885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AD94F-FA62-3245-AD80-44F7AC7C1532}"/>
              </a:ext>
            </a:extLst>
          </p:cNvPr>
          <p:cNvSpPr txBox="1"/>
          <p:nvPr/>
        </p:nvSpPr>
        <p:spPr>
          <a:xfrm>
            <a:off x="544864" y="234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75BE8-044E-E24E-AD86-A9CDC5598DA9}"/>
              </a:ext>
            </a:extLst>
          </p:cNvPr>
          <p:cNvSpPr txBox="1"/>
          <p:nvPr/>
        </p:nvSpPr>
        <p:spPr>
          <a:xfrm>
            <a:off x="489424" y="471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CA4766-61A9-F046-9203-57939422235F}"/>
              </a:ext>
            </a:extLst>
          </p:cNvPr>
          <p:cNvSpPr txBox="1"/>
          <p:nvPr/>
        </p:nvSpPr>
        <p:spPr>
          <a:xfrm>
            <a:off x="1686737" y="1731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02CDF-0CF9-8344-8450-57706BDC07F5}"/>
              </a:ext>
            </a:extLst>
          </p:cNvPr>
          <p:cNvSpPr txBox="1"/>
          <p:nvPr/>
        </p:nvSpPr>
        <p:spPr>
          <a:xfrm>
            <a:off x="1686737" y="29306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EB7E27-001C-3B47-98E4-BD2E79B5A0F7}"/>
              </a:ext>
            </a:extLst>
          </p:cNvPr>
          <p:cNvSpPr txBox="1"/>
          <p:nvPr/>
        </p:nvSpPr>
        <p:spPr>
          <a:xfrm>
            <a:off x="1686737" y="418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A8073A-A448-154E-90FF-EA43529C2A3A}"/>
              </a:ext>
            </a:extLst>
          </p:cNvPr>
          <p:cNvSpPr txBox="1"/>
          <p:nvPr/>
        </p:nvSpPr>
        <p:spPr>
          <a:xfrm>
            <a:off x="1584343" y="54652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C4BAA-D404-774A-BE53-7CE5E9091BB9}"/>
              </a:ext>
            </a:extLst>
          </p:cNvPr>
          <p:cNvSpPr txBox="1"/>
          <p:nvPr/>
        </p:nvSpPr>
        <p:spPr>
          <a:xfrm>
            <a:off x="2948052" y="134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F3C4A-D179-6E47-BE88-77A8AA50D0CC}"/>
              </a:ext>
            </a:extLst>
          </p:cNvPr>
          <p:cNvSpPr txBox="1"/>
          <p:nvPr/>
        </p:nvSpPr>
        <p:spPr>
          <a:xfrm>
            <a:off x="2914066" y="38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1C16DB-E0E5-FC48-B3EF-EFC0ADDFC0AA}"/>
              </a:ext>
            </a:extLst>
          </p:cNvPr>
          <p:cNvSpPr txBox="1"/>
          <p:nvPr/>
        </p:nvSpPr>
        <p:spPr>
          <a:xfrm>
            <a:off x="2787999" y="19746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1E05F9-B19A-E046-999A-725FC0DE80FE}"/>
              </a:ext>
            </a:extLst>
          </p:cNvPr>
          <p:cNvSpPr txBox="1"/>
          <p:nvPr/>
        </p:nvSpPr>
        <p:spPr>
          <a:xfrm>
            <a:off x="2517810" y="330314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473F30-C781-7E44-80C7-A4C27E0BCD0A}"/>
              </a:ext>
            </a:extLst>
          </p:cNvPr>
          <p:cNvSpPr txBox="1"/>
          <p:nvPr/>
        </p:nvSpPr>
        <p:spPr>
          <a:xfrm>
            <a:off x="2764508" y="264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015AA8-6D00-A94E-9804-C125A0FBA8AB}"/>
              </a:ext>
            </a:extLst>
          </p:cNvPr>
          <p:cNvSpPr txBox="1"/>
          <p:nvPr/>
        </p:nvSpPr>
        <p:spPr>
          <a:xfrm>
            <a:off x="2712931" y="448178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1BEE7F-5650-FF4C-A9A7-F85839F0A2D6}"/>
              </a:ext>
            </a:extLst>
          </p:cNvPr>
          <p:cNvSpPr txBox="1"/>
          <p:nvPr/>
        </p:nvSpPr>
        <p:spPr>
          <a:xfrm>
            <a:off x="2512092" y="58160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E49BC-70CA-2E47-8A62-2EFF72809069}"/>
              </a:ext>
            </a:extLst>
          </p:cNvPr>
          <p:cNvSpPr txBox="1"/>
          <p:nvPr/>
        </p:nvSpPr>
        <p:spPr>
          <a:xfrm>
            <a:off x="2689440" y="5153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D51113-2E75-C444-8E1E-2F07EBD765EF}"/>
              </a:ext>
            </a:extLst>
          </p:cNvPr>
          <p:cNvSpPr txBox="1"/>
          <p:nvPr/>
        </p:nvSpPr>
        <p:spPr>
          <a:xfrm>
            <a:off x="4113753" y="1388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20DF9B-EAE0-C149-A599-8A684CA8FA61}"/>
              </a:ext>
            </a:extLst>
          </p:cNvPr>
          <p:cNvSpPr txBox="1"/>
          <p:nvPr/>
        </p:nvSpPr>
        <p:spPr>
          <a:xfrm>
            <a:off x="4079767" y="39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D308F3-3642-9646-A104-89A23D8A21DC}"/>
              </a:ext>
            </a:extLst>
          </p:cNvPr>
          <p:cNvSpPr txBox="1"/>
          <p:nvPr/>
        </p:nvSpPr>
        <p:spPr>
          <a:xfrm>
            <a:off x="3953700" y="20151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EEBE44-6314-3B4B-811B-92E153DAF400}"/>
              </a:ext>
            </a:extLst>
          </p:cNvPr>
          <p:cNvSpPr txBox="1"/>
          <p:nvPr/>
        </p:nvSpPr>
        <p:spPr>
          <a:xfrm>
            <a:off x="3683511" y="33437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1BD595-B88F-F741-9013-BDB56A18D320}"/>
              </a:ext>
            </a:extLst>
          </p:cNvPr>
          <p:cNvSpPr txBox="1"/>
          <p:nvPr/>
        </p:nvSpPr>
        <p:spPr>
          <a:xfrm>
            <a:off x="3930209" y="26872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733A50-709E-4841-8ED1-60971778DB51}"/>
              </a:ext>
            </a:extLst>
          </p:cNvPr>
          <p:cNvSpPr txBox="1"/>
          <p:nvPr/>
        </p:nvSpPr>
        <p:spPr>
          <a:xfrm>
            <a:off x="3878632" y="45223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903D67-A829-C245-A49B-D1889AE3572E}"/>
              </a:ext>
            </a:extLst>
          </p:cNvPr>
          <p:cNvSpPr txBox="1"/>
          <p:nvPr/>
        </p:nvSpPr>
        <p:spPr>
          <a:xfrm>
            <a:off x="3677793" y="58565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074AD2-B67E-0C47-8B78-3FDB0301EE5F}"/>
              </a:ext>
            </a:extLst>
          </p:cNvPr>
          <p:cNvSpPr txBox="1"/>
          <p:nvPr/>
        </p:nvSpPr>
        <p:spPr>
          <a:xfrm>
            <a:off x="3855141" y="51944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2ADEB-5E0A-514C-9482-ED0AB3C95C5C}"/>
              </a:ext>
            </a:extLst>
          </p:cNvPr>
          <p:cNvSpPr txBox="1"/>
          <p:nvPr/>
        </p:nvSpPr>
        <p:spPr>
          <a:xfrm>
            <a:off x="5330351" y="136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7F839-7F39-CB47-9377-F8FAE1BC2856}"/>
              </a:ext>
            </a:extLst>
          </p:cNvPr>
          <p:cNvSpPr txBox="1"/>
          <p:nvPr/>
        </p:nvSpPr>
        <p:spPr>
          <a:xfrm>
            <a:off x="5296365" y="390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A3E9E-102D-F448-BFF5-3B09C9A4FD41}"/>
              </a:ext>
            </a:extLst>
          </p:cNvPr>
          <p:cNvSpPr txBox="1"/>
          <p:nvPr/>
        </p:nvSpPr>
        <p:spPr>
          <a:xfrm>
            <a:off x="5170298" y="19946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E806F5-9EE8-DD43-BC57-7EAA332C39A8}"/>
              </a:ext>
            </a:extLst>
          </p:cNvPr>
          <p:cNvSpPr txBox="1"/>
          <p:nvPr/>
        </p:nvSpPr>
        <p:spPr>
          <a:xfrm>
            <a:off x="4900109" y="33231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AE896-43BC-084F-B968-505BE35D6BAA}"/>
              </a:ext>
            </a:extLst>
          </p:cNvPr>
          <p:cNvSpPr txBox="1"/>
          <p:nvPr/>
        </p:nvSpPr>
        <p:spPr>
          <a:xfrm>
            <a:off x="5146807" y="26667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D8A08-8C9C-984F-829A-06326AAB6CE9}"/>
              </a:ext>
            </a:extLst>
          </p:cNvPr>
          <p:cNvSpPr txBox="1"/>
          <p:nvPr/>
        </p:nvSpPr>
        <p:spPr>
          <a:xfrm>
            <a:off x="5095230" y="45017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40DE1-D4C4-8046-A2C3-18A49AD55913}"/>
              </a:ext>
            </a:extLst>
          </p:cNvPr>
          <p:cNvSpPr txBox="1"/>
          <p:nvPr/>
        </p:nvSpPr>
        <p:spPr>
          <a:xfrm>
            <a:off x="4894391" y="58360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3D489E-BECC-DF4A-98CF-7CDA43A6DF19}"/>
              </a:ext>
            </a:extLst>
          </p:cNvPr>
          <p:cNvSpPr txBox="1"/>
          <p:nvPr/>
        </p:nvSpPr>
        <p:spPr>
          <a:xfrm>
            <a:off x="5071739" y="51738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15602B-6E0C-404B-867A-04CFACC0B85A}"/>
              </a:ext>
            </a:extLst>
          </p:cNvPr>
          <p:cNvSpPr txBox="1"/>
          <p:nvPr/>
        </p:nvSpPr>
        <p:spPr>
          <a:xfrm>
            <a:off x="6463203" y="166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0DAF43-2A45-9D40-8BB0-63E851F4D3CF}"/>
              </a:ext>
            </a:extLst>
          </p:cNvPr>
          <p:cNvSpPr txBox="1"/>
          <p:nvPr/>
        </p:nvSpPr>
        <p:spPr>
          <a:xfrm>
            <a:off x="6463203" y="28658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5FCFC-CED5-8B4B-B33D-F8564B24E8E0}"/>
              </a:ext>
            </a:extLst>
          </p:cNvPr>
          <p:cNvSpPr txBox="1"/>
          <p:nvPr/>
        </p:nvSpPr>
        <p:spPr>
          <a:xfrm>
            <a:off x="6463203" y="412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794875-F509-8E45-91C4-B6BF7D882723}"/>
              </a:ext>
            </a:extLst>
          </p:cNvPr>
          <p:cNvSpPr txBox="1"/>
          <p:nvPr/>
        </p:nvSpPr>
        <p:spPr>
          <a:xfrm>
            <a:off x="6360809" y="54004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BDB3BC-7057-8B4C-A3FD-04D2831A7E76}"/>
              </a:ext>
            </a:extLst>
          </p:cNvPr>
          <p:cNvSpPr txBox="1"/>
          <p:nvPr/>
        </p:nvSpPr>
        <p:spPr>
          <a:xfrm>
            <a:off x="7642142" y="1674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00884D-0676-EB43-B2CF-D2136BC8B6EE}"/>
              </a:ext>
            </a:extLst>
          </p:cNvPr>
          <p:cNvSpPr txBox="1"/>
          <p:nvPr/>
        </p:nvSpPr>
        <p:spPr>
          <a:xfrm>
            <a:off x="7642142" y="28745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2C24B-3AD8-E040-8F88-1008F29A8760}"/>
              </a:ext>
            </a:extLst>
          </p:cNvPr>
          <p:cNvSpPr txBox="1"/>
          <p:nvPr/>
        </p:nvSpPr>
        <p:spPr>
          <a:xfrm>
            <a:off x="7642142" y="41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7C3F6E-348A-164B-A2E8-244CA01CD266}"/>
              </a:ext>
            </a:extLst>
          </p:cNvPr>
          <p:cNvSpPr txBox="1"/>
          <p:nvPr/>
        </p:nvSpPr>
        <p:spPr>
          <a:xfrm>
            <a:off x="7539748" y="540915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7D7A7-7B53-A342-86FB-E27293990A53}"/>
              </a:ext>
            </a:extLst>
          </p:cNvPr>
          <p:cNvSpPr txBox="1"/>
          <p:nvPr/>
        </p:nvSpPr>
        <p:spPr>
          <a:xfrm>
            <a:off x="8927890" y="217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121C2-9222-8E4E-95A1-F790DC79C2C1}"/>
              </a:ext>
            </a:extLst>
          </p:cNvPr>
          <p:cNvSpPr txBox="1"/>
          <p:nvPr/>
        </p:nvSpPr>
        <p:spPr>
          <a:xfrm>
            <a:off x="8880440" y="475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61EC05-E7DB-C14B-8BEF-28BCA4011372}"/>
              </a:ext>
            </a:extLst>
          </p:cNvPr>
          <p:cNvSpPr txBox="1"/>
          <p:nvPr/>
        </p:nvSpPr>
        <p:spPr>
          <a:xfrm>
            <a:off x="10072883" y="2199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F98493-E729-2F43-ADC9-9A32EEF615E7}"/>
              </a:ext>
            </a:extLst>
          </p:cNvPr>
          <p:cNvSpPr txBox="1"/>
          <p:nvPr/>
        </p:nvSpPr>
        <p:spPr>
          <a:xfrm>
            <a:off x="10025433" y="477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9E6538-0B1C-B345-A3B8-EB219235D600}"/>
              </a:ext>
            </a:extLst>
          </p:cNvPr>
          <p:cNvSpPr txBox="1"/>
          <p:nvPr/>
        </p:nvSpPr>
        <p:spPr>
          <a:xfrm>
            <a:off x="11204431" y="224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0BB68D-8D79-F74B-8F49-D0DF5FC805A1}"/>
              </a:ext>
            </a:extLst>
          </p:cNvPr>
          <p:cNvSpPr txBox="1"/>
          <p:nvPr/>
        </p:nvSpPr>
        <p:spPr>
          <a:xfrm>
            <a:off x="11156981" y="482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38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520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2 – Now also shifting frequency and 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B9E96-E432-E146-8082-779A704223C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95209" y="3806575"/>
            <a:ext cx="1176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64BF64-A226-6B4E-9941-67E5C428B4C0}"/>
              </a:ext>
            </a:extLst>
          </p:cNvPr>
          <p:cNvCxnSpPr>
            <a:cxnSpLocks/>
          </p:cNvCxnSpPr>
          <p:nvPr/>
        </p:nvCxnSpPr>
        <p:spPr>
          <a:xfrm>
            <a:off x="1325366" y="2486346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74E26-D3EE-8C43-B8BD-F87CB3311CC1}"/>
              </a:ext>
            </a:extLst>
          </p:cNvPr>
          <p:cNvCxnSpPr>
            <a:cxnSpLocks/>
          </p:cNvCxnSpPr>
          <p:nvPr/>
        </p:nvCxnSpPr>
        <p:spPr>
          <a:xfrm>
            <a:off x="1325366" y="4940157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43B56-7EE6-EB4F-A986-D75ED2C58F53}"/>
              </a:ext>
            </a:extLst>
          </p:cNvPr>
          <p:cNvCxnSpPr>
            <a:cxnSpLocks/>
          </p:cNvCxnSpPr>
          <p:nvPr/>
        </p:nvCxnSpPr>
        <p:spPr>
          <a:xfrm>
            <a:off x="2517810" y="185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D547-90A9-2F4C-BB26-D24BA7D8AEFE}"/>
              </a:ext>
            </a:extLst>
          </p:cNvPr>
          <p:cNvCxnSpPr>
            <a:cxnSpLocks/>
          </p:cNvCxnSpPr>
          <p:nvPr/>
        </p:nvCxnSpPr>
        <p:spPr>
          <a:xfrm>
            <a:off x="2517810" y="566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8EC13-90A6-0A4B-92FD-4A1E15ED6BB7}"/>
              </a:ext>
            </a:extLst>
          </p:cNvPr>
          <p:cNvCxnSpPr>
            <a:cxnSpLocks/>
          </p:cNvCxnSpPr>
          <p:nvPr/>
        </p:nvCxnSpPr>
        <p:spPr>
          <a:xfrm>
            <a:off x="2517810" y="3162727"/>
            <a:ext cx="355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E9EE9-9F97-D54F-8F4F-D17FD122368B}"/>
              </a:ext>
            </a:extLst>
          </p:cNvPr>
          <p:cNvCxnSpPr>
            <a:cxnSpLocks/>
          </p:cNvCxnSpPr>
          <p:nvPr/>
        </p:nvCxnSpPr>
        <p:spPr>
          <a:xfrm>
            <a:off x="2517810" y="4352817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1826FC-C967-E349-8B2F-3789492CD3B1}"/>
              </a:ext>
            </a:extLst>
          </p:cNvPr>
          <p:cNvSpPr txBox="1"/>
          <p:nvPr/>
        </p:nvSpPr>
        <p:spPr>
          <a:xfrm>
            <a:off x="609445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14F7-1D1D-DF41-8A18-DDD61DF26171}"/>
              </a:ext>
            </a:extLst>
          </p:cNvPr>
          <p:cNvSpPr txBox="1"/>
          <p:nvPr/>
        </p:nvSpPr>
        <p:spPr>
          <a:xfrm>
            <a:off x="1790494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844B3-257F-464F-B5A1-CE84C10A34E4}"/>
              </a:ext>
            </a:extLst>
          </p:cNvPr>
          <p:cNvSpPr txBox="1"/>
          <p:nvPr/>
        </p:nvSpPr>
        <p:spPr>
          <a:xfrm>
            <a:off x="2971543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B73F36-5365-984A-AD53-8C91A2424CDD}"/>
              </a:ext>
            </a:extLst>
          </p:cNvPr>
          <p:cNvSpPr txBox="1"/>
          <p:nvPr/>
        </p:nvSpPr>
        <p:spPr>
          <a:xfrm>
            <a:off x="4152592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67978-6107-8E48-AEFB-C1EA77FE30D3}"/>
              </a:ext>
            </a:extLst>
          </p:cNvPr>
          <p:cNvSpPr txBox="1"/>
          <p:nvPr/>
        </p:nvSpPr>
        <p:spPr>
          <a:xfrm>
            <a:off x="5333641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12C90-B24C-5E4A-8010-96CA4DFBBC9D}"/>
              </a:ext>
            </a:extLst>
          </p:cNvPr>
          <p:cNvSpPr txBox="1"/>
          <p:nvPr/>
        </p:nvSpPr>
        <p:spPr>
          <a:xfrm>
            <a:off x="6514690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21B2E-39D5-324F-9B52-8143967A036A}"/>
              </a:ext>
            </a:extLst>
          </p:cNvPr>
          <p:cNvSpPr txBox="1"/>
          <p:nvPr/>
        </p:nvSpPr>
        <p:spPr>
          <a:xfrm>
            <a:off x="7695739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FC4D7-A0C1-BA4F-BDD7-F5102CF00649}"/>
              </a:ext>
            </a:extLst>
          </p:cNvPr>
          <p:cNvSpPr txBox="1"/>
          <p:nvPr/>
        </p:nvSpPr>
        <p:spPr>
          <a:xfrm>
            <a:off x="8876788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D8593-6FEA-064F-9F85-DA8F11F9EA22}"/>
              </a:ext>
            </a:extLst>
          </p:cNvPr>
          <p:cNvSpPr txBox="1"/>
          <p:nvPr/>
        </p:nvSpPr>
        <p:spPr>
          <a:xfrm>
            <a:off x="10057837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4A605-A2F5-044F-BEE6-C266CD74B5A5}"/>
              </a:ext>
            </a:extLst>
          </p:cNvPr>
          <p:cNvSpPr txBox="1"/>
          <p:nvPr/>
        </p:nvSpPr>
        <p:spPr>
          <a:xfrm>
            <a:off x="11238883" y="885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AD94F-FA62-3245-AD80-44F7AC7C1532}"/>
              </a:ext>
            </a:extLst>
          </p:cNvPr>
          <p:cNvSpPr txBox="1"/>
          <p:nvPr/>
        </p:nvSpPr>
        <p:spPr>
          <a:xfrm>
            <a:off x="278870" y="2030107"/>
            <a:ext cx="82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  <a:p>
            <a:r>
              <a:rPr lang="en-US" dirty="0"/>
              <a:t>0.05Hz</a:t>
            </a:r>
          </a:p>
          <a:p>
            <a:r>
              <a:rPr lang="en-US" dirty="0"/>
              <a:t>0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75BE8-044E-E24E-AD86-A9CDC5598DA9}"/>
              </a:ext>
            </a:extLst>
          </p:cNvPr>
          <p:cNvSpPr txBox="1"/>
          <p:nvPr/>
        </p:nvSpPr>
        <p:spPr>
          <a:xfrm>
            <a:off x="489424" y="4713807"/>
            <a:ext cx="88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  <a:p>
            <a:r>
              <a:rPr lang="en-US" dirty="0"/>
              <a:t>0.04 Hz</a:t>
            </a:r>
          </a:p>
          <a:p>
            <a:r>
              <a:rPr lang="en-US" dirty="0"/>
              <a:t>45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CA4766-61A9-F046-9203-57939422235F}"/>
              </a:ext>
            </a:extLst>
          </p:cNvPr>
          <p:cNvSpPr txBox="1"/>
          <p:nvPr/>
        </p:nvSpPr>
        <p:spPr>
          <a:xfrm>
            <a:off x="1686737" y="17310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02CDF-0CF9-8344-8450-57706BDC07F5}"/>
              </a:ext>
            </a:extLst>
          </p:cNvPr>
          <p:cNvSpPr txBox="1"/>
          <p:nvPr/>
        </p:nvSpPr>
        <p:spPr>
          <a:xfrm>
            <a:off x="1298558" y="273689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EB7E27-001C-3B47-98E4-BD2E79B5A0F7}"/>
              </a:ext>
            </a:extLst>
          </p:cNvPr>
          <p:cNvSpPr txBox="1"/>
          <p:nvPr/>
        </p:nvSpPr>
        <p:spPr>
          <a:xfrm>
            <a:off x="1686737" y="418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C4BAA-D404-774A-BE53-7CE5E9091BB9}"/>
              </a:ext>
            </a:extLst>
          </p:cNvPr>
          <p:cNvSpPr txBox="1"/>
          <p:nvPr/>
        </p:nvSpPr>
        <p:spPr>
          <a:xfrm>
            <a:off x="2948052" y="134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F3C4A-D179-6E47-BE88-77A8AA50D0CC}"/>
              </a:ext>
            </a:extLst>
          </p:cNvPr>
          <p:cNvSpPr txBox="1"/>
          <p:nvPr/>
        </p:nvSpPr>
        <p:spPr>
          <a:xfrm>
            <a:off x="2914066" y="38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015AA8-6D00-A94E-9804-C125A0FBA8AB}"/>
              </a:ext>
            </a:extLst>
          </p:cNvPr>
          <p:cNvSpPr txBox="1"/>
          <p:nvPr/>
        </p:nvSpPr>
        <p:spPr>
          <a:xfrm>
            <a:off x="2712931" y="448178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1BEE7F-5650-FF4C-A9A7-F85839F0A2D6}"/>
              </a:ext>
            </a:extLst>
          </p:cNvPr>
          <p:cNvSpPr txBox="1"/>
          <p:nvPr/>
        </p:nvSpPr>
        <p:spPr>
          <a:xfrm>
            <a:off x="2512092" y="58160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E49BC-70CA-2E47-8A62-2EFF72809069}"/>
              </a:ext>
            </a:extLst>
          </p:cNvPr>
          <p:cNvSpPr txBox="1"/>
          <p:nvPr/>
        </p:nvSpPr>
        <p:spPr>
          <a:xfrm>
            <a:off x="2689440" y="5153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D51113-2E75-C444-8E1E-2F07EBD765EF}"/>
              </a:ext>
            </a:extLst>
          </p:cNvPr>
          <p:cNvSpPr txBox="1"/>
          <p:nvPr/>
        </p:nvSpPr>
        <p:spPr>
          <a:xfrm>
            <a:off x="4113753" y="1388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20DF9B-EAE0-C149-A599-8A684CA8FA61}"/>
              </a:ext>
            </a:extLst>
          </p:cNvPr>
          <p:cNvSpPr txBox="1"/>
          <p:nvPr/>
        </p:nvSpPr>
        <p:spPr>
          <a:xfrm>
            <a:off x="4079767" y="39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D308F3-3642-9646-A104-89A23D8A21DC}"/>
              </a:ext>
            </a:extLst>
          </p:cNvPr>
          <p:cNvSpPr txBox="1"/>
          <p:nvPr/>
        </p:nvSpPr>
        <p:spPr>
          <a:xfrm>
            <a:off x="3953700" y="20151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EEBE44-6314-3B4B-811B-92E153DAF400}"/>
              </a:ext>
            </a:extLst>
          </p:cNvPr>
          <p:cNvSpPr txBox="1"/>
          <p:nvPr/>
        </p:nvSpPr>
        <p:spPr>
          <a:xfrm>
            <a:off x="3683511" y="33437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1BD595-B88F-F741-9013-BDB56A18D320}"/>
              </a:ext>
            </a:extLst>
          </p:cNvPr>
          <p:cNvSpPr txBox="1"/>
          <p:nvPr/>
        </p:nvSpPr>
        <p:spPr>
          <a:xfrm>
            <a:off x="3930209" y="26872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733A50-709E-4841-8ED1-60971778DB51}"/>
              </a:ext>
            </a:extLst>
          </p:cNvPr>
          <p:cNvSpPr txBox="1"/>
          <p:nvPr/>
        </p:nvSpPr>
        <p:spPr>
          <a:xfrm>
            <a:off x="3878632" y="45223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903D67-A829-C245-A49B-D1889AE3572E}"/>
              </a:ext>
            </a:extLst>
          </p:cNvPr>
          <p:cNvSpPr txBox="1"/>
          <p:nvPr/>
        </p:nvSpPr>
        <p:spPr>
          <a:xfrm>
            <a:off x="3677793" y="58565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074AD2-B67E-0C47-8B78-3FDB0301EE5F}"/>
              </a:ext>
            </a:extLst>
          </p:cNvPr>
          <p:cNvSpPr txBox="1"/>
          <p:nvPr/>
        </p:nvSpPr>
        <p:spPr>
          <a:xfrm>
            <a:off x="3855141" y="51944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2ADEB-5E0A-514C-9482-ED0AB3C95C5C}"/>
              </a:ext>
            </a:extLst>
          </p:cNvPr>
          <p:cNvSpPr txBox="1"/>
          <p:nvPr/>
        </p:nvSpPr>
        <p:spPr>
          <a:xfrm>
            <a:off x="5330351" y="136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7F839-7F39-CB47-9377-F8FAE1BC2856}"/>
              </a:ext>
            </a:extLst>
          </p:cNvPr>
          <p:cNvSpPr txBox="1"/>
          <p:nvPr/>
        </p:nvSpPr>
        <p:spPr>
          <a:xfrm>
            <a:off x="5296365" y="390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A3E9E-102D-F448-BFF5-3B09C9A4FD41}"/>
              </a:ext>
            </a:extLst>
          </p:cNvPr>
          <p:cNvSpPr txBox="1"/>
          <p:nvPr/>
        </p:nvSpPr>
        <p:spPr>
          <a:xfrm>
            <a:off x="5170298" y="199463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E806F5-9EE8-DD43-BC57-7EAA332C39A8}"/>
              </a:ext>
            </a:extLst>
          </p:cNvPr>
          <p:cNvSpPr txBox="1"/>
          <p:nvPr/>
        </p:nvSpPr>
        <p:spPr>
          <a:xfrm>
            <a:off x="4900109" y="33231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AE896-43BC-084F-B968-505BE35D6BAA}"/>
              </a:ext>
            </a:extLst>
          </p:cNvPr>
          <p:cNvSpPr txBox="1"/>
          <p:nvPr/>
        </p:nvSpPr>
        <p:spPr>
          <a:xfrm>
            <a:off x="5146807" y="26667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D8A08-8C9C-984F-829A-06326AAB6CE9}"/>
              </a:ext>
            </a:extLst>
          </p:cNvPr>
          <p:cNvSpPr txBox="1"/>
          <p:nvPr/>
        </p:nvSpPr>
        <p:spPr>
          <a:xfrm>
            <a:off x="5095230" y="45017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40DE1-D4C4-8046-A2C3-18A49AD55913}"/>
              </a:ext>
            </a:extLst>
          </p:cNvPr>
          <p:cNvSpPr txBox="1"/>
          <p:nvPr/>
        </p:nvSpPr>
        <p:spPr>
          <a:xfrm>
            <a:off x="4894391" y="58360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3D489E-BECC-DF4A-98CF-7CDA43A6DF19}"/>
              </a:ext>
            </a:extLst>
          </p:cNvPr>
          <p:cNvSpPr txBox="1"/>
          <p:nvPr/>
        </p:nvSpPr>
        <p:spPr>
          <a:xfrm>
            <a:off x="5071739" y="51738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15602B-6E0C-404B-867A-04CFACC0B85A}"/>
              </a:ext>
            </a:extLst>
          </p:cNvPr>
          <p:cNvSpPr txBox="1"/>
          <p:nvPr/>
        </p:nvSpPr>
        <p:spPr>
          <a:xfrm>
            <a:off x="6463203" y="166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5FCFC-CED5-8B4B-B33D-F8564B24E8E0}"/>
              </a:ext>
            </a:extLst>
          </p:cNvPr>
          <p:cNvSpPr txBox="1"/>
          <p:nvPr/>
        </p:nvSpPr>
        <p:spPr>
          <a:xfrm>
            <a:off x="6463203" y="412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794875-F509-8E45-91C4-B6BF7D882723}"/>
              </a:ext>
            </a:extLst>
          </p:cNvPr>
          <p:cNvSpPr txBox="1"/>
          <p:nvPr/>
        </p:nvSpPr>
        <p:spPr>
          <a:xfrm>
            <a:off x="6360809" y="54004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BDB3BC-7057-8B4C-A3FD-04D2831A7E76}"/>
              </a:ext>
            </a:extLst>
          </p:cNvPr>
          <p:cNvSpPr txBox="1"/>
          <p:nvPr/>
        </p:nvSpPr>
        <p:spPr>
          <a:xfrm>
            <a:off x="7642142" y="1674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2C24B-3AD8-E040-8F88-1008F29A8760}"/>
              </a:ext>
            </a:extLst>
          </p:cNvPr>
          <p:cNvSpPr txBox="1"/>
          <p:nvPr/>
        </p:nvSpPr>
        <p:spPr>
          <a:xfrm>
            <a:off x="7642142" y="41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7C3F6E-348A-164B-A2E8-244CA01CD266}"/>
              </a:ext>
            </a:extLst>
          </p:cNvPr>
          <p:cNvSpPr txBox="1"/>
          <p:nvPr/>
        </p:nvSpPr>
        <p:spPr>
          <a:xfrm>
            <a:off x="7539748" y="540915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7D7A7-7B53-A342-86FB-E27293990A53}"/>
              </a:ext>
            </a:extLst>
          </p:cNvPr>
          <p:cNvSpPr txBox="1"/>
          <p:nvPr/>
        </p:nvSpPr>
        <p:spPr>
          <a:xfrm>
            <a:off x="8927890" y="21792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121C2-9222-8E4E-95A1-F790DC79C2C1}"/>
              </a:ext>
            </a:extLst>
          </p:cNvPr>
          <p:cNvSpPr txBox="1"/>
          <p:nvPr/>
        </p:nvSpPr>
        <p:spPr>
          <a:xfrm>
            <a:off x="8880440" y="47554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61EC05-E7DB-C14B-8BEF-28BCA4011372}"/>
              </a:ext>
            </a:extLst>
          </p:cNvPr>
          <p:cNvSpPr txBox="1"/>
          <p:nvPr/>
        </p:nvSpPr>
        <p:spPr>
          <a:xfrm>
            <a:off x="10072883" y="219984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F98493-E729-2F43-ADC9-9A32EEF615E7}"/>
              </a:ext>
            </a:extLst>
          </p:cNvPr>
          <p:cNvSpPr txBox="1"/>
          <p:nvPr/>
        </p:nvSpPr>
        <p:spPr>
          <a:xfrm>
            <a:off x="10025433" y="47760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9E6538-0B1C-B345-A3B8-EB219235D600}"/>
              </a:ext>
            </a:extLst>
          </p:cNvPr>
          <p:cNvSpPr txBox="1"/>
          <p:nvPr/>
        </p:nvSpPr>
        <p:spPr>
          <a:xfrm>
            <a:off x="11204431" y="22494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0BB68D-8D79-F74B-8F49-D0DF5FC805A1}"/>
              </a:ext>
            </a:extLst>
          </p:cNvPr>
          <p:cNvSpPr txBox="1"/>
          <p:nvPr/>
        </p:nvSpPr>
        <p:spPr>
          <a:xfrm>
            <a:off x="11156981" y="482564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D01835-97EC-EB45-96A4-E077DED2576C}"/>
              </a:ext>
            </a:extLst>
          </p:cNvPr>
          <p:cNvSpPr txBox="1"/>
          <p:nvPr/>
        </p:nvSpPr>
        <p:spPr>
          <a:xfrm>
            <a:off x="6141468" y="282780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4364C0-F167-ED4A-91FE-1671D936F694}"/>
              </a:ext>
            </a:extLst>
          </p:cNvPr>
          <p:cNvSpPr txBox="1"/>
          <p:nvPr/>
        </p:nvSpPr>
        <p:spPr>
          <a:xfrm>
            <a:off x="7368189" y="2890812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0F244A-55B6-5C4F-9195-81220A584C76}"/>
              </a:ext>
            </a:extLst>
          </p:cNvPr>
          <p:cNvSpPr txBox="1"/>
          <p:nvPr/>
        </p:nvSpPr>
        <p:spPr>
          <a:xfrm>
            <a:off x="1398140" y="5281615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CBD478-25E9-6242-AC92-2D7680C6DC15}"/>
              </a:ext>
            </a:extLst>
          </p:cNvPr>
          <p:cNvSpPr txBox="1"/>
          <p:nvPr/>
        </p:nvSpPr>
        <p:spPr>
          <a:xfrm>
            <a:off x="2489270" y="2530283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0.06Hz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B4C43D-553E-9248-8AA4-E9B930470DD2}"/>
              </a:ext>
            </a:extLst>
          </p:cNvPr>
          <p:cNvSpPr txBox="1"/>
          <p:nvPr/>
        </p:nvSpPr>
        <p:spPr>
          <a:xfrm>
            <a:off x="2536940" y="1794178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0.065Hz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032C89-DDC5-BF4F-A638-D6B348D3764A}"/>
              </a:ext>
            </a:extLst>
          </p:cNvPr>
          <p:cNvSpPr txBox="1"/>
          <p:nvPr/>
        </p:nvSpPr>
        <p:spPr>
          <a:xfrm>
            <a:off x="2477571" y="3117015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+0.005Hz+45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0.055Hz</a:t>
            </a:r>
          </a:p>
        </p:txBody>
      </p:sp>
    </p:spTree>
    <p:extLst>
      <p:ext uri="{BB962C8B-B14F-4D97-AF65-F5344CB8AC3E}">
        <p14:creationId xmlns:p14="http://schemas.microsoft.com/office/powerpoint/2010/main" val="10637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235</Words>
  <Application>Microsoft Macintosh PowerPoint</Application>
  <PresentationFormat>Widescreen</PresentationFormat>
  <Paragraphs>127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Franco, Alexandre (NKI)</dc:creator>
  <cp:lastModifiedBy>Franco, Alexandre (NKI)</cp:lastModifiedBy>
  <cp:revision>26</cp:revision>
  <dcterms:created xsi:type="dcterms:W3CDTF">2018-07-17T21:52:30Z</dcterms:created>
  <dcterms:modified xsi:type="dcterms:W3CDTF">2018-09-12T13:52:50Z</dcterms:modified>
</cp:coreProperties>
</file>