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80589" y="215264"/>
            <a:ext cx="47828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38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929508"/>
            <a:ext cx="8039100" cy="1214120"/>
          </a:xfrm>
          <a:custGeom>
            <a:avLst/>
            <a:gdLst/>
            <a:ahLst/>
            <a:cxnLst/>
            <a:rect l="l" t="t" r="r" b="b"/>
            <a:pathLst>
              <a:path w="8039100" h="1214120">
                <a:moveTo>
                  <a:pt x="8038607" y="1213990"/>
                </a:moveTo>
                <a:lnTo>
                  <a:pt x="7979024" y="1186926"/>
                </a:lnTo>
                <a:lnTo>
                  <a:pt x="7931112" y="1164238"/>
                </a:lnTo>
                <a:lnTo>
                  <a:pt x="7882634" y="1140656"/>
                </a:lnTo>
                <a:lnTo>
                  <a:pt x="7833716" y="1116342"/>
                </a:lnTo>
                <a:lnTo>
                  <a:pt x="7784483" y="1091462"/>
                </a:lnTo>
                <a:lnTo>
                  <a:pt x="7735062" y="1066180"/>
                </a:lnTo>
                <a:lnTo>
                  <a:pt x="7685576" y="1040661"/>
                </a:lnTo>
                <a:lnTo>
                  <a:pt x="7636153" y="1015069"/>
                </a:lnTo>
                <a:lnTo>
                  <a:pt x="7586917" y="989568"/>
                </a:lnTo>
                <a:lnTo>
                  <a:pt x="7537995" y="964323"/>
                </a:lnTo>
                <a:lnTo>
                  <a:pt x="7489512" y="939498"/>
                </a:lnTo>
                <a:lnTo>
                  <a:pt x="7441592" y="915257"/>
                </a:lnTo>
                <a:lnTo>
                  <a:pt x="7394363" y="891766"/>
                </a:lnTo>
                <a:lnTo>
                  <a:pt x="7347949" y="869188"/>
                </a:lnTo>
                <a:lnTo>
                  <a:pt x="7302476" y="847687"/>
                </a:lnTo>
                <a:lnTo>
                  <a:pt x="7258070" y="827429"/>
                </a:lnTo>
                <a:lnTo>
                  <a:pt x="7214856" y="808578"/>
                </a:lnTo>
                <a:lnTo>
                  <a:pt x="7172959" y="791297"/>
                </a:lnTo>
                <a:lnTo>
                  <a:pt x="7118973" y="769544"/>
                </a:lnTo>
                <a:lnTo>
                  <a:pt x="7066739" y="748168"/>
                </a:lnTo>
                <a:lnTo>
                  <a:pt x="7016063" y="727245"/>
                </a:lnTo>
                <a:lnTo>
                  <a:pt x="6966750" y="706847"/>
                </a:lnTo>
                <a:lnTo>
                  <a:pt x="6918605" y="687049"/>
                </a:lnTo>
                <a:lnTo>
                  <a:pt x="6871433" y="667923"/>
                </a:lnTo>
                <a:lnTo>
                  <a:pt x="6825040" y="649544"/>
                </a:lnTo>
                <a:lnTo>
                  <a:pt x="6779230" y="631985"/>
                </a:lnTo>
                <a:lnTo>
                  <a:pt x="6733809" y="615320"/>
                </a:lnTo>
                <a:lnTo>
                  <a:pt x="6688583" y="599622"/>
                </a:lnTo>
                <a:lnTo>
                  <a:pt x="6643355" y="584966"/>
                </a:lnTo>
                <a:lnTo>
                  <a:pt x="6597932" y="571425"/>
                </a:lnTo>
                <a:lnTo>
                  <a:pt x="6552118" y="559072"/>
                </a:lnTo>
                <a:lnTo>
                  <a:pt x="6505719" y="547981"/>
                </a:lnTo>
                <a:lnTo>
                  <a:pt x="6458540" y="538226"/>
                </a:lnTo>
                <a:lnTo>
                  <a:pt x="6410387" y="529881"/>
                </a:lnTo>
                <a:lnTo>
                  <a:pt x="6361063" y="523019"/>
                </a:lnTo>
                <a:lnTo>
                  <a:pt x="6310376" y="517714"/>
                </a:lnTo>
                <a:lnTo>
                  <a:pt x="6263789" y="514216"/>
                </a:lnTo>
                <a:lnTo>
                  <a:pt x="6216643" y="511811"/>
                </a:lnTo>
                <a:lnTo>
                  <a:pt x="6168979" y="510476"/>
                </a:lnTo>
                <a:lnTo>
                  <a:pt x="6120841" y="510188"/>
                </a:lnTo>
                <a:lnTo>
                  <a:pt x="6072272" y="510923"/>
                </a:lnTo>
                <a:lnTo>
                  <a:pt x="6023317" y="512660"/>
                </a:lnTo>
                <a:lnTo>
                  <a:pt x="5974017" y="515375"/>
                </a:lnTo>
                <a:lnTo>
                  <a:pt x="5924417" y="519045"/>
                </a:lnTo>
                <a:lnTo>
                  <a:pt x="5874560" y="523648"/>
                </a:lnTo>
                <a:lnTo>
                  <a:pt x="5824489" y="529160"/>
                </a:lnTo>
                <a:lnTo>
                  <a:pt x="5774248" y="535558"/>
                </a:lnTo>
                <a:lnTo>
                  <a:pt x="5723879" y="542820"/>
                </a:lnTo>
                <a:lnTo>
                  <a:pt x="5673427" y="550922"/>
                </a:lnTo>
                <a:lnTo>
                  <a:pt x="5622934" y="559842"/>
                </a:lnTo>
                <a:lnTo>
                  <a:pt x="5572444" y="569556"/>
                </a:lnTo>
                <a:lnTo>
                  <a:pt x="5522000" y="580042"/>
                </a:lnTo>
                <a:lnTo>
                  <a:pt x="5471646" y="591277"/>
                </a:lnTo>
                <a:lnTo>
                  <a:pt x="5421424" y="603238"/>
                </a:lnTo>
                <a:lnTo>
                  <a:pt x="5371379" y="615902"/>
                </a:lnTo>
                <a:lnTo>
                  <a:pt x="5321554" y="629245"/>
                </a:lnTo>
                <a:lnTo>
                  <a:pt x="5276141" y="642781"/>
                </a:lnTo>
                <a:lnTo>
                  <a:pt x="5230313" y="658369"/>
                </a:lnTo>
                <a:lnTo>
                  <a:pt x="5184131" y="675789"/>
                </a:lnTo>
                <a:lnTo>
                  <a:pt x="5137656" y="694823"/>
                </a:lnTo>
                <a:lnTo>
                  <a:pt x="5090952" y="715254"/>
                </a:lnTo>
                <a:lnTo>
                  <a:pt x="5044081" y="736864"/>
                </a:lnTo>
                <a:lnTo>
                  <a:pt x="4997105" y="759434"/>
                </a:lnTo>
                <a:lnTo>
                  <a:pt x="4950086" y="782746"/>
                </a:lnTo>
                <a:lnTo>
                  <a:pt x="4903086" y="806582"/>
                </a:lnTo>
                <a:lnTo>
                  <a:pt x="4856168" y="830724"/>
                </a:lnTo>
                <a:lnTo>
                  <a:pt x="4809394" y="854953"/>
                </a:lnTo>
                <a:lnTo>
                  <a:pt x="4762827" y="879052"/>
                </a:lnTo>
                <a:lnTo>
                  <a:pt x="4716527" y="902802"/>
                </a:lnTo>
                <a:lnTo>
                  <a:pt x="4670559" y="925985"/>
                </a:lnTo>
                <a:lnTo>
                  <a:pt x="4624984" y="948383"/>
                </a:lnTo>
                <a:lnTo>
                  <a:pt x="4579864" y="969779"/>
                </a:lnTo>
                <a:lnTo>
                  <a:pt x="4535261" y="989953"/>
                </a:lnTo>
                <a:lnTo>
                  <a:pt x="4491238" y="1008687"/>
                </a:lnTo>
                <a:lnTo>
                  <a:pt x="4447858" y="1025764"/>
                </a:lnTo>
                <a:lnTo>
                  <a:pt x="4405181" y="1040965"/>
                </a:lnTo>
                <a:lnTo>
                  <a:pt x="4363271" y="1054073"/>
                </a:lnTo>
                <a:lnTo>
                  <a:pt x="4322191" y="1064868"/>
                </a:lnTo>
                <a:lnTo>
                  <a:pt x="4266676" y="1076949"/>
                </a:lnTo>
                <a:lnTo>
                  <a:pt x="4211917" y="1086931"/>
                </a:lnTo>
                <a:lnTo>
                  <a:pt x="4157931" y="1094891"/>
                </a:lnTo>
                <a:lnTo>
                  <a:pt x="4104731" y="1100909"/>
                </a:lnTo>
                <a:lnTo>
                  <a:pt x="4052333" y="1105064"/>
                </a:lnTo>
                <a:lnTo>
                  <a:pt x="4000753" y="1107433"/>
                </a:lnTo>
                <a:lnTo>
                  <a:pt x="3950006" y="1108095"/>
                </a:lnTo>
                <a:lnTo>
                  <a:pt x="3900106" y="1107130"/>
                </a:lnTo>
                <a:lnTo>
                  <a:pt x="3851070" y="1104614"/>
                </a:lnTo>
                <a:lnTo>
                  <a:pt x="3802912" y="1100628"/>
                </a:lnTo>
                <a:lnTo>
                  <a:pt x="3755648" y="1095248"/>
                </a:lnTo>
                <a:lnTo>
                  <a:pt x="3709292" y="1088555"/>
                </a:lnTo>
                <a:lnTo>
                  <a:pt x="3663862" y="1080626"/>
                </a:lnTo>
                <a:lnTo>
                  <a:pt x="3619370" y="1071541"/>
                </a:lnTo>
                <a:lnTo>
                  <a:pt x="3575833" y="1061376"/>
                </a:lnTo>
                <a:lnTo>
                  <a:pt x="3533266" y="1050212"/>
                </a:lnTo>
                <a:lnTo>
                  <a:pt x="3482165" y="1033895"/>
                </a:lnTo>
                <a:lnTo>
                  <a:pt x="3432434" y="1013920"/>
                </a:lnTo>
                <a:lnTo>
                  <a:pt x="3384073" y="990776"/>
                </a:lnTo>
                <a:lnTo>
                  <a:pt x="3337082" y="964952"/>
                </a:lnTo>
                <a:lnTo>
                  <a:pt x="3291460" y="936934"/>
                </a:lnTo>
                <a:lnTo>
                  <a:pt x="3247206" y="907213"/>
                </a:lnTo>
                <a:lnTo>
                  <a:pt x="3204322" y="876275"/>
                </a:lnTo>
                <a:lnTo>
                  <a:pt x="3162806" y="844610"/>
                </a:lnTo>
                <a:lnTo>
                  <a:pt x="3122657" y="812706"/>
                </a:lnTo>
                <a:lnTo>
                  <a:pt x="3083877" y="781052"/>
                </a:lnTo>
                <a:lnTo>
                  <a:pt x="3046463" y="750134"/>
                </a:lnTo>
                <a:lnTo>
                  <a:pt x="3010417" y="720443"/>
                </a:lnTo>
                <a:lnTo>
                  <a:pt x="2975737" y="692466"/>
                </a:lnTo>
                <a:lnTo>
                  <a:pt x="2934026" y="656920"/>
                </a:lnTo>
                <a:lnTo>
                  <a:pt x="2896696" y="620622"/>
                </a:lnTo>
                <a:lnTo>
                  <a:pt x="2862862" y="583956"/>
                </a:lnTo>
                <a:lnTo>
                  <a:pt x="2831639" y="547308"/>
                </a:lnTo>
                <a:lnTo>
                  <a:pt x="2802143" y="511064"/>
                </a:lnTo>
                <a:lnTo>
                  <a:pt x="2773490" y="475609"/>
                </a:lnTo>
                <a:lnTo>
                  <a:pt x="2744793" y="441328"/>
                </a:lnTo>
                <a:lnTo>
                  <a:pt x="2715169" y="408607"/>
                </a:lnTo>
                <a:lnTo>
                  <a:pt x="2683733" y="377832"/>
                </a:lnTo>
                <a:lnTo>
                  <a:pt x="2649601" y="349388"/>
                </a:lnTo>
                <a:lnTo>
                  <a:pt x="2609380" y="319852"/>
                </a:lnTo>
                <a:lnTo>
                  <a:pt x="2568196" y="291703"/>
                </a:lnTo>
                <a:lnTo>
                  <a:pt x="2526138" y="265132"/>
                </a:lnTo>
                <a:lnTo>
                  <a:pt x="2483296" y="240329"/>
                </a:lnTo>
                <a:lnTo>
                  <a:pt x="2439760" y="217483"/>
                </a:lnTo>
                <a:lnTo>
                  <a:pt x="2395619" y="196785"/>
                </a:lnTo>
                <a:lnTo>
                  <a:pt x="2350965" y="178425"/>
                </a:lnTo>
                <a:lnTo>
                  <a:pt x="2305886" y="162592"/>
                </a:lnTo>
                <a:lnTo>
                  <a:pt x="2260473" y="149477"/>
                </a:lnTo>
                <a:lnTo>
                  <a:pt x="2215603" y="139304"/>
                </a:lnTo>
                <a:lnTo>
                  <a:pt x="2171691" y="131986"/>
                </a:lnTo>
                <a:lnTo>
                  <a:pt x="2127997" y="127266"/>
                </a:lnTo>
                <a:lnTo>
                  <a:pt x="2083787" y="124883"/>
                </a:lnTo>
                <a:lnTo>
                  <a:pt x="2038322" y="124578"/>
                </a:lnTo>
                <a:lnTo>
                  <a:pt x="1990866" y="126092"/>
                </a:lnTo>
                <a:lnTo>
                  <a:pt x="1940681" y="129164"/>
                </a:lnTo>
                <a:lnTo>
                  <a:pt x="1887032" y="133537"/>
                </a:lnTo>
                <a:lnTo>
                  <a:pt x="1829181" y="138949"/>
                </a:lnTo>
                <a:lnTo>
                  <a:pt x="1786075" y="144057"/>
                </a:lnTo>
                <a:lnTo>
                  <a:pt x="1740368" y="151062"/>
                </a:lnTo>
                <a:lnTo>
                  <a:pt x="1692448" y="159619"/>
                </a:lnTo>
                <a:lnTo>
                  <a:pt x="1642704" y="169383"/>
                </a:lnTo>
                <a:lnTo>
                  <a:pt x="1591523" y="180009"/>
                </a:lnTo>
                <a:lnTo>
                  <a:pt x="1539293" y="191154"/>
                </a:lnTo>
                <a:lnTo>
                  <a:pt x="1486403" y="202470"/>
                </a:lnTo>
                <a:lnTo>
                  <a:pt x="1433241" y="213615"/>
                </a:lnTo>
                <a:lnTo>
                  <a:pt x="1380194" y="224242"/>
                </a:lnTo>
                <a:lnTo>
                  <a:pt x="1327652" y="234008"/>
                </a:lnTo>
                <a:lnTo>
                  <a:pt x="1276003" y="242566"/>
                </a:lnTo>
                <a:lnTo>
                  <a:pt x="1225634" y="249574"/>
                </a:lnTo>
                <a:lnTo>
                  <a:pt x="1176934" y="254684"/>
                </a:lnTo>
                <a:lnTo>
                  <a:pt x="1125731" y="259029"/>
                </a:lnTo>
                <a:lnTo>
                  <a:pt x="1075461" y="263155"/>
                </a:lnTo>
                <a:lnTo>
                  <a:pt x="1025958" y="266843"/>
                </a:lnTo>
                <a:lnTo>
                  <a:pt x="977059" y="269873"/>
                </a:lnTo>
                <a:lnTo>
                  <a:pt x="928600" y="272027"/>
                </a:lnTo>
                <a:lnTo>
                  <a:pt x="880414" y="273085"/>
                </a:lnTo>
                <a:lnTo>
                  <a:pt x="832339" y="272828"/>
                </a:lnTo>
                <a:lnTo>
                  <a:pt x="784209" y="271038"/>
                </a:lnTo>
                <a:lnTo>
                  <a:pt x="735861" y="267495"/>
                </a:lnTo>
                <a:lnTo>
                  <a:pt x="687129" y="261979"/>
                </a:lnTo>
                <a:lnTo>
                  <a:pt x="637849" y="254273"/>
                </a:lnTo>
                <a:lnTo>
                  <a:pt x="587857" y="244156"/>
                </a:lnTo>
                <a:lnTo>
                  <a:pt x="540488" y="232370"/>
                </a:lnTo>
                <a:lnTo>
                  <a:pt x="491689" y="218228"/>
                </a:lnTo>
                <a:lnTo>
                  <a:pt x="441832" y="201989"/>
                </a:lnTo>
                <a:lnTo>
                  <a:pt x="391291" y="183911"/>
                </a:lnTo>
                <a:lnTo>
                  <a:pt x="340439" y="164252"/>
                </a:lnTo>
                <a:lnTo>
                  <a:pt x="289650" y="143271"/>
                </a:lnTo>
                <a:lnTo>
                  <a:pt x="239296" y="121227"/>
                </a:lnTo>
                <a:lnTo>
                  <a:pt x="189751" y="98378"/>
                </a:lnTo>
                <a:lnTo>
                  <a:pt x="141389" y="74983"/>
                </a:lnTo>
                <a:lnTo>
                  <a:pt x="94582" y="51301"/>
                </a:lnTo>
                <a:lnTo>
                  <a:pt x="49704" y="27589"/>
                </a:lnTo>
                <a:lnTo>
                  <a:pt x="7128" y="4107"/>
                </a:lnTo>
                <a:lnTo>
                  <a:pt x="0" y="0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9620" y="4514075"/>
            <a:ext cx="1571625" cy="629920"/>
          </a:xfrm>
          <a:custGeom>
            <a:avLst/>
            <a:gdLst/>
            <a:ahLst/>
            <a:cxnLst/>
            <a:rect l="l" t="t" r="r" b="b"/>
            <a:pathLst>
              <a:path w="1571625" h="629920">
                <a:moveTo>
                  <a:pt x="452666" y="629424"/>
                </a:moveTo>
                <a:lnTo>
                  <a:pt x="41897" y="448068"/>
                </a:lnTo>
                <a:lnTo>
                  <a:pt x="0" y="541972"/>
                </a:lnTo>
                <a:lnTo>
                  <a:pt x="198094" y="629424"/>
                </a:lnTo>
                <a:lnTo>
                  <a:pt x="452666" y="629424"/>
                </a:lnTo>
                <a:close/>
              </a:path>
              <a:path w="1571625" h="629920">
                <a:moveTo>
                  <a:pt x="1405128" y="279488"/>
                </a:moveTo>
                <a:lnTo>
                  <a:pt x="1332611" y="205752"/>
                </a:lnTo>
                <a:lnTo>
                  <a:pt x="941362" y="596582"/>
                </a:lnTo>
                <a:lnTo>
                  <a:pt x="1164336" y="92214"/>
                </a:lnTo>
                <a:lnTo>
                  <a:pt x="1069213" y="50330"/>
                </a:lnTo>
                <a:lnTo>
                  <a:pt x="833628" y="583184"/>
                </a:lnTo>
                <a:lnTo>
                  <a:pt x="833628" y="0"/>
                </a:lnTo>
                <a:lnTo>
                  <a:pt x="728472" y="0"/>
                </a:lnTo>
                <a:lnTo>
                  <a:pt x="728472" y="563778"/>
                </a:lnTo>
                <a:lnTo>
                  <a:pt x="517271" y="41160"/>
                </a:lnTo>
                <a:lnTo>
                  <a:pt x="422148" y="79273"/>
                </a:lnTo>
                <a:lnTo>
                  <a:pt x="638048" y="614629"/>
                </a:lnTo>
                <a:lnTo>
                  <a:pt x="229184" y="205752"/>
                </a:lnTo>
                <a:lnTo>
                  <a:pt x="155473" y="279488"/>
                </a:lnTo>
                <a:lnTo>
                  <a:pt x="505764" y="629424"/>
                </a:lnTo>
                <a:lnTo>
                  <a:pt x="644029" y="629424"/>
                </a:lnTo>
                <a:lnTo>
                  <a:pt x="652856" y="629424"/>
                </a:lnTo>
                <a:lnTo>
                  <a:pt x="1055179" y="629424"/>
                </a:lnTo>
                <a:lnTo>
                  <a:pt x="1405128" y="279488"/>
                </a:lnTo>
                <a:close/>
              </a:path>
              <a:path w="1571625" h="629920">
                <a:moveTo>
                  <a:pt x="1571244" y="567563"/>
                </a:moveTo>
                <a:lnTo>
                  <a:pt x="1531874" y="472452"/>
                </a:lnTo>
                <a:lnTo>
                  <a:pt x="1142606" y="629424"/>
                </a:lnTo>
                <a:lnTo>
                  <a:pt x="1418145" y="629424"/>
                </a:lnTo>
                <a:lnTo>
                  <a:pt x="1571244" y="567563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0887" y="0"/>
            <a:ext cx="1883112" cy="165201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167116" y="373379"/>
            <a:ext cx="262255" cy="280670"/>
          </a:xfrm>
          <a:custGeom>
            <a:avLst/>
            <a:gdLst/>
            <a:ahLst/>
            <a:cxnLst/>
            <a:rect l="l" t="t" r="r" b="b"/>
            <a:pathLst>
              <a:path w="262254" h="280670">
                <a:moveTo>
                  <a:pt x="131063" y="0"/>
                </a:moveTo>
                <a:lnTo>
                  <a:pt x="124840" y="40386"/>
                </a:lnTo>
                <a:lnTo>
                  <a:pt x="107823" y="76962"/>
                </a:lnTo>
                <a:lnTo>
                  <a:pt x="77088" y="111506"/>
                </a:lnTo>
                <a:lnTo>
                  <a:pt x="43814" y="131445"/>
                </a:lnTo>
                <a:lnTo>
                  <a:pt x="6476" y="139954"/>
                </a:lnTo>
                <a:lnTo>
                  <a:pt x="0" y="140335"/>
                </a:lnTo>
                <a:lnTo>
                  <a:pt x="6476" y="140462"/>
                </a:lnTo>
                <a:lnTo>
                  <a:pt x="49656" y="151765"/>
                </a:lnTo>
                <a:lnTo>
                  <a:pt x="86867" y="177800"/>
                </a:lnTo>
                <a:lnTo>
                  <a:pt x="111378" y="209169"/>
                </a:lnTo>
                <a:lnTo>
                  <a:pt x="126618" y="246507"/>
                </a:lnTo>
                <a:lnTo>
                  <a:pt x="131063" y="280416"/>
                </a:lnTo>
                <a:lnTo>
                  <a:pt x="131190" y="273431"/>
                </a:lnTo>
                <a:lnTo>
                  <a:pt x="139318" y="233553"/>
                </a:lnTo>
                <a:lnTo>
                  <a:pt x="157987" y="197866"/>
                </a:lnTo>
                <a:lnTo>
                  <a:pt x="185038" y="169037"/>
                </a:lnTo>
                <a:lnTo>
                  <a:pt x="224154" y="146812"/>
                </a:lnTo>
                <a:lnTo>
                  <a:pt x="262127" y="140335"/>
                </a:lnTo>
                <a:lnTo>
                  <a:pt x="255524" y="139954"/>
                </a:lnTo>
                <a:lnTo>
                  <a:pt x="218185" y="131445"/>
                </a:lnTo>
                <a:lnTo>
                  <a:pt x="185038" y="111506"/>
                </a:lnTo>
                <a:lnTo>
                  <a:pt x="157987" y="82550"/>
                </a:lnTo>
                <a:lnTo>
                  <a:pt x="139318" y="46862"/>
                </a:lnTo>
                <a:lnTo>
                  <a:pt x="131190" y="6985"/>
                </a:lnTo>
                <a:lnTo>
                  <a:pt x="131063" y="0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37119" y="207309"/>
            <a:ext cx="1139825" cy="669290"/>
          </a:xfrm>
          <a:custGeom>
            <a:avLst/>
            <a:gdLst/>
            <a:ahLst/>
            <a:cxnLst/>
            <a:rect l="l" t="t" r="r" b="b"/>
            <a:pathLst>
              <a:path w="1139825" h="669290">
                <a:moveTo>
                  <a:pt x="494756" y="0"/>
                </a:moveTo>
                <a:lnTo>
                  <a:pt x="449246" y="1097"/>
                </a:lnTo>
                <a:lnTo>
                  <a:pt x="403921" y="5347"/>
                </a:lnTo>
                <a:lnTo>
                  <a:pt x="358959" y="12739"/>
                </a:lnTo>
                <a:lnTo>
                  <a:pt x="314538" y="23261"/>
                </a:lnTo>
                <a:lnTo>
                  <a:pt x="270836" y="36904"/>
                </a:lnTo>
                <a:lnTo>
                  <a:pt x="228030" y="53657"/>
                </a:lnTo>
                <a:lnTo>
                  <a:pt x="186300" y="73510"/>
                </a:lnTo>
                <a:lnTo>
                  <a:pt x="145822" y="96452"/>
                </a:lnTo>
                <a:lnTo>
                  <a:pt x="106775" y="122472"/>
                </a:lnTo>
                <a:lnTo>
                  <a:pt x="69337" y="151561"/>
                </a:lnTo>
                <a:lnTo>
                  <a:pt x="33686" y="183708"/>
                </a:lnTo>
                <a:lnTo>
                  <a:pt x="0" y="218902"/>
                </a:lnTo>
                <a:lnTo>
                  <a:pt x="188722" y="386542"/>
                </a:lnTo>
                <a:lnTo>
                  <a:pt x="224346" y="351249"/>
                </a:lnTo>
                <a:lnTo>
                  <a:pt x="263703" y="320958"/>
                </a:lnTo>
                <a:lnTo>
                  <a:pt x="306264" y="295899"/>
                </a:lnTo>
                <a:lnTo>
                  <a:pt x="351499" y="276301"/>
                </a:lnTo>
                <a:lnTo>
                  <a:pt x="398881" y="262392"/>
                </a:lnTo>
                <a:lnTo>
                  <a:pt x="447879" y="254401"/>
                </a:lnTo>
                <a:lnTo>
                  <a:pt x="497966" y="252557"/>
                </a:lnTo>
                <a:lnTo>
                  <a:pt x="544507" y="256454"/>
                </a:lnTo>
                <a:lnTo>
                  <a:pt x="589335" y="265490"/>
                </a:lnTo>
                <a:lnTo>
                  <a:pt x="632159" y="279356"/>
                </a:lnTo>
                <a:lnTo>
                  <a:pt x="672686" y="297745"/>
                </a:lnTo>
                <a:lnTo>
                  <a:pt x="710623" y="320349"/>
                </a:lnTo>
                <a:lnTo>
                  <a:pt x="745678" y="346860"/>
                </a:lnTo>
                <a:lnTo>
                  <a:pt x="777557" y="376970"/>
                </a:lnTo>
                <a:lnTo>
                  <a:pt x="805969" y="410371"/>
                </a:lnTo>
                <a:lnTo>
                  <a:pt x="830619" y="446755"/>
                </a:lnTo>
                <a:lnTo>
                  <a:pt x="851217" y="485814"/>
                </a:lnTo>
                <a:lnTo>
                  <a:pt x="867469" y="527240"/>
                </a:lnTo>
                <a:lnTo>
                  <a:pt x="879082" y="570725"/>
                </a:lnTo>
                <a:lnTo>
                  <a:pt x="885764" y="615961"/>
                </a:lnTo>
                <a:lnTo>
                  <a:pt x="887222" y="662640"/>
                </a:lnTo>
                <a:lnTo>
                  <a:pt x="1139571" y="669244"/>
                </a:lnTo>
                <a:lnTo>
                  <a:pt x="1139080" y="621391"/>
                </a:lnTo>
                <a:lnTo>
                  <a:pt x="1135118" y="574022"/>
                </a:lnTo>
                <a:lnTo>
                  <a:pt x="1127759" y="527308"/>
                </a:lnTo>
                <a:lnTo>
                  <a:pt x="1117077" y="481421"/>
                </a:lnTo>
                <a:lnTo>
                  <a:pt x="1103146" y="436532"/>
                </a:lnTo>
                <a:lnTo>
                  <a:pt x="1086040" y="392813"/>
                </a:lnTo>
                <a:lnTo>
                  <a:pt x="1065833" y="350436"/>
                </a:lnTo>
                <a:lnTo>
                  <a:pt x="1042599" y="309571"/>
                </a:lnTo>
                <a:lnTo>
                  <a:pt x="1016412" y="270391"/>
                </a:lnTo>
                <a:lnTo>
                  <a:pt x="987347" y="233067"/>
                </a:lnTo>
                <a:lnTo>
                  <a:pt x="955477" y="197771"/>
                </a:lnTo>
                <a:lnTo>
                  <a:pt x="920876" y="164673"/>
                </a:lnTo>
                <a:lnTo>
                  <a:pt x="883305" y="133678"/>
                </a:lnTo>
                <a:lnTo>
                  <a:pt x="844139" y="105938"/>
                </a:lnTo>
                <a:lnTo>
                  <a:pt x="803556" y="81445"/>
                </a:lnTo>
                <a:lnTo>
                  <a:pt x="761735" y="60187"/>
                </a:lnTo>
                <a:lnTo>
                  <a:pt x="718852" y="42154"/>
                </a:lnTo>
                <a:lnTo>
                  <a:pt x="675087" y="27336"/>
                </a:lnTo>
                <a:lnTo>
                  <a:pt x="630617" y="15722"/>
                </a:lnTo>
                <a:lnTo>
                  <a:pt x="585619" y="7301"/>
                </a:lnTo>
                <a:lnTo>
                  <a:pt x="540273" y="2064"/>
                </a:lnTo>
                <a:lnTo>
                  <a:pt x="494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38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8683" y="562296"/>
            <a:ext cx="1385316" cy="354189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531570"/>
            <a:ext cx="9144000" cy="1579880"/>
          </a:xfrm>
          <a:custGeom>
            <a:avLst/>
            <a:gdLst/>
            <a:ahLst/>
            <a:cxnLst/>
            <a:rect l="l" t="t" r="r" b="b"/>
            <a:pathLst>
              <a:path w="9144000" h="1579879">
                <a:moveTo>
                  <a:pt x="0" y="1565212"/>
                </a:moveTo>
                <a:lnTo>
                  <a:pt x="41353" y="1569492"/>
                </a:lnTo>
                <a:lnTo>
                  <a:pt x="93133" y="1573960"/>
                </a:lnTo>
                <a:lnTo>
                  <a:pt x="147091" y="1577422"/>
                </a:lnTo>
                <a:lnTo>
                  <a:pt x="202888" y="1579498"/>
                </a:lnTo>
                <a:lnTo>
                  <a:pt x="260185" y="1579813"/>
                </a:lnTo>
                <a:lnTo>
                  <a:pt x="318642" y="1577988"/>
                </a:lnTo>
                <a:lnTo>
                  <a:pt x="377922" y="1573645"/>
                </a:lnTo>
                <a:lnTo>
                  <a:pt x="437684" y="1566408"/>
                </a:lnTo>
                <a:lnTo>
                  <a:pt x="497590" y="1555898"/>
                </a:lnTo>
                <a:lnTo>
                  <a:pt x="557301" y="1541737"/>
                </a:lnTo>
                <a:lnTo>
                  <a:pt x="597731" y="1529918"/>
                </a:lnTo>
                <a:lnTo>
                  <a:pt x="639606" y="1516053"/>
                </a:lnTo>
                <a:lnTo>
                  <a:pt x="682801" y="1500307"/>
                </a:lnTo>
                <a:lnTo>
                  <a:pt x="727191" y="1482843"/>
                </a:lnTo>
                <a:lnTo>
                  <a:pt x="772649" y="1463827"/>
                </a:lnTo>
                <a:lnTo>
                  <a:pt x="819050" y="1443423"/>
                </a:lnTo>
                <a:lnTo>
                  <a:pt x="866269" y="1421794"/>
                </a:lnTo>
                <a:lnTo>
                  <a:pt x="914179" y="1399107"/>
                </a:lnTo>
                <a:lnTo>
                  <a:pt x="962656" y="1375524"/>
                </a:lnTo>
                <a:lnTo>
                  <a:pt x="1011573" y="1351210"/>
                </a:lnTo>
                <a:lnTo>
                  <a:pt x="1060806" y="1326330"/>
                </a:lnTo>
                <a:lnTo>
                  <a:pt x="1110227" y="1301049"/>
                </a:lnTo>
                <a:lnTo>
                  <a:pt x="1159713" y="1275530"/>
                </a:lnTo>
                <a:lnTo>
                  <a:pt x="1209136" y="1249937"/>
                </a:lnTo>
                <a:lnTo>
                  <a:pt x="1258372" y="1224437"/>
                </a:lnTo>
                <a:lnTo>
                  <a:pt x="1307295" y="1199191"/>
                </a:lnTo>
                <a:lnTo>
                  <a:pt x="1355780" y="1174366"/>
                </a:lnTo>
                <a:lnTo>
                  <a:pt x="1403700" y="1150126"/>
                </a:lnTo>
                <a:lnTo>
                  <a:pt x="1450930" y="1126635"/>
                </a:lnTo>
                <a:lnTo>
                  <a:pt x="1497344" y="1104057"/>
                </a:lnTo>
                <a:lnTo>
                  <a:pt x="1542818" y="1082557"/>
                </a:lnTo>
                <a:lnTo>
                  <a:pt x="1587225" y="1062298"/>
                </a:lnTo>
                <a:lnTo>
                  <a:pt x="1630439" y="1043447"/>
                </a:lnTo>
                <a:lnTo>
                  <a:pt x="1672336" y="1026167"/>
                </a:lnTo>
                <a:lnTo>
                  <a:pt x="1726322" y="1004413"/>
                </a:lnTo>
                <a:lnTo>
                  <a:pt x="1778556" y="983038"/>
                </a:lnTo>
                <a:lnTo>
                  <a:pt x="1829232" y="962114"/>
                </a:lnTo>
                <a:lnTo>
                  <a:pt x="1878545" y="941717"/>
                </a:lnTo>
                <a:lnTo>
                  <a:pt x="1926690" y="921918"/>
                </a:lnTo>
                <a:lnTo>
                  <a:pt x="1973862" y="902792"/>
                </a:lnTo>
                <a:lnTo>
                  <a:pt x="2020255" y="884413"/>
                </a:lnTo>
                <a:lnTo>
                  <a:pt x="2066065" y="866854"/>
                </a:lnTo>
                <a:lnTo>
                  <a:pt x="2111486" y="850189"/>
                </a:lnTo>
                <a:lnTo>
                  <a:pt x="2156712" y="834492"/>
                </a:lnTo>
                <a:lnTo>
                  <a:pt x="2201940" y="819835"/>
                </a:lnTo>
                <a:lnTo>
                  <a:pt x="2247363" y="806294"/>
                </a:lnTo>
                <a:lnTo>
                  <a:pt x="2293177" y="793941"/>
                </a:lnTo>
                <a:lnTo>
                  <a:pt x="2339576" y="782850"/>
                </a:lnTo>
                <a:lnTo>
                  <a:pt x="2386755" y="773096"/>
                </a:lnTo>
                <a:lnTo>
                  <a:pt x="2434908" y="764750"/>
                </a:lnTo>
                <a:lnTo>
                  <a:pt x="2484232" y="757888"/>
                </a:lnTo>
                <a:lnTo>
                  <a:pt x="2534920" y="752583"/>
                </a:lnTo>
                <a:lnTo>
                  <a:pt x="2581506" y="749085"/>
                </a:lnTo>
                <a:lnTo>
                  <a:pt x="2628652" y="746680"/>
                </a:lnTo>
                <a:lnTo>
                  <a:pt x="2676316" y="745345"/>
                </a:lnTo>
                <a:lnTo>
                  <a:pt x="2724454" y="745057"/>
                </a:lnTo>
                <a:lnTo>
                  <a:pt x="2773023" y="745793"/>
                </a:lnTo>
                <a:lnTo>
                  <a:pt x="2821978" y="747530"/>
                </a:lnTo>
                <a:lnTo>
                  <a:pt x="2871278" y="750245"/>
                </a:lnTo>
                <a:lnTo>
                  <a:pt x="2920878" y="753915"/>
                </a:lnTo>
                <a:lnTo>
                  <a:pt x="2970735" y="758517"/>
                </a:lnTo>
                <a:lnTo>
                  <a:pt x="3020806" y="764029"/>
                </a:lnTo>
                <a:lnTo>
                  <a:pt x="3071047" y="770427"/>
                </a:lnTo>
                <a:lnTo>
                  <a:pt x="3121416" y="777689"/>
                </a:lnTo>
                <a:lnTo>
                  <a:pt x="3171868" y="785791"/>
                </a:lnTo>
                <a:lnTo>
                  <a:pt x="3222361" y="794711"/>
                </a:lnTo>
                <a:lnTo>
                  <a:pt x="3272851" y="804425"/>
                </a:lnTo>
                <a:lnTo>
                  <a:pt x="3323295" y="814912"/>
                </a:lnTo>
                <a:lnTo>
                  <a:pt x="3373649" y="826146"/>
                </a:lnTo>
                <a:lnTo>
                  <a:pt x="3423871" y="838107"/>
                </a:lnTo>
                <a:lnTo>
                  <a:pt x="3473916" y="850771"/>
                </a:lnTo>
                <a:lnTo>
                  <a:pt x="3523741" y="864115"/>
                </a:lnTo>
                <a:lnTo>
                  <a:pt x="3569154" y="877651"/>
                </a:lnTo>
                <a:lnTo>
                  <a:pt x="3614982" y="893238"/>
                </a:lnTo>
                <a:lnTo>
                  <a:pt x="3661164" y="910658"/>
                </a:lnTo>
                <a:lnTo>
                  <a:pt x="3707639" y="929693"/>
                </a:lnTo>
                <a:lnTo>
                  <a:pt x="3754343" y="950124"/>
                </a:lnTo>
                <a:lnTo>
                  <a:pt x="3801214" y="971733"/>
                </a:lnTo>
                <a:lnTo>
                  <a:pt x="3848190" y="994303"/>
                </a:lnTo>
                <a:lnTo>
                  <a:pt x="3895209" y="1017615"/>
                </a:lnTo>
                <a:lnTo>
                  <a:pt x="3942209" y="1041451"/>
                </a:lnTo>
                <a:lnTo>
                  <a:pt x="3989127" y="1065593"/>
                </a:lnTo>
                <a:lnTo>
                  <a:pt x="4035901" y="1089822"/>
                </a:lnTo>
                <a:lnTo>
                  <a:pt x="4082468" y="1113921"/>
                </a:lnTo>
                <a:lnTo>
                  <a:pt x="4128768" y="1137671"/>
                </a:lnTo>
                <a:lnTo>
                  <a:pt x="4174736" y="1160854"/>
                </a:lnTo>
                <a:lnTo>
                  <a:pt x="4220311" y="1183253"/>
                </a:lnTo>
                <a:lnTo>
                  <a:pt x="4265431" y="1204648"/>
                </a:lnTo>
                <a:lnTo>
                  <a:pt x="4310034" y="1224822"/>
                </a:lnTo>
                <a:lnTo>
                  <a:pt x="4354057" y="1243556"/>
                </a:lnTo>
                <a:lnTo>
                  <a:pt x="4397437" y="1260633"/>
                </a:lnTo>
                <a:lnTo>
                  <a:pt x="4440114" y="1275835"/>
                </a:lnTo>
                <a:lnTo>
                  <a:pt x="4482024" y="1288942"/>
                </a:lnTo>
                <a:lnTo>
                  <a:pt x="4523105" y="1299737"/>
                </a:lnTo>
                <a:lnTo>
                  <a:pt x="4578619" y="1311818"/>
                </a:lnTo>
                <a:lnTo>
                  <a:pt x="4633378" y="1321799"/>
                </a:lnTo>
                <a:lnTo>
                  <a:pt x="4687364" y="1329759"/>
                </a:lnTo>
                <a:lnTo>
                  <a:pt x="4740564" y="1335777"/>
                </a:lnTo>
                <a:lnTo>
                  <a:pt x="4792962" y="1339931"/>
                </a:lnTo>
                <a:lnTo>
                  <a:pt x="4844542" y="1342300"/>
                </a:lnTo>
                <a:lnTo>
                  <a:pt x="4895289" y="1342962"/>
                </a:lnTo>
                <a:lnTo>
                  <a:pt x="4945189" y="1341997"/>
                </a:lnTo>
                <a:lnTo>
                  <a:pt x="4994225" y="1339481"/>
                </a:lnTo>
                <a:lnTo>
                  <a:pt x="5042383" y="1335494"/>
                </a:lnTo>
                <a:lnTo>
                  <a:pt x="5089647" y="1330115"/>
                </a:lnTo>
                <a:lnTo>
                  <a:pt x="5136003" y="1323422"/>
                </a:lnTo>
                <a:lnTo>
                  <a:pt x="5181433" y="1315494"/>
                </a:lnTo>
                <a:lnTo>
                  <a:pt x="5225925" y="1306409"/>
                </a:lnTo>
                <a:lnTo>
                  <a:pt x="5269462" y="1296245"/>
                </a:lnTo>
                <a:lnTo>
                  <a:pt x="5312029" y="1285081"/>
                </a:lnTo>
                <a:lnTo>
                  <a:pt x="5363130" y="1268764"/>
                </a:lnTo>
                <a:lnTo>
                  <a:pt x="5412861" y="1248790"/>
                </a:lnTo>
                <a:lnTo>
                  <a:pt x="5461222" y="1225646"/>
                </a:lnTo>
                <a:lnTo>
                  <a:pt x="5508213" y="1199821"/>
                </a:lnTo>
                <a:lnTo>
                  <a:pt x="5553835" y="1171803"/>
                </a:lnTo>
                <a:lnTo>
                  <a:pt x="5598089" y="1142082"/>
                </a:lnTo>
                <a:lnTo>
                  <a:pt x="5640973" y="1111145"/>
                </a:lnTo>
                <a:lnTo>
                  <a:pt x="5682489" y="1079480"/>
                </a:lnTo>
                <a:lnTo>
                  <a:pt x="5722638" y="1047576"/>
                </a:lnTo>
                <a:lnTo>
                  <a:pt x="5761418" y="1015921"/>
                </a:lnTo>
                <a:lnTo>
                  <a:pt x="5798832" y="985004"/>
                </a:lnTo>
                <a:lnTo>
                  <a:pt x="5834878" y="955312"/>
                </a:lnTo>
                <a:lnTo>
                  <a:pt x="5869559" y="927335"/>
                </a:lnTo>
                <a:lnTo>
                  <a:pt x="5911269" y="891790"/>
                </a:lnTo>
                <a:lnTo>
                  <a:pt x="5948599" y="855491"/>
                </a:lnTo>
                <a:lnTo>
                  <a:pt x="5982433" y="818825"/>
                </a:lnTo>
                <a:lnTo>
                  <a:pt x="6013656" y="782177"/>
                </a:lnTo>
                <a:lnTo>
                  <a:pt x="6043152" y="745933"/>
                </a:lnTo>
                <a:lnTo>
                  <a:pt x="6071805" y="710478"/>
                </a:lnTo>
                <a:lnTo>
                  <a:pt x="6100502" y="676197"/>
                </a:lnTo>
                <a:lnTo>
                  <a:pt x="6130126" y="643477"/>
                </a:lnTo>
                <a:lnTo>
                  <a:pt x="6161562" y="612701"/>
                </a:lnTo>
                <a:lnTo>
                  <a:pt x="6195695" y="584257"/>
                </a:lnTo>
                <a:lnTo>
                  <a:pt x="6235915" y="554721"/>
                </a:lnTo>
                <a:lnTo>
                  <a:pt x="6277099" y="526572"/>
                </a:lnTo>
                <a:lnTo>
                  <a:pt x="6319157" y="500001"/>
                </a:lnTo>
                <a:lnTo>
                  <a:pt x="6361999" y="475198"/>
                </a:lnTo>
                <a:lnTo>
                  <a:pt x="6405535" y="452352"/>
                </a:lnTo>
                <a:lnTo>
                  <a:pt x="6449676" y="431654"/>
                </a:lnTo>
                <a:lnTo>
                  <a:pt x="6494330" y="413294"/>
                </a:lnTo>
                <a:lnTo>
                  <a:pt x="6539409" y="397461"/>
                </a:lnTo>
                <a:lnTo>
                  <a:pt x="6584823" y="384347"/>
                </a:lnTo>
                <a:lnTo>
                  <a:pt x="6629692" y="374173"/>
                </a:lnTo>
                <a:lnTo>
                  <a:pt x="6673604" y="366856"/>
                </a:lnTo>
                <a:lnTo>
                  <a:pt x="6717298" y="362135"/>
                </a:lnTo>
                <a:lnTo>
                  <a:pt x="6761508" y="359752"/>
                </a:lnTo>
                <a:lnTo>
                  <a:pt x="6806973" y="359447"/>
                </a:lnTo>
                <a:lnTo>
                  <a:pt x="6854429" y="360961"/>
                </a:lnTo>
                <a:lnTo>
                  <a:pt x="6904614" y="364033"/>
                </a:lnTo>
                <a:lnTo>
                  <a:pt x="6958263" y="368406"/>
                </a:lnTo>
                <a:lnTo>
                  <a:pt x="7016115" y="373818"/>
                </a:lnTo>
                <a:lnTo>
                  <a:pt x="7059220" y="378926"/>
                </a:lnTo>
                <a:lnTo>
                  <a:pt x="7104927" y="385931"/>
                </a:lnTo>
                <a:lnTo>
                  <a:pt x="7152847" y="394488"/>
                </a:lnTo>
                <a:lnTo>
                  <a:pt x="7202592" y="404252"/>
                </a:lnTo>
                <a:lnTo>
                  <a:pt x="7253774" y="414879"/>
                </a:lnTo>
                <a:lnTo>
                  <a:pt x="7306005" y="426023"/>
                </a:lnTo>
                <a:lnTo>
                  <a:pt x="7358896" y="437340"/>
                </a:lnTo>
                <a:lnTo>
                  <a:pt x="7412060" y="448484"/>
                </a:lnTo>
                <a:lnTo>
                  <a:pt x="7465109" y="459112"/>
                </a:lnTo>
                <a:lnTo>
                  <a:pt x="7517654" y="468877"/>
                </a:lnTo>
                <a:lnTo>
                  <a:pt x="7569307" y="477436"/>
                </a:lnTo>
                <a:lnTo>
                  <a:pt x="7619681" y="484443"/>
                </a:lnTo>
                <a:lnTo>
                  <a:pt x="7668386" y="489553"/>
                </a:lnTo>
                <a:lnTo>
                  <a:pt x="7719587" y="493898"/>
                </a:lnTo>
                <a:lnTo>
                  <a:pt x="7769856" y="498024"/>
                </a:lnTo>
                <a:lnTo>
                  <a:pt x="7819358" y="501712"/>
                </a:lnTo>
                <a:lnTo>
                  <a:pt x="7868256" y="504742"/>
                </a:lnTo>
                <a:lnTo>
                  <a:pt x="7916716" y="506896"/>
                </a:lnTo>
                <a:lnTo>
                  <a:pt x="7964900" y="507954"/>
                </a:lnTo>
                <a:lnTo>
                  <a:pt x="8012973" y="507698"/>
                </a:lnTo>
                <a:lnTo>
                  <a:pt x="8061099" y="505907"/>
                </a:lnTo>
                <a:lnTo>
                  <a:pt x="8109442" y="502364"/>
                </a:lnTo>
                <a:lnTo>
                  <a:pt x="8158166" y="496849"/>
                </a:lnTo>
                <a:lnTo>
                  <a:pt x="8207434" y="489142"/>
                </a:lnTo>
                <a:lnTo>
                  <a:pt x="8257413" y="479025"/>
                </a:lnTo>
                <a:lnTo>
                  <a:pt x="8304793" y="467240"/>
                </a:lnTo>
                <a:lnTo>
                  <a:pt x="8353603" y="453101"/>
                </a:lnTo>
                <a:lnTo>
                  <a:pt x="8403469" y="436864"/>
                </a:lnTo>
                <a:lnTo>
                  <a:pt x="8454019" y="418789"/>
                </a:lnTo>
                <a:lnTo>
                  <a:pt x="8504878" y="399133"/>
                </a:lnTo>
                <a:lnTo>
                  <a:pt x="8555673" y="378154"/>
                </a:lnTo>
                <a:lnTo>
                  <a:pt x="8606030" y="356111"/>
                </a:lnTo>
                <a:lnTo>
                  <a:pt x="8655575" y="333261"/>
                </a:lnTo>
                <a:lnTo>
                  <a:pt x="8703936" y="309862"/>
                </a:lnTo>
                <a:lnTo>
                  <a:pt x="8750739" y="286174"/>
                </a:lnTo>
                <a:lnTo>
                  <a:pt x="8795610" y="262452"/>
                </a:lnTo>
                <a:lnTo>
                  <a:pt x="8838175" y="238957"/>
                </a:lnTo>
                <a:lnTo>
                  <a:pt x="8878062" y="215945"/>
                </a:lnTo>
                <a:lnTo>
                  <a:pt x="8927451" y="184425"/>
                </a:lnTo>
                <a:lnTo>
                  <a:pt x="8975372" y="149547"/>
                </a:lnTo>
                <a:lnTo>
                  <a:pt x="9021415" y="112479"/>
                </a:lnTo>
                <a:lnTo>
                  <a:pt x="9065172" y="74389"/>
                </a:lnTo>
                <a:lnTo>
                  <a:pt x="9106233" y="36446"/>
                </a:lnTo>
                <a:lnTo>
                  <a:pt x="9143999" y="0"/>
                </a:lnTo>
              </a:path>
            </a:pathLst>
          </a:custGeom>
          <a:ln w="76199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84820" y="0"/>
            <a:ext cx="1059180" cy="1021080"/>
          </a:xfrm>
          <a:custGeom>
            <a:avLst/>
            <a:gdLst/>
            <a:ahLst/>
            <a:cxnLst/>
            <a:rect l="l" t="t" r="r" b="b"/>
            <a:pathLst>
              <a:path w="1059179" h="1021080">
                <a:moveTo>
                  <a:pt x="1059180" y="41732"/>
                </a:moveTo>
                <a:lnTo>
                  <a:pt x="1046492" y="46850"/>
                </a:lnTo>
                <a:lnTo>
                  <a:pt x="1059167" y="34175"/>
                </a:lnTo>
                <a:lnTo>
                  <a:pt x="1059167" y="0"/>
                </a:lnTo>
                <a:lnTo>
                  <a:pt x="568198" y="0"/>
                </a:lnTo>
                <a:lnTo>
                  <a:pt x="597966" y="29768"/>
                </a:lnTo>
                <a:lnTo>
                  <a:pt x="530567" y="0"/>
                </a:lnTo>
                <a:lnTo>
                  <a:pt x="276085" y="0"/>
                </a:lnTo>
                <a:lnTo>
                  <a:pt x="586752" y="137185"/>
                </a:lnTo>
                <a:lnTo>
                  <a:pt x="0" y="137185"/>
                </a:lnTo>
                <a:lnTo>
                  <a:pt x="0" y="240792"/>
                </a:lnTo>
                <a:lnTo>
                  <a:pt x="565531" y="240792"/>
                </a:lnTo>
                <a:lnTo>
                  <a:pt x="41148" y="452247"/>
                </a:lnTo>
                <a:lnTo>
                  <a:pt x="80518" y="548640"/>
                </a:lnTo>
                <a:lnTo>
                  <a:pt x="612508" y="333692"/>
                </a:lnTo>
                <a:lnTo>
                  <a:pt x="205740" y="740029"/>
                </a:lnTo>
                <a:lnTo>
                  <a:pt x="279527" y="813816"/>
                </a:lnTo>
                <a:lnTo>
                  <a:pt x="671588" y="421754"/>
                </a:lnTo>
                <a:lnTo>
                  <a:pt x="448056" y="927354"/>
                </a:lnTo>
                <a:lnTo>
                  <a:pt x="543306" y="969264"/>
                </a:lnTo>
                <a:lnTo>
                  <a:pt x="778764" y="436613"/>
                </a:lnTo>
                <a:lnTo>
                  <a:pt x="778764" y="1021080"/>
                </a:lnTo>
                <a:lnTo>
                  <a:pt x="882383" y="1021080"/>
                </a:lnTo>
                <a:lnTo>
                  <a:pt x="882383" y="455815"/>
                </a:lnTo>
                <a:lnTo>
                  <a:pt x="1059167" y="893254"/>
                </a:lnTo>
                <a:lnTo>
                  <a:pt x="1059167" y="616661"/>
                </a:lnTo>
                <a:lnTo>
                  <a:pt x="973353" y="404774"/>
                </a:lnTo>
                <a:lnTo>
                  <a:pt x="1059167" y="490448"/>
                </a:lnTo>
                <a:lnTo>
                  <a:pt x="1059167" y="345757"/>
                </a:lnTo>
                <a:lnTo>
                  <a:pt x="1059167" y="343789"/>
                </a:lnTo>
                <a:lnTo>
                  <a:pt x="1059167" y="240792"/>
                </a:lnTo>
                <a:lnTo>
                  <a:pt x="1059180" y="153200"/>
                </a:lnTo>
                <a:lnTo>
                  <a:pt x="1059180" y="137185"/>
                </a:lnTo>
                <a:lnTo>
                  <a:pt x="1059180" y="41732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19328" y="373379"/>
            <a:ext cx="7705725" cy="4419600"/>
          </a:xfrm>
          <a:custGeom>
            <a:avLst/>
            <a:gdLst/>
            <a:ahLst/>
            <a:cxnLst/>
            <a:rect l="l" t="t" r="r" b="b"/>
            <a:pathLst>
              <a:path w="7705725" h="4419600">
                <a:moveTo>
                  <a:pt x="262128" y="140335"/>
                </a:moveTo>
                <a:lnTo>
                  <a:pt x="218135" y="131445"/>
                </a:lnTo>
                <a:lnTo>
                  <a:pt x="185000" y="111506"/>
                </a:lnTo>
                <a:lnTo>
                  <a:pt x="157937" y="82550"/>
                </a:lnTo>
                <a:lnTo>
                  <a:pt x="137134" y="40386"/>
                </a:lnTo>
                <a:lnTo>
                  <a:pt x="131064" y="0"/>
                </a:lnTo>
                <a:lnTo>
                  <a:pt x="130886" y="6985"/>
                </a:lnTo>
                <a:lnTo>
                  <a:pt x="122783" y="46863"/>
                </a:lnTo>
                <a:lnTo>
                  <a:pt x="100139" y="87884"/>
                </a:lnTo>
                <a:lnTo>
                  <a:pt x="66636" y="119253"/>
                </a:lnTo>
                <a:lnTo>
                  <a:pt x="31661" y="135636"/>
                </a:lnTo>
                <a:lnTo>
                  <a:pt x="0" y="140335"/>
                </a:lnTo>
                <a:lnTo>
                  <a:pt x="6438" y="140462"/>
                </a:lnTo>
                <a:lnTo>
                  <a:pt x="49695" y="151765"/>
                </a:lnTo>
                <a:lnTo>
                  <a:pt x="86880" y="177800"/>
                </a:lnTo>
                <a:lnTo>
                  <a:pt x="111366" y="209169"/>
                </a:lnTo>
                <a:lnTo>
                  <a:pt x="126644" y="246507"/>
                </a:lnTo>
                <a:lnTo>
                  <a:pt x="131064" y="280416"/>
                </a:lnTo>
                <a:lnTo>
                  <a:pt x="131241" y="273431"/>
                </a:lnTo>
                <a:lnTo>
                  <a:pt x="141744" y="227203"/>
                </a:lnTo>
                <a:lnTo>
                  <a:pt x="166039" y="187325"/>
                </a:lnTo>
                <a:lnTo>
                  <a:pt x="195491" y="161290"/>
                </a:lnTo>
                <a:lnTo>
                  <a:pt x="230276" y="144907"/>
                </a:lnTo>
                <a:lnTo>
                  <a:pt x="255498" y="140462"/>
                </a:lnTo>
                <a:lnTo>
                  <a:pt x="262128" y="140335"/>
                </a:lnTo>
                <a:close/>
              </a:path>
              <a:path w="7705725" h="4419600">
                <a:moveTo>
                  <a:pt x="7705344" y="4280243"/>
                </a:moveTo>
                <a:lnTo>
                  <a:pt x="7661402" y="4271429"/>
                </a:lnTo>
                <a:lnTo>
                  <a:pt x="7628255" y="4251604"/>
                </a:lnTo>
                <a:lnTo>
                  <a:pt x="7601204" y="4222775"/>
                </a:lnTo>
                <a:lnTo>
                  <a:pt x="7582535" y="4187342"/>
                </a:lnTo>
                <a:lnTo>
                  <a:pt x="7574407" y="4147680"/>
                </a:lnTo>
                <a:lnTo>
                  <a:pt x="7574280" y="4140708"/>
                </a:lnTo>
                <a:lnTo>
                  <a:pt x="7574153" y="4147680"/>
                </a:lnTo>
                <a:lnTo>
                  <a:pt x="7566025" y="4187342"/>
                </a:lnTo>
                <a:lnTo>
                  <a:pt x="7543292" y="4228096"/>
                </a:lnTo>
                <a:lnTo>
                  <a:pt x="7509891" y="4259313"/>
                </a:lnTo>
                <a:lnTo>
                  <a:pt x="7474839" y="4275658"/>
                </a:lnTo>
                <a:lnTo>
                  <a:pt x="7443216" y="4280243"/>
                </a:lnTo>
                <a:lnTo>
                  <a:pt x="7449693" y="4280433"/>
                </a:lnTo>
                <a:lnTo>
                  <a:pt x="7487031" y="4289056"/>
                </a:lnTo>
                <a:lnTo>
                  <a:pt x="7525258" y="4313110"/>
                </a:lnTo>
                <a:lnTo>
                  <a:pt x="7551039" y="4343031"/>
                </a:lnTo>
                <a:lnTo>
                  <a:pt x="7569835" y="4385818"/>
                </a:lnTo>
                <a:lnTo>
                  <a:pt x="7574280" y="4419600"/>
                </a:lnTo>
                <a:lnTo>
                  <a:pt x="7574407" y="4412627"/>
                </a:lnTo>
                <a:lnTo>
                  <a:pt x="7582535" y="4372965"/>
                </a:lnTo>
                <a:lnTo>
                  <a:pt x="7601204" y="4337532"/>
                </a:lnTo>
                <a:lnTo>
                  <a:pt x="7628255" y="4308894"/>
                </a:lnTo>
                <a:lnTo>
                  <a:pt x="7667371" y="4286669"/>
                </a:lnTo>
                <a:lnTo>
                  <a:pt x="7698740" y="4280433"/>
                </a:lnTo>
                <a:lnTo>
                  <a:pt x="7705344" y="4280243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048255"/>
            <a:ext cx="518159" cy="736600"/>
          </a:xfrm>
          <a:custGeom>
            <a:avLst/>
            <a:gdLst/>
            <a:ahLst/>
            <a:cxnLst/>
            <a:rect l="l" t="t" r="r" b="b"/>
            <a:pathLst>
              <a:path w="518159" h="736600">
                <a:moveTo>
                  <a:pt x="518134" y="630936"/>
                </a:moveTo>
                <a:lnTo>
                  <a:pt x="0" y="630936"/>
                </a:lnTo>
                <a:lnTo>
                  <a:pt x="0" y="736092"/>
                </a:lnTo>
                <a:lnTo>
                  <a:pt x="518134" y="736092"/>
                </a:lnTo>
                <a:lnTo>
                  <a:pt x="518134" y="630936"/>
                </a:lnTo>
                <a:close/>
              </a:path>
              <a:path w="518159" h="736600">
                <a:moveTo>
                  <a:pt x="518134" y="420624"/>
                </a:moveTo>
                <a:lnTo>
                  <a:pt x="0" y="420624"/>
                </a:lnTo>
                <a:lnTo>
                  <a:pt x="0" y="525780"/>
                </a:lnTo>
                <a:lnTo>
                  <a:pt x="518134" y="525780"/>
                </a:lnTo>
                <a:lnTo>
                  <a:pt x="518134" y="420624"/>
                </a:lnTo>
                <a:close/>
              </a:path>
              <a:path w="518159" h="736600">
                <a:moveTo>
                  <a:pt x="518134" y="210312"/>
                </a:moveTo>
                <a:lnTo>
                  <a:pt x="0" y="210312"/>
                </a:lnTo>
                <a:lnTo>
                  <a:pt x="0" y="315468"/>
                </a:lnTo>
                <a:lnTo>
                  <a:pt x="518134" y="315468"/>
                </a:lnTo>
                <a:lnTo>
                  <a:pt x="518134" y="210312"/>
                </a:lnTo>
                <a:close/>
              </a:path>
              <a:path w="518159" h="736600">
                <a:moveTo>
                  <a:pt x="518134" y="0"/>
                </a:moveTo>
                <a:lnTo>
                  <a:pt x="0" y="0"/>
                </a:lnTo>
                <a:lnTo>
                  <a:pt x="0" y="105156"/>
                </a:lnTo>
                <a:lnTo>
                  <a:pt x="518134" y="105156"/>
                </a:lnTo>
                <a:lnTo>
                  <a:pt x="518134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03079"/>
            <a:ext cx="1653539" cy="36323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99110"/>
            <a:ext cx="9026525" cy="4721860"/>
          </a:xfrm>
          <a:custGeom>
            <a:avLst/>
            <a:gdLst/>
            <a:ahLst/>
            <a:cxnLst/>
            <a:rect l="l" t="t" r="r" b="b"/>
            <a:pathLst>
              <a:path w="9026525" h="4721860">
                <a:moveTo>
                  <a:pt x="1037615" y="669239"/>
                </a:moveTo>
                <a:lnTo>
                  <a:pt x="1037107" y="621398"/>
                </a:lnTo>
                <a:lnTo>
                  <a:pt x="1033132" y="574027"/>
                </a:lnTo>
                <a:lnTo>
                  <a:pt x="1025753" y="527240"/>
                </a:lnTo>
                <a:lnTo>
                  <a:pt x="1015072" y="481418"/>
                </a:lnTo>
                <a:lnTo>
                  <a:pt x="1001141" y="436537"/>
                </a:lnTo>
                <a:lnTo>
                  <a:pt x="984034" y="392811"/>
                </a:lnTo>
                <a:lnTo>
                  <a:pt x="963828" y="350431"/>
                </a:lnTo>
                <a:lnTo>
                  <a:pt x="940536" y="309473"/>
                </a:lnTo>
                <a:lnTo>
                  <a:pt x="914412" y="270395"/>
                </a:lnTo>
                <a:lnTo>
                  <a:pt x="885355" y="233070"/>
                </a:lnTo>
                <a:lnTo>
                  <a:pt x="853503" y="197777"/>
                </a:lnTo>
                <a:lnTo>
                  <a:pt x="818921" y="164668"/>
                </a:lnTo>
                <a:lnTo>
                  <a:pt x="781342" y="133680"/>
                </a:lnTo>
                <a:lnTo>
                  <a:pt x="742175" y="105943"/>
                </a:lnTo>
                <a:lnTo>
                  <a:pt x="701598" y="81445"/>
                </a:lnTo>
                <a:lnTo>
                  <a:pt x="659765" y="60185"/>
                </a:lnTo>
                <a:lnTo>
                  <a:pt x="616889" y="42151"/>
                </a:lnTo>
                <a:lnTo>
                  <a:pt x="573125" y="27343"/>
                </a:lnTo>
                <a:lnTo>
                  <a:pt x="528650" y="15722"/>
                </a:lnTo>
                <a:lnTo>
                  <a:pt x="483654" y="7302"/>
                </a:lnTo>
                <a:lnTo>
                  <a:pt x="438302" y="2070"/>
                </a:lnTo>
                <a:lnTo>
                  <a:pt x="392785" y="0"/>
                </a:lnTo>
                <a:lnTo>
                  <a:pt x="347268" y="1092"/>
                </a:lnTo>
                <a:lnTo>
                  <a:pt x="301942" y="5346"/>
                </a:lnTo>
                <a:lnTo>
                  <a:pt x="256984" y="12738"/>
                </a:lnTo>
                <a:lnTo>
                  <a:pt x="212559" y="23266"/>
                </a:lnTo>
                <a:lnTo>
                  <a:pt x="168859" y="36906"/>
                </a:lnTo>
                <a:lnTo>
                  <a:pt x="126060" y="53657"/>
                </a:lnTo>
                <a:lnTo>
                  <a:pt x="84328" y="73507"/>
                </a:lnTo>
                <a:lnTo>
                  <a:pt x="43853" y="96456"/>
                </a:lnTo>
                <a:lnTo>
                  <a:pt x="4813" y="122478"/>
                </a:lnTo>
                <a:lnTo>
                  <a:pt x="0" y="126225"/>
                </a:lnTo>
                <a:lnTo>
                  <a:pt x="101" y="309575"/>
                </a:lnTo>
                <a:lnTo>
                  <a:pt x="86741" y="386537"/>
                </a:lnTo>
                <a:lnTo>
                  <a:pt x="122339" y="351243"/>
                </a:lnTo>
                <a:lnTo>
                  <a:pt x="161683" y="320954"/>
                </a:lnTo>
                <a:lnTo>
                  <a:pt x="204241" y="295897"/>
                </a:lnTo>
                <a:lnTo>
                  <a:pt x="249478" y="276301"/>
                </a:lnTo>
                <a:lnTo>
                  <a:pt x="296875" y="262394"/>
                </a:lnTo>
                <a:lnTo>
                  <a:pt x="345897" y="254406"/>
                </a:lnTo>
                <a:lnTo>
                  <a:pt x="396024" y="252552"/>
                </a:lnTo>
                <a:lnTo>
                  <a:pt x="442556" y="256451"/>
                </a:lnTo>
                <a:lnTo>
                  <a:pt x="487387" y="265493"/>
                </a:lnTo>
                <a:lnTo>
                  <a:pt x="530199" y="279361"/>
                </a:lnTo>
                <a:lnTo>
                  <a:pt x="570725" y="297751"/>
                </a:lnTo>
                <a:lnTo>
                  <a:pt x="608660" y="320344"/>
                </a:lnTo>
                <a:lnTo>
                  <a:pt x="643699" y="346862"/>
                </a:lnTo>
                <a:lnTo>
                  <a:pt x="675576" y="376974"/>
                </a:lnTo>
                <a:lnTo>
                  <a:pt x="703986" y="410375"/>
                </a:lnTo>
                <a:lnTo>
                  <a:pt x="728637" y="446760"/>
                </a:lnTo>
                <a:lnTo>
                  <a:pt x="749223" y="485813"/>
                </a:lnTo>
                <a:lnTo>
                  <a:pt x="765492" y="527304"/>
                </a:lnTo>
                <a:lnTo>
                  <a:pt x="777100" y="570725"/>
                </a:lnTo>
                <a:lnTo>
                  <a:pt x="783793" y="615962"/>
                </a:lnTo>
                <a:lnTo>
                  <a:pt x="785266" y="662635"/>
                </a:lnTo>
                <a:lnTo>
                  <a:pt x="1037615" y="669239"/>
                </a:lnTo>
                <a:close/>
              </a:path>
              <a:path w="9026525" h="4721860">
                <a:moveTo>
                  <a:pt x="9026525" y="4502378"/>
                </a:moveTo>
                <a:lnTo>
                  <a:pt x="8837803" y="4334662"/>
                </a:lnTo>
                <a:lnTo>
                  <a:pt x="8802167" y="4369994"/>
                </a:lnTo>
                <a:lnTo>
                  <a:pt x="8762809" y="4400308"/>
                </a:lnTo>
                <a:lnTo>
                  <a:pt x="8720252" y="4425378"/>
                </a:lnTo>
                <a:lnTo>
                  <a:pt x="8675014" y="4444987"/>
                </a:lnTo>
                <a:lnTo>
                  <a:pt x="8627643" y="4458906"/>
                </a:lnTo>
                <a:lnTo>
                  <a:pt x="8578634" y="4466895"/>
                </a:lnTo>
                <a:lnTo>
                  <a:pt x="8528558" y="4468723"/>
                </a:lnTo>
                <a:lnTo>
                  <a:pt x="8482012" y="4464824"/>
                </a:lnTo>
                <a:lnTo>
                  <a:pt x="8437181" y="4455769"/>
                </a:lnTo>
                <a:lnTo>
                  <a:pt x="8394357" y="4441901"/>
                </a:lnTo>
                <a:lnTo>
                  <a:pt x="8353831" y="4423499"/>
                </a:lnTo>
                <a:lnTo>
                  <a:pt x="8315896" y="4400893"/>
                </a:lnTo>
                <a:lnTo>
                  <a:pt x="8280844" y="4374375"/>
                </a:lnTo>
                <a:lnTo>
                  <a:pt x="8248955" y="4344263"/>
                </a:lnTo>
                <a:lnTo>
                  <a:pt x="8220545" y="4310862"/>
                </a:lnTo>
                <a:lnTo>
                  <a:pt x="8195894" y="4274477"/>
                </a:lnTo>
                <a:lnTo>
                  <a:pt x="8175295" y="4235412"/>
                </a:lnTo>
                <a:lnTo>
                  <a:pt x="8159051" y="4193984"/>
                </a:lnTo>
                <a:lnTo>
                  <a:pt x="8147431" y="4150499"/>
                </a:lnTo>
                <a:lnTo>
                  <a:pt x="8140751" y="4105262"/>
                </a:lnTo>
                <a:lnTo>
                  <a:pt x="8139303" y="4058577"/>
                </a:lnTo>
                <a:lnTo>
                  <a:pt x="7886954" y="4051985"/>
                </a:lnTo>
                <a:lnTo>
                  <a:pt x="7887436" y="4099852"/>
                </a:lnTo>
                <a:lnTo>
                  <a:pt x="7891399" y="4147223"/>
                </a:lnTo>
                <a:lnTo>
                  <a:pt x="7898765" y="4193946"/>
                </a:lnTo>
                <a:lnTo>
                  <a:pt x="7909446" y="4239831"/>
                </a:lnTo>
                <a:lnTo>
                  <a:pt x="7923377" y="4284726"/>
                </a:lnTo>
                <a:lnTo>
                  <a:pt x="7940484" y="4328439"/>
                </a:lnTo>
                <a:lnTo>
                  <a:pt x="7960690" y="4370819"/>
                </a:lnTo>
                <a:lnTo>
                  <a:pt x="7983918" y="4411675"/>
                </a:lnTo>
                <a:lnTo>
                  <a:pt x="8010106" y="4450842"/>
                </a:lnTo>
                <a:lnTo>
                  <a:pt x="8039176" y="4488167"/>
                </a:lnTo>
                <a:lnTo>
                  <a:pt x="8071040" y="4523448"/>
                </a:lnTo>
                <a:lnTo>
                  <a:pt x="8105648" y="4556531"/>
                </a:lnTo>
                <a:lnTo>
                  <a:pt x="8143214" y="4587545"/>
                </a:lnTo>
                <a:lnTo>
                  <a:pt x="8182381" y="4615294"/>
                </a:lnTo>
                <a:lnTo>
                  <a:pt x="8222958" y="4639792"/>
                </a:lnTo>
                <a:lnTo>
                  <a:pt x="8264779" y="4661065"/>
                </a:lnTo>
                <a:lnTo>
                  <a:pt x="8307667" y="4679099"/>
                </a:lnTo>
                <a:lnTo>
                  <a:pt x="8351431" y="4693920"/>
                </a:lnTo>
                <a:lnTo>
                  <a:pt x="8395906" y="4705540"/>
                </a:lnTo>
                <a:lnTo>
                  <a:pt x="8440903" y="4713973"/>
                </a:lnTo>
                <a:lnTo>
                  <a:pt x="8486242" y="4719205"/>
                </a:lnTo>
                <a:lnTo>
                  <a:pt x="8531758" y="4721276"/>
                </a:lnTo>
                <a:lnTo>
                  <a:pt x="8577275" y="4720183"/>
                </a:lnTo>
                <a:lnTo>
                  <a:pt x="8622601" y="4715942"/>
                </a:lnTo>
                <a:lnTo>
                  <a:pt x="8667559" y="4708550"/>
                </a:lnTo>
                <a:lnTo>
                  <a:pt x="8711984" y="4698022"/>
                </a:lnTo>
                <a:lnTo>
                  <a:pt x="8755685" y="4684382"/>
                </a:lnTo>
                <a:lnTo>
                  <a:pt x="8798484" y="4667631"/>
                </a:lnTo>
                <a:lnTo>
                  <a:pt x="8840216" y="4647781"/>
                </a:lnTo>
                <a:lnTo>
                  <a:pt x="8880691" y="4624844"/>
                </a:lnTo>
                <a:lnTo>
                  <a:pt x="8919743" y="4598822"/>
                </a:lnTo>
                <a:lnTo>
                  <a:pt x="8957183" y="4569726"/>
                </a:lnTo>
                <a:lnTo>
                  <a:pt x="8992832" y="4537583"/>
                </a:lnTo>
                <a:lnTo>
                  <a:pt x="9026525" y="4502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8944" y="1240536"/>
            <a:ext cx="5100828" cy="31882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38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6699" y="687704"/>
            <a:ext cx="344487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546" y="1605534"/>
            <a:ext cx="7772907" cy="237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mailto:travelling@google.com" TargetMode="External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hyperlink" Target="http://bit.ly/2TtBDfr" TargetMode="External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67543"/>
            <a:ext cx="719328" cy="29034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89153" y="0"/>
            <a:ext cx="1954845" cy="168859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842771"/>
            <a:ext cx="841375" cy="1663064"/>
          </a:xfrm>
          <a:custGeom>
            <a:avLst/>
            <a:gdLst/>
            <a:ahLst/>
            <a:cxnLst/>
            <a:rect l="l" t="t" r="r" b="b"/>
            <a:pathLst>
              <a:path w="841375" h="1663064">
                <a:moveTo>
                  <a:pt x="841248" y="780313"/>
                </a:moveTo>
                <a:lnTo>
                  <a:pt x="275107" y="780313"/>
                </a:lnTo>
                <a:lnTo>
                  <a:pt x="800100" y="567690"/>
                </a:lnTo>
                <a:lnTo>
                  <a:pt x="760717" y="472440"/>
                </a:lnTo>
                <a:lnTo>
                  <a:pt x="226631" y="688263"/>
                </a:lnTo>
                <a:lnTo>
                  <a:pt x="633958" y="280924"/>
                </a:lnTo>
                <a:lnTo>
                  <a:pt x="561594" y="207264"/>
                </a:lnTo>
                <a:lnTo>
                  <a:pt x="171234" y="597217"/>
                </a:lnTo>
                <a:lnTo>
                  <a:pt x="394716" y="92202"/>
                </a:lnTo>
                <a:lnTo>
                  <a:pt x="299351" y="50292"/>
                </a:lnTo>
                <a:lnTo>
                  <a:pt x="62484" y="585584"/>
                </a:lnTo>
                <a:lnTo>
                  <a:pt x="62484" y="0"/>
                </a:lnTo>
                <a:lnTo>
                  <a:pt x="0" y="0"/>
                </a:lnTo>
                <a:lnTo>
                  <a:pt x="0" y="1662684"/>
                </a:lnTo>
                <a:lnTo>
                  <a:pt x="62484" y="1662684"/>
                </a:lnTo>
                <a:lnTo>
                  <a:pt x="62484" y="1098384"/>
                </a:lnTo>
                <a:lnTo>
                  <a:pt x="273735" y="1621536"/>
                </a:lnTo>
                <a:lnTo>
                  <a:pt x="370332" y="1583436"/>
                </a:lnTo>
                <a:lnTo>
                  <a:pt x="153682" y="1047978"/>
                </a:lnTo>
                <a:lnTo>
                  <a:pt x="561594" y="1455420"/>
                </a:lnTo>
                <a:lnTo>
                  <a:pt x="633958" y="1381760"/>
                </a:lnTo>
                <a:lnTo>
                  <a:pt x="242189" y="990003"/>
                </a:lnTo>
                <a:lnTo>
                  <a:pt x="750519" y="1214628"/>
                </a:lnTo>
                <a:lnTo>
                  <a:pt x="792454" y="1120521"/>
                </a:lnTo>
                <a:lnTo>
                  <a:pt x="253606" y="882396"/>
                </a:lnTo>
                <a:lnTo>
                  <a:pt x="841248" y="882396"/>
                </a:lnTo>
                <a:lnTo>
                  <a:pt x="841248" y="780313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2543" y="4514088"/>
            <a:ext cx="262255" cy="279400"/>
          </a:xfrm>
          <a:custGeom>
            <a:avLst/>
            <a:gdLst/>
            <a:ahLst/>
            <a:cxnLst/>
            <a:rect l="l" t="t" r="r" b="b"/>
            <a:pathLst>
              <a:path w="262254" h="279400">
                <a:moveTo>
                  <a:pt x="131063" y="0"/>
                </a:moveTo>
                <a:lnTo>
                  <a:pt x="124840" y="40208"/>
                </a:lnTo>
                <a:lnTo>
                  <a:pt x="107823" y="76568"/>
                </a:lnTo>
                <a:lnTo>
                  <a:pt x="77088" y="110896"/>
                </a:lnTo>
                <a:lnTo>
                  <a:pt x="43814" y="130721"/>
                </a:lnTo>
                <a:lnTo>
                  <a:pt x="0" y="139534"/>
                </a:lnTo>
                <a:lnTo>
                  <a:pt x="6476" y="139725"/>
                </a:lnTo>
                <a:lnTo>
                  <a:pt x="43814" y="148348"/>
                </a:lnTo>
                <a:lnTo>
                  <a:pt x="82041" y="172402"/>
                </a:lnTo>
                <a:lnTo>
                  <a:pt x="107823" y="202323"/>
                </a:lnTo>
                <a:lnTo>
                  <a:pt x="126619" y="245110"/>
                </a:lnTo>
                <a:lnTo>
                  <a:pt x="131063" y="278892"/>
                </a:lnTo>
                <a:lnTo>
                  <a:pt x="131190" y="271919"/>
                </a:lnTo>
                <a:lnTo>
                  <a:pt x="139319" y="232257"/>
                </a:lnTo>
                <a:lnTo>
                  <a:pt x="157987" y="196824"/>
                </a:lnTo>
                <a:lnTo>
                  <a:pt x="185038" y="168186"/>
                </a:lnTo>
                <a:lnTo>
                  <a:pt x="224154" y="145961"/>
                </a:lnTo>
                <a:lnTo>
                  <a:pt x="262127" y="139534"/>
                </a:lnTo>
                <a:lnTo>
                  <a:pt x="249300" y="138620"/>
                </a:lnTo>
                <a:lnTo>
                  <a:pt x="206501" y="125209"/>
                </a:lnTo>
                <a:lnTo>
                  <a:pt x="175005" y="102082"/>
                </a:lnTo>
                <a:lnTo>
                  <a:pt x="150749" y="70866"/>
                </a:lnTo>
                <a:lnTo>
                  <a:pt x="135254" y="33782"/>
                </a:lnTo>
                <a:lnTo>
                  <a:pt x="131190" y="6972"/>
                </a:lnTo>
                <a:lnTo>
                  <a:pt x="131063" y="0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373379"/>
            <a:ext cx="262255" cy="280670"/>
          </a:xfrm>
          <a:custGeom>
            <a:avLst/>
            <a:gdLst/>
            <a:ahLst/>
            <a:cxnLst/>
            <a:rect l="l" t="t" r="r" b="b"/>
            <a:pathLst>
              <a:path w="262255" h="280670">
                <a:moveTo>
                  <a:pt x="131063" y="0"/>
                </a:moveTo>
                <a:lnTo>
                  <a:pt x="124841" y="40386"/>
                </a:lnTo>
                <a:lnTo>
                  <a:pt x="107823" y="76962"/>
                </a:lnTo>
                <a:lnTo>
                  <a:pt x="77088" y="111506"/>
                </a:lnTo>
                <a:lnTo>
                  <a:pt x="43815" y="131445"/>
                </a:lnTo>
                <a:lnTo>
                  <a:pt x="6477" y="139954"/>
                </a:lnTo>
                <a:lnTo>
                  <a:pt x="0" y="140335"/>
                </a:lnTo>
                <a:lnTo>
                  <a:pt x="6477" y="140462"/>
                </a:lnTo>
                <a:lnTo>
                  <a:pt x="49656" y="151765"/>
                </a:lnTo>
                <a:lnTo>
                  <a:pt x="86868" y="177800"/>
                </a:lnTo>
                <a:lnTo>
                  <a:pt x="111379" y="209169"/>
                </a:lnTo>
                <a:lnTo>
                  <a:pt x="126618" y="246507"/>
                </a:lnTo>
                <a:lnTo>
                  <a:pt x="131063" y="280416"/>
                </a:lnTo>
                <a:lnTo>
                  <a:pt x="131191" y="273431"/>
                </a:lnTo>
                <a:lnTo>
                  <a:pt x="139319" y="233553"/>
                </a:lnTo>
                <a:lnTo>
                  <a:pt x="157987" y="197866"/>
                </a:lnTo>
                <a:lnTo>
                  <a:pt x="185038" y="169037"/>
                </a:lnTo>
                <a:lnTo>
                  <a:pt x="224155" y="146812"/>
                </a:lnTo>
                <a:lnTo>
                  <a:pt x="262127" y="140335"/>
                </a:lnTo>
                <a:lnTo>
                  <a:pt x="255524" y="139954"/>
                </a:lnTo>
                <a:lnTo>
                  <a:pt x="218186" y="131445"/>
                </a:lnTo>
                <a:lnTo>
                  <a:pt x="185038" y="111506"/>
                </a:lnTo>
                <a:lnTo>
                  <a:pt x="157987" y="82550"/>
                </a:lnTo>
                <a:lnTo>
                  <a:pt x="139319" y="46862"/>
                </a:lnTo>
                <a:lnTo>
                  <a:pt x="131191" y="6985"/>
                </a:lnTo>
                <a:lnTo>
                  <a:pt x="131063" y="0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2195" y="4514088"/>
            <a:ext cx="105410" cy="629920"/>
          </a:xfrm>
          <a:custGeom>
            <a:avLst/>
            <a:gdLst/>
            <a:ahLst/>
            <a:cxnLst/>
            <a:rect l="l" t="t" r="r" b="b"/>
            <a:pathLst>
              <a:path w="105409" h="629920">
                <a:moveTo>
                  <a:pt x="105155" y="0"/>
                </a:moveTo>
                <a:lnTo>
                  <a:pt x="0" y="0"/>
                </a:lnTo>
                <a:lnTo>
                  <a:pt x="0" y="629410"/>
                </a:lnTo>
                <a:lnTo>
                  <a:pt x="105155" y="629410"/>
                </a:lnTo>
                <a:lnTo>
                  <a:pt x="105155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2507" y="4514088"/>
            <a:ext cx="105410" cy="629920"/>
          </a:xfrm>
          <a:custGeom>
            <a:avLst/>
            <a:gdLst/>
            <a:ahLst/>
            <a:cxnLst/>
            <a:rect l="l" t="t" r="r" b="b"/>
            <a:pathLst>
              <a:path w="105409" h="629920">
                <a:moveTo>
                  <a:pt x="105155" y="0"/>
                </a:moveTo>
                <a:lnTo>
                  <a:pt x="0" y="0"/>
                </a:lnTo>
                <a:lnTo>
                  <a:pt x="0" y="629410"/>
                </a:lnTo>
                <a:lnTo>
                  <a:pt x="105155" y="629410"/>
                </a:lnTo>
                <a:lnTo>
                  <a:pt x="105155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2819" y="4514088"/>
            <a:ext cx="105410" cy="629920"/>
          </a:xfrm>
          <a:custGeom>
            <a:avLst/>
            <a:gdLst/>
            <a:ahLst/>
            <a:cxnLst/>
            <a:rect l="l" t="t" r="r" b="b"/>
            <a:pathLst>
              <a:path w="105409" h="629920">
                <a:moveTo>
                  <a:pt x="105155" y="0"/>
                </a:moveTo>
                <a:lnTo>
                  <a:pt x="0" y="0"/>
                </a:lnTo>
                <a:lnTo>
                  <a:pt x="0" y="629410"/>
                </a:lnTo>
                <a:lnTo>
                  <a:pt x="105155" y="629410"/>
                </a:lnTo>
                <a:lnTo>
                  <a:pt x="105155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3131" y="4514088"/>
            <a:ext cx="105410" cy="629920"/>
          </a:xfrm>
          <a:custGeom>
            <a:avLst/>
            <a:gdLst/>
            <a:ahLst/>
            <a:cxnLst/>
            <a:rect l="l" t="t" r="r" b="b"/>
            <a:pathLst>
              <a:path w="105409" h="629920">
                <a:moveTo>
                  <a:pt x="105155" y="0"/>
                </a:moveTo>
                <a:lnTo>
                  <a:pt x="0" y="0"/>
                </a:lnTo>
                <a:lnTo>
                  <a:pt x="0" y="629410"/>
                </a:lnTo>
                <a:lnTo>
                  <a:pt x="105155" y="629410"/>
                </a:lnTo>
                <a:lnTo>
                  <a:pt x="105155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58725" y="3642360"/>
            <a:ext cx="8323580" cy="1539240"/>
            <a:chOff x="858725" y="3642360"/>
            <a:chExt cx="8323580" cy="1539240"/>
          </a:xfrm>
        </p:grpSpPr>
        <p:sp>
          <p:nvSpPr>
            <p:cNvPr id="12" name="object 12"/>
            <p:cNvSpPr/>
            <p:nvPr/>
          </p:nvSpPr>
          <p:spPr>
            <a:xfrm>
              <a:off x="951153" y="3953283"/>
              <a:ext cx="1139825" cy="669290"/>
            </a:xfrm>
            <a:custGeom>
              <a:avLst/>
              <a:gdLst/>
              <a:ahLst/>
              <a:cxnLst/>
              <a:rect l="l" t="t" r="r" b="b"/>
              <a:pathLst>
                <a:path w="1139825" h="669289">
                  <a:moveTo>
                    <a:pt x="494706" y="0"/>
                  </a:moveTo>
                  <a:lnTo>
                    <a:pt x="449197" y="1094"/>
                  </a:lnTo>
                  <a:lnTo>
                    <a:pt x="403873" y="5341"/>
                  </a:lnTo>
                  <a:lnTo>
                    <a:pt x="358913" y="12730"/>
                  </a:lnTo>
                  <a:lnTo>
                    <a:pt x="314494" y="23251"/>
                  </a:lnTo>
                  <a:lnTo>
                    <a:pt x="270795" y="36893"/>
                  </a:lnTo>
                  <a:lnTo>
                    <a:pt x="227993" y="53645"/>
                  </a:lnTo>
                  <a:lnTo>
                    <a:pt x="186267" y="73497"/>
                  </a:lnTo>
                  <a:lnTo>
                    <a:pt x="145794" y="96439"/>
                  </a:lnTo>
                  <a:lnTo>
                    <a:pt x="106753" y="122460"/>
                  </a:lnTo>
                  <a:lnTo>
                    <a:pt x="69322" y="151550"/>
                  </a:lnTo>
                  <a:lnTo>
                    <a:pt x="33678" y="183699"/>
                  </a:lnTo>
                  <a:lnTo>
                    <a:pt x="0" y="218894"/>
                  </a:lnTo>
                  <a:lnTo>
                    <a:pt x="188671" y="386611"/>
                  </a:lnTo>
                  <a:lnTo>
                    <a:pt x="224276" y="351287"/>
                  </a:lnTo>
                  <a:lnTo>
                    <a:pt x="263625" y="320973"/>
                  </a:lnTo>
                  <a:lnTo>
                    <a:pt x="306186" y="295897"/>
                  </a:lnTo>
                  <a:lnTo>
                    <a:pt x="351428" y="276288"/>
                  </a:lnTo>
                  <a:lnTo>
                    <a:pt x="398819" y="262374"/>
                  </a:lnTo>
                  <a:lnTo>
                    <a:pt x="447825" y="254385"/>
                  </a:lnTo>
                  <a:lnTo>
                    <a:pt x="497916" y="252549"/>
                  </a:lnTo>
                  <a:lnTo>
                    <a:pt x="544456" y="256459"/>
                  </a:lnTo>
                  <a:lnTo>
                    <a:pt x="589284" y="265504"/>
                  </a:lnTo>
                  <a:lnTo>
                    <a:pt x="632108" y="279379"/>
                  </a:lnTo>
                  <a:lnTo>
                    <a:pt x="672635" y="297775"/>
                  </a:lnTo>
                  <a:lnTo>
                    <a:pt x="710572" y="320384"/>
                  </a:lnTo>
                  <a:lnTo>
                    <a:pt x="745627" y="346900"/>
                  </a:lnTo>
                  <a:lnTo>
                    <a:pt x="777506" y="377013"/>
                  </a:lnTo>
                  <a:lnTo>
                    <a:pt x="805918" y="410416"/>
                  </a:lnTo>
                  <a:lnTo>
                    <a:pt x="830569" y="446801"/>
                  </a:lnTo>
                  <a:lnTo>
                    <a:pt x="851166" y="485862"/>
                  </a:lnTo>
                  <a:lnTo>
                    <a:pt x="867418" y="527289"/>
                  </a:lnTo>
                  <a:lnTo>
                    <a:pt x="879031" y="570776"/>
                  </a:lnTo>
                  <a:lnTo>
                    <a:pt x="885713" y="616014"/>
                  </a:lnTo>
                  <a:lnTo>
                    <a:pt x="887171" y="662696"/>
                  </a:lnTo>
                  <a:lnTo>
                    <a:pt x="1139520" y="669287"/>
                  </a:lnTo>
                  <a:lnTo>
                    <a:pt x="1139029" y="621426"/>
                  </a:lnTo>
                  <a:lnTo>
                    <a:pt x="1135068" y="574051"/>
                  </a:lnTo>
                  <a:lnTo>
                    <a:pt x="1127709" y="527333"/>
                  </a:lnTo>
                  <a:lnTo>
                    <a:pt x="1117027" y="481445"/>
                  </a:lnTo>
                  <a:lnTo>
                    <a:pt x="1103095" y="436557"/>
                  </a:lnTo>
                  <a:lnTo>
                    <a:pt x="1085989" y="392840"/>
                  </a:lnTo>
                  <a:lnTo>
                    <a:pt x="1065782" y="350466"/>
                  </a:lnTo>
                  <a:lnTo>
                    <a:pt x="1042548" y="309607"/>
                  </a:lnTo>
                  <a:lnTo>
                    <a:pt x="1016361" y="270434"/>
                  </a:lnTo>
                  <a:lnTo>
                    <a:pt x="987296" y="233117"/>
                  </a:lnTo>
                  <a:lnTo>
                    <a:pt x="955426" y="197830"/>
                  </a:lnTo>
                  <a:lnTo>
                    <a:pt x="920826" y="164742"/>
                  </a:lnTo>
                  <a:lnTo>
                    <a:pt x="883254" y="133736"/>
                  </a:lnTo>
                  <a:lnTo>
                    <a:pt x="844088" y="105987"/>
                  </a:lnTo>
                  <a:lnTo>
                    <a:pt x="803505" y="81485"/>
                  </a:lnTo>
                  <a:lnTo>
                    <a:pt x="761683" y="60220"/>
                  </a:lnTo>
                  <a:lnTo>
                    <a:pt x="718800" y="42180"/>
                  </a:lnTo>
                  <a:lnTo>
                    <a:pt x="675035" y="27355"/>
                  </a:lnTo>
                  <a:lnTo>
                    <a:pt x="630565" y="15735"/>
                  </a:lnTo>
                  <a:lnTo>
                    <a:pt x="585568" y="7309"/>
                  </a:lnTo>
                  <a:lnTo>
                    <a:pt x="540222" y="2068"/>
                  </a:lnTo>
                  <a:lnTo>
                    <a:pt x="494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825" y="3680460"/>
              <a:ext cx="8247380" cy="1463040"/>
            </a:xfrm>
            <a:custGeom>
              <a:avLst/>
              <a:gdLst/>
              <a:ahLst/>
              <a:cxnLst/>
              <a:rect l="l" t="t" r="r" b="b"/>
              <a:pathLst>
                <a:path w="8247380" h="1463039">
                  <a:moveTo>
                    <a:pt x="0" y="1463039"/>
                  </a:moveTo>
                  <a:lnTo>
                    <a:pt x="52517" y="1436522"/>
                  </a:lnTo>
                  <a:lnTo>
                    <a:pt x="101931" y="1411240"/>
                  </a:lnTo>
                  <a:lnTo>
                    <a:pt x="151410" y="1385721"/>
                  </a:lnTo>
                  <a:lnTo>
                    <a:pt x="200827" y="1360129"/>
                  </a:lnTo>
                  <a:lnTo>
                    <a:pt x="250057" y="1334628"/>
                  </a:lnTo>
                  <a:lnTo>
                    <a:pt x="298975" y="1309383"/>
                  </a:lnTo>
                  <a:lnTo>
                    <a:pt x="347454" y="1284558"/>
                  </a:lnTo>
                  <a:lnTo>
                    <a:pt x="395371" y="1260317"/>
                  </a:lnTo>
                  <a:lnTo>
                    <a:pt x="442598" y="1236826"/>
                  </a:lnTo>
                  <a:lnTo>
                    <a:pt x="489010" y="1214248"/>
                  </a:lnTo>
                  <a:lnTo>
                    <a:pt x="534483" y="1192747"/>
                  </a:lnTo>
                  <a:lnTo>
                    <a:pt x="578890" y="1172489"/>
                  </a:lnTo>
                  <a:lnTo>
                    <a:pt x="622105" y="1153638"/>
                  </a:lnTo>
                  <a:lnTo>
                    <a:pt x="664004" y="1136357"/>
                  </a:lnTo>
                  <a:lnTo>
                    <a:pt x="717990" y="1114604"/>
                  </a:lnTo>
                  <a:lnTo>
                    <a:pt x="770220" y="1093229"/>
                  </a:lnTo>
                  <a:lnTo>
                    <a:pt x="820891" y="1072305"/>
                  </a:lnTo>
                  <a:lnTo>
                    <a:pt x="870196" y="1051907"/>
                  </a:lnTo>
                  <a:lnTo>
                    <a:pt x="918332" y="1032109"/>
                  </a:lnTo>
                  <a:lnTo>
                    <a:pt x="965493" y="1012983"/>
                  </a:lnTo>
                  <a:lnTo>
                    <a:pt x="1011874" y="994604"/>
                  </a:lnTo>
                  <a:lnTo>
                    <a:pt x="1057670" y="977045"/>
                  </a:lnTo>
                  <a:lnTo>
                    <a:pt x="1103075" y="960380"/>
                  </a:lnTo>
                  <a:lnTo>
                    <a:pt x="1148286" y="944682"/>
                  </a:lnTo>
                  <a:lnTo>
                    <a:pt x="1193496" y="930026"/>
                  </a:lnTo>
                  <a:lnTo>
                    <a:pt x="1238901" y="916485"/>
                  </a:lnTo>
                  <a:lnTo>
                    <a:pt x="1284695" y="904132"/>
                  </a:lnTo>
                  <a:lnTo>
                    <a:pt x="1331074" y="893041"/>
                  </a:lnTo>
                  <a:lnTo>
                    <a:pt x="1378233" y="883286"/>
                  </a:lnTo>
                  <a:lnTo>
                    <a:pt x="1426365" y="874941"/>
                  </a:lnTo>
                  <a:lnTo>
                    <a:pt x="1475668" y="868079"/>
                  </a:lnTo>
                  <a:lnTo>
                    <a:pt x="1526334" y="862774"/>
                  </a:lnTo>
                  <a:lnTo>
                    <a:pt x="1572921" y="859276"/>
                  </a:lnTo>
                  <a:lnTo>
                    <a:pt x="1620067" y="856871"/>
                  </a:lnTo>
                  <a:lnTo>
                    <a:pt x="1667731" y="855536"/>
                  </a:lnTo>
                  <a:lnTo>
                    <a:pt x="1715868" y="855248"/>
                  </a:lnTo>
                  <a:lnTo>
                    <a:pt x="1764436" y="855983"/>
                  </a:lnTo>
                  <a:lnTo>
                    <a:pt x="1813390" y="857720"/>
                  </a:lnTo>
                  <a:lnTo>
                    <a:pt x="1862687" y="860435"/>
                  </a:lnTo>
                  <a:lnTo>
                    <a:pt x="1912284" y="864106"/>
                  </a:lnTo>
                  <a:lnTo>
                    <a:pt x="1962138" y="868708"/>
                  </a:lnTo>
                  <a:lnTo>
                    <a:pt x="2012205" y="874220"/>
                  </a:lnTo>
                  <a:lnTo>
                    <a:pt x="2062441" y="880618"/>
                  </a:lnTo>
                  <a:lnTo>
                    <a:pt x="2112803" y="887880"/>
                  </a:lnTo>
                  <a:lnTo>
                    <a:pt x="2163248" y="895982"/>
                  </a:lnTo>
                  <a:lnTo>
                    <a:pt x="2213732" y="904902"/>
                  </a:lnTo>
                  <a:lnTo>
                    <a:pt x="2264212" y="914616"/>
                  </a:lnTo>
                  <a:lnTo>
                    <a:pt x="2314645" y="925102"/>
                  </a:lnTo>
                  <a:lnTo>
                    <a:pt x="2364986" y="936337"/>
                  </a:lnTo>
                  <a:lnTo>
                    <a:pt x="2415193" y="948298"/>
                  </a:lnTo>
                  <a:lnTo>
                    <a:pt x="2465222" y="960962"/>
                  </a:lnTo>
                  <a:lnTo>
                    <a:pt x="2515029" y="974305"/>
                  </a:lnTo>
                  <a:lnTo>
                    <a:pt x="2560441" y="987842"/>
                  </a:lnTo>
                  <a:lnTo>
                    <a:pt x="2606267" y="1003429"/>
                  </a:lnTo>
                  <a:lnTo>
                    <a:pt x="2652446" y="1020849"/>
                  </a:lnTo>
                  <a:lnTo>
                    <a:pt x="2698916" y="1039884"/>
                  </a:lnTo>
                  <a:lnTo>
                    <a:pt x="2745614" y="1060315"/>
                  </a:lnTo>
                  <a:lnTo>
                    <a:pt x="2792479" y="1081925"/>
                  </a:lnTo>
                  <a:lnTo>
                    <a:pt x="2839448" y="1104495"/>
                  </a:lnTo>
                  <a:lnTo>
                    <a:pt x="2886459" y="1127807"/>
                  </a:lnTo>
                  <a:lnTo>
                    <a:pt x="2933451" y="1151643"/>
                  </a:lnTo>
                  <a:lnTo>
                    <a:pt x="2980360" y="1175785"/>
                  </a:lnTo>
                  <a:lnTo>
                    <a:pt x="3027125" y="1200015"/>
                  </a:lnTo>
                  <a:lnTo>
                    <a:pt x="3073684" y="1224113"/>
                  </a:lnTo>
                  <a:lnTo>
                    <a:pt x="3119975" y="1247864"/>
                  </a:lnTo>
                  <a:lnTo>
                    <a:pt x="3165935" y="1271047"/>
                  </a:lnTo>
                  <a:lnTo>
                    <a:pt x="3211503" y="1293445"/>
                  </a:lnTo>
                  <a:lnTo>
                    <a:pt x="3256616" y="1314840"/>
                  </a:lnTo>
                  <a:lnTo>
                    <a:pt x="3301212" y="1335014"/>
                  </a:lnTo>
                  <a:lnTo>
                    <a:pt x="3345229" y="1353748"/>
                  </a:lnTo>
                  <a:lnTo>
                    <a:pt x="3388605" y="1370824"/>
                  </a:lnTo>
                  <a:lnTo>
                    <a:pt x="3431278" y="1386025"/>
                  </a:lnTo>
                  <a:lnTo>
                    <a:pt x="3473185" y="1399131"/>
                  </a:lnTo>
                  <a:lnTo>
                    <a:pt x="3514265" y="1409926"/>
                  </a:lnTo>
                  <a:lnTo>
                    <a:pt x="3569758" y="1422007"/>
                  </a:lnTo>
                  <a:lnTo>
                    <a:pt x="3624497" y="1431989"/>
                  </a:lnTo>
                  <a:lnTo>
                    <a:pt x="3678467" y="1439950"/>
                  </a:lnTo>
                  <a:lnTo>
                    <a:pt x="3731652" y="1445968"/>
                  </a:lnTo>
                  <a:lnTo>
                    <a:pt x="3784037" y="1450123"/>
                  </a:lnTo>
                  <a:lnTo>
                    <a:pt x="3835607" y="1452492"/>
                  </a:lnTo>
                  <a:lnTo>
                    <a:pt x="3886346" y="1453155"/>
                  </a:lnTo>
                  <a:lnTo>
                    <a:pt x="3936239" y="1452189"/>
                  </a:lnTo>
                  <a:lnTo>
                    <a:pt x="3985270" y="1449674"/>
                  </a:lnTo>
                  <a:lnTo>
                    <a:pt x="4033424" y="1445687"/>
                  </a:lnTo>
                  <a:lnTo>
                    <a:pt x="4080685" y="1440308"/>
                  </a:lnTo>
                  <a:lnTo>
                    <a:pt x="4127039" y="1433614"/>
                  </a:lnTo>
                  <a:lnTo>
                    <a:pt x="4172468" y="1425685"/>
                  </a:lnTo>
                  <a:lnTo>
                    <a:pt x="4216959" y="1416600"/>
                  </a:lnTo>
                  <a:lnTo>
                    <a:pt x="4260496" y="1406435"/>
                  </a:lnTo>
                  <a:lnTo>
                    <a:pt x="4303062" y="1395271"/>
                  </a:lnTo>
                  <a:lnTo>
                    <a:pt x="4354164" y="1378954"/>
                  </a:lnTo>
                  <a:lnTo>
                    <a:pt x="4403894" y="1358980"/>
                  </a:lnTo>
                  <a:lnTo>
                    <a:pt x="4452254" y="1335836"/>
                  </a:lnTo>
                  <a:lnTo>
                    <a:pt x="4499244" y="1310011"/>
                  </a:lnTo>
                  <a:lnTo>
                    <a:pt x="4544862" y="1281994"/>
                  </a:lnTo>
                  <a:lnTo>
                    <a:pt x="4589110" y="1252273"/>
                  </a:lnTo>
                  <a:lnTo>
                    <a:pt x="4631987" y="1221335"/>
                  </a:lnTo>
                  <a:lnTo>
                    <a:pt x="4673494" y="1189670"/>
                  </a:lnTo>
                  <a:lnTo>
                    <a:pt x="4713629" y="1157766"/>
                  </a:lnTo>
                  <a:lnTo>
                    <a:pt x="4752395" y="1126112"/>
                  </a:lnTo>
                  <a:lnTo>
                    <a:pt x="4789789" y="1095194"/>
                  </a:lnTo>
                  <a:lnTo>
                    <a:pt x="4825813" y="1065503"/>
                  </a:lnTo>
                  <a:lnTo>
                    <a:pt x="4860465" y="1037526"/>
                  </a:lnTo>
                  <a:lnTo>
                    <a:pt x="4902176" y="1001980"/>
                  </a:lnTo>
                  <a:lnTo>
                    <a:pt x="4939506" y="965682"/>
                  </a:lnTo>
                  <a:lnTo>
                    <a:pt x="4973340" y="929016"/>
                  </a:lnTo>
                  <a:lnTo>
                    <a:pt x="5004563" y="892368"/>
                  </a:lnTo>
                  <a:lnTo>
                    <a:pt x="5034059" y="856124"/>
                  </a:lnTo>
                  <a:lnTo>
                    <a:pt x="5062712" y="820669"/>
                  </a:lnTo>
                  <a:lnTo>
                    <a:pt x="5091409" y="786388"/>
                  </a:lnTo>
                  <a:lnTo>
                    <a:pt x="5121033" y="753667"/>
                  </a:lnTo>
                  <a:lnTo>
                    <a:pt x="5152469" y="722892"/>
                  </a:lnTo>
                  <a:lnTo>
                    <a:pt x="5186601" y="694448"/>
                  </a:lnTo>
                  <a:lnTo>
                    <a:pt x="5226818" y="664912"/>
                  </a:lnTo>
                  <a:lnTo>
                    <a:pt x="5267992" y="636763"/>
                  </a:lnTo>
                  <a:lnTo>
                    <a:pt x="5310036" y="610192"/>
                  </a:lnTo>
                  <a:lnTo>
                    <a:pt x="5352865" y="585389"/>
                  </a:lnTo>
                  <a:lnTo>
                    <a:pt x="5396390" y="562543"/>
                  </a:lnTo>
                  <a:lnTo>
                    <a:pt x="5440526" y="541845"/>
                  </a:lnTo>
                  <a:lnTo>
                    <a:pt x="5485186" y="523485"/>
                  </a:lnTo>
                  <a:lnTo>
                    <a:pt x="5530283" y="507652"/>
                  </a:lnTo>
                  <a:lnTo>
                    <a:pt x="5575729" y="494537"/>
                  </a:lnTo>
                  <a:lnTo>
                    <a:pt x="5620561" y="484364"/>
                  </a:lnTo>
                  <a:lnTo>
                    <a:pt x="5664444" y="477047"/>
                  </a:lnTo>
                  <a:lnTo>
                    <a:pt x="5708115" y="472326"/>
                  </a:lnTo>
                  <a:lnTo>
                    <a:pt x="5752310" y="469943"/>
                  </a:lnTo>
                  <a:lnTo>
                    <a:pt x="5797764" y="469638"/>
                  </a:lnTo>
                  <a:lnTo>
                    <a:pt x="5845214" y="471152"/>
                  </a:lnTo>
                  <a:lnTo>
                    <a:pt x="5895395" y="474224"/>
                  </a:lnTo>
                  <a:lnTo>
                    <a:pt x="5949043" y="478597"/>
                  </a:lnTo>
                  <a:lnTo>
                    <a:pt x="6006894" y="484009"/>
                  </a:lnTo>
                  <a:lnTo>
                    <a:pt x="6049998" y="489117"/>
                  </a:lnTo>
                  <a:lnTo>
                    <a:pt x="6095699" y="496122"/>
                  </a:lnTo>
                  <a:lnTo>
                    <a:pt x="6143610" y="504679"/>
                  </a:lnTo>
                  <a:lnTo>
                    <a:pt x="6193343" y="514443"/>
                  </a:lnTo>
                  <a:lnTo>
                    <a:pt x="6244512" y="525070"/>
                  </a:lnTo>
                  <a:lnTo>
                    <a:pt x="6296728" y="536214"/>
                  </a:lnTo>
                  <a:lnTo>
                    <a:pt x="6349605" y="547530"/>
                  </a:lnTo>
                  <a:lnTo>
                    <a:pt x="6402755" y="558675"/>
                  </a:lnTo>
                  <a:lnTo>
                    <a:pt x="6455791" y="569302"/>
                  </a:lnTo>
                  <a:lnTo>
                    <a:pt x="6508324" y="579068"/>
                  </a:lnTo>
                  <a:lnTo>
                    <a:pt x="6559969" y="587627"/>
                  </a:lnTo>
                  <a:lnTo>
                    <a:pt x="6610336" y="594634"/>
                  </a:lnTo>
                  <a:lnTo>
                    <a:pt x="6659039" y="599744"/>
                  </a:lnTo>
                  <a:lnTo>
                    <a:pt x="6710237" y="604089"/>
                  </a:lnTo>
                  <a:lnTo>
                    <a:pt x="6760500" y="608215"/>
                  </a:lnTo>
                  <a:lnTo>
                    <a:pt x="6809991" y="611903"/>
                  </a:lnTo>
                  <a:lnTo>
                    <a:pt x="6858876" y="614933"/>
                  </a:lnTo>
                  <a:lnTo>
                    <a:pt x="6907321" y="617087"/>
                  </a:lnTo>
                  <a:lnTo>
                    <a:pt x="6955489" y="618145"/>
                  </a:lnTo>
                  <a:lnTo>
                    <a:pt x="7003547" y="617888"/>
                  </a:lnTo>
                  <a:lnTo>
                    <a:pt x="7051658" y="616098"/>
                  </a:lnTo>
                  <a:lnTo>
                    <a:pt x="7099987" y="612555"/>
                  </a:lnTo>
                  <a:lnTo>
                    <a:pt x="7148701" y="607039"/>
                  </a:lnTo>
                  <a:lnTo>
                    <a:pt x="7197963" y="599333"/>
                  </a:lnTo>
                  <a:lnTo>
                    <a:pt x="7247938" y="589216"/>
                  </a:lnTo>
                  <a:lnTo>
                    <a:pt x="7295317" y="577430"/>
                  </a:lnTo>
                  <a:lnTo>
                    <a:pt x="7344121" y="563288"/>
                  </a:lnTo>
                  <a:lnTo>
                    <a:pt x="7393980" y="547049"/>
                  </a:lnTo>
                  <a:lnTo>
                    <a:pt x="7444520" y="528971"/>
                  </a:lnTo>
                  <a:lnTo>
                    <a:pt x="7495369" y="509312"/>
                  </a:lnTo>
                  <a:lnTo>
                    <a:pt x="7546155" y="488331"/>
                  </a:lnTo>
                  <a:lnTo>
                    <a:pt x="7596505" y="466287"/>
                  </a:lnTo>
                  <a:lnTo>
                    <a:pt x="7646046" y="443438"/>
                  </a:lnTo>
                  <a:lnTo>
                    <a:pt x="7694406" y="420043"/>
                  </a:lnTo>
                  <a:lnTo>
                    <a:pt x="7741213" y="396361"/>
                  </a:lnTo>
                  <a:lnTo>
                    <a:pt x="7786094" y="372649"/>
                  </a:lnTo>
                  <a:lnTo>
                    <a:pt x="7828676" y="349167"/>
                  </a:lnTo>
                  <a:lnTo>
                    <a:pt x="7868587" y="326174"/>
                  </a:lnTo>
                  <a:lnTo>
                    <a:pt x="7917942" y="294647"/>
                  </a:lnTo>
                  <a:lnTo>
                    <a:pt x="7965836" y="259762"/>
                  </a:lnTo>
                  <a:lnTo>
                    <a:pt x="8011858" y="222689"/>
                  </a:lnTo>
                  <a:lnTo>
                    <a:pt x="8055599" y="184594"/>
                  </a:lnTo>
                  <a:lnTo>
                    <a:pt x="8096648" y="146646"/>
                  </a:lnTo>
                  <a:lnTo>
                    <a:pt x="8134596" y="110014"/>
                  </a:lnTo>
                  <a:lnTo>
                    <a:pt x="8169032" y="75865"/>
                  </a:lnTo>
                  <a:lnTo>
                    <a:pt x="8199547" y="45367"/>
                  </a:lnTo>
                  <a:lnTo>
                    <a:pt x="8225732" y="19690"/>
                  </a:lnTo>
                  <a:lnTo>
                    <a:pt x="8247174" y="0"/>
                  </a:lnTo>
                </a:path>
              </a:pathLst>
            </a:custGeom>
            <a:ln w="76200">
              <a:solidFill>
                <a:srgbClr val="FFEC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26967" y="442925"/>
            <a:ext cx="22574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spc="60" dirty="0">
                <a:latin typeface="Palatino Linotype"/>
                <a:cs typeface="Palatino Linotype"/>
              </a:rPr>
              <a:t>AGEN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37766" y="1357706"/>
            <a:ext cx="52381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i="1" spc="200" dirty="0">
                <a:solidFill>
                  <a:srgbClr val="FFFFFF"/>
                </a:solidFill>
                <a:latin typeface="Palatino Linotype"/>
                <a:cs typeface="Palatino Linotype"/>
              </a:rPr>
              <a:t>TRAVELLING</a:t>
            </a:r>
            <a:endParaRPr sz="60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21483" y="3524453"/>
            <a:ext cx="1660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Enggar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Tahoma"/>
                <a:cs typeface="Tahoma"/>
              </a:rPr>
              <a:t>Dyah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21483" y="3768953"/>
            <a:ext cx="1611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2.	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Naufal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FFFFFF"/>
                </a:solidFill>
                <a:latin typeface="Tahoma"/>
                <a:cs typeface="Tahoma"/>
              </a:rPr>
              <a:t>Indra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0914" y="3280917"/>
            <a:ext cx="25825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600" b="1" spc="-30" dirty="0">
                <a:solidFill>
                  <a:srgbClr val="FFFFFF"/>
                </a:solidFill>
                <a:latin typeface="Tahoma"/>
                <a:cs typeface="Tahoma"/>
              </a:rPr>
              <a:t>elompok</a:t>
            </a:r>
            <a:r>
              <a:rPr sz="16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 marL="1195070" indent="-229235">
              <a:lnSpc>
                <a:spcPct val="100000"/>
              </a:lnSpc>
              <a:buAutoNum type="arabicPeriod" startAt="4"/>
              <a:tabLst>
                <a:tab pos="1195705" algn="l"/>
              </a:tabLst>
            </a:pP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Noni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Hazi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ah</a:t>
            </a:r>
            <a:endParaRPr sz="1600">
              <a:latin typeface="Tahoma"/>
              <a:cs typeface="Tahoma"/>
            </a:endParaRPr>
          </a:p>
          <a:p>
            <a:pPr marL="1195070" indent="-229235">
              <a:lnSpc>
                <a:spcPct val="100000"/>
              </a:lnSpc>
              <a:buAutoNum type="arabicPeriod" startAt="4"/>
              <a:tabLst>
                <a:tab pos="1195705" algn="l"/>
              </a:tabLst>
            </a:pP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omi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dana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21483" y="4012793"/>
            <a:ext cx="1811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3.	</a:t>
            </a:r>
            <a:r>
              <a:rPr sz="1600" b="1" spc="15" dirty="0">
                <a:solidFill>
                  <a:srgbClr val="FFFFFF"/>
                </a:solidFill>
                <a:latin typeface="Tahoma"/>
                <a:cs typeface="Tahoma"/>
              </a:rPr>
              <a:t>Kayla</a:t>
            </a:r>
            <a:r>
              <a:rPr sz="16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Khalista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09219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4953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20609" y="496569"/>
            <a:ext cx="1139825" cy="669290"/>
          </a:xfrm>
          <a:custGeom>
            <a:avLst/>
            <a:gdLst/>
            <a:ahLst/>
            <a:cxnLst/>
            <a:rect l="l" t="t" r="r" b="b"/>
            <a:pathLst>
              <a:path w="1139825" h="669290">
                <a:moveTo>
                  <a:pt x="0" y="0"/>
                </a:moveTo>
                <a:lnTo>
                  <a:pt x="490" y="47853"/>
                </a:lnTo>
                <a:lnTo>
                  <a:pt x="4452" y="95222"/>
                </a:lnTo>
                <a:lnTo>
                  <a:pt x="11811" y="141936"/>
                </a:lnTo>
                <a:lnTo>
                  <a:pt x="22493" y="187823"/>
                </a:lnTo>
                <a:lnTo>
                  <a:pt x="36424" y="232712"/>
                </a:lnTo>
                <a:lnTo>
                  <a:pt x="53530" y="276431"/>
                </a:lnTo>
                <a:lnTo>
                  <a:pt x="73737" y="318808"/>
                </a:lnTo>
                <a:lnTo>
                  <a:pt x="96971" y="359673"/>
                </a:lnTo>
                <a:lnTo>
                  <a:pt x="123158" y="398853"/>
                </a:lnTo>
                <a:lnTo>
                  <a:pt x="152223" y="436177"/>
                </a:lnTo>
                <a:lnTo>
                  <a:pt x="184093" y="471473"/>
                </a:lnTo>
                <a:lnTo>
                  <a:pt x="218694" y="504570"/>
                </a:lnTo>
                <a:lnTo>
                  <a:pt x="256265" y="535566"/>
                </a:lnTo>
                <a:lnTo>
                  <a:pt x="295431" y="563306"/>
                </a:lnTo>
                <a:lnTo>
                  <a:pt x="336014" y="587799"/>
                </a:lnTo>
                <a:lnTo>
                  <a:pt x="377835" y="609057"/>
                </a:lnTo>
                <a:lnTo>
                  <a:pt x="420718" y="627090"/>
                </a:lnTo>
                <a:lnTo>
                  <a:pt x="464483" y="641908"/>
                </a:lnTo>
                <a:lnTo>
                  <a:pt x="508953" y="653522"/>
                </a:lnTo>
                <a:lnTo>
                  <a:pt x="553951" y="661943"/>
                </a:lnTo>
                <a:lnTo>
                  <a:pt x="599297" y="667180"/>
                </a:lnTo>
                <a:lnTo>
                  <a:pt x="644814" y="669244"/>
                </a:lnTo>
                <a:lnTo>
                  <a:pt x="690324" y="668147"/>
                </a:lnTo>
                <a:lnTo>
                  <a:pt x="735649" y="663897"/>
                </a:lnTo>
                <a:lnTo>
                  <a:pt x="780611" y="656505"/>
                </a:lnTo>
                <a:lnTo>
                  <a:pt x="825032" y="645983"/>
                </a:lnTo>
                <a:lnTo>
                  <a:pt x="868734" y="632340"/>
                </a:lnTo>
                <a:lnTo>
                  <a:pt x="911540" y="615587"/>
                </a:lnTo>
                <a:lnTo>
                  <a:pt x="953270" y="595734"/>
                </a:lnTo>
                <a:lnTo>
                  <a:pt x="993748" y="572792"/>
                </a:lnTo>
                <a:lnTo>
                  <a:pt x="1032795" y="546772"/>
                </a:lnTo>
                <a:lnTo>
                  <a:pt x="1070233" y="517683"/>
                </a:lnTo>
                <a:lnTo>
                  <a:pt x="1105884" y="485536"/>
                </a:lnTo>
                <a:lnTo>
                  <a:pt x="1139571" y="450341"/>
                </a:lnTo>
                <a:lnTo>
                  <a:pt x="950849" y="282701"/>
                </a:lnTo>
                <a:lnTo>
                  <a:pt x="915224" y="317995"/>
                </a:lnTo>
                <a:lnTo>
                  <a:pt x="875867" y="348286"/>
                </a:lnTo>
                <a:lnTo>
                  <a:pt x="833306" y="373345"/>
                </a:lnTo>
                <a:lnTo>
                  <a:pt x="788071" y="392943"/>
                </a:lnTo>
                <a:lnTo>
                  <a:pt x="740689" y="406852"/>
                </a:lnTo>
                <a:lnTo>
                  <a:pt x="691691" y="414843"/>
                </a:lnTo>
                <a:lnTo>
                  <a:pt x="641604" y="416687"/>
                </a:lnTo>
                <a:lnTo>
                  <a:pt x="595063" y="412790"/>
                </a:lnTo>
                <a:lnTo>
                  <a:pt x="550235" y="403754"/>
                </a:lnTo>
                <a:lnTo>
                  <a:pt x="507411" y="389888"/>
                </a:lnTo>
                <a:lnTo>
                  <a:pt x="466884" y="371499"/>
                </a:lnTo>
                <a:lnTo>
                  <a:pt x="428947" y="348895"/>
                </a:lnTo>
                <a:lnTo>
                  <a:pt x="393892" y="322384"/>
                </a:lnTo>
                <a:lnTo>
                  <a:pt x="362013" y="292274"/>
                </a:lnTo>
                <a:lnTo>
                  <a:pt x="333601" y="258873"/>
                </a:lnTo>
                <a:lnTo>
                  <a:pt x="308951" y="222489"/>
                </a:lnTo>
                <a:lnTo>
                  <a:pt x="288353" y="183430"/>
                </a:lnTo>
                <a:lnTo>
                  <a:pt x="272101" y="142004"/>
                </a:lnTo>
                <a:lnTo>
                  <a:pt x="260488" y="98519"/>
                </a:lnTo>
                <a:lnTo>
                  <a:pt x="253806" y="53283"/>
                </a:lnTo>
                <a:lnTo>
                  <a:pt x="252349" y="66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46298" y="2308936"/>
            <a:ext cx="2816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Web</a:t>
            </a:r>
            <a:r>
              <a:rPr sz="24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 </a:t>
            </a:r>
            <a:r>
              <a:rPr sz="24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Programming</a:t>
            </a:r>
            <a:r>
              <a:rPr sz="24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 </a:t>
            </a:r>
            <a:r>
              <a:rPr sz="24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I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089" y="414020"/>
            <a:ext cx="5830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0" dirty="0"/>
              <a:t>Perancangan</a:t>
            </a:r>
            <a:r>
              <a:rPr sz="3200" dirty="0"/>
              <a:t> </a:t>
            </a:r>
            <a:r>
              <a:rPr sz="3200" spc="90" dirty="0"/>
              <a:t>Struktur</a:t>
            </a:r>
            <a:r>
              <a:rPr sz="3200" dirty="0"/>
              <a:t> </a:t>
            </a:r>
            <a:r>
              <a:rPr sz="3200" spc="25" dirty="0"/>
              <a:t>Navigasi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0551" y="3757786"/>
            <a:ext cx="1553447" cy="13857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06973" y="4902992"/>
            <a:ext cx="2057400" cy="240665"/>
          </a:xfrm>
          <a:custGeom>
            <a:avLst/>
            <a:gdLst/>
            <a:ahLst/>
            <a:cxnLst/>
            <a:rect l="l" t="t" r="r" b="b"/>
            <a:pathLst>
              <a:path w="2057400" h="240664">
                <a:moveTo>
                  <a:pt x="2057200" y="240506"/>
                </a:moveTo>
                <a:lnTo>
                  <a:pt x="2051036" y="237983"/>
                </a:lnTo>
                <a:lnTo>
                  <a:pt x="2000366" y="217059"/>
                </a:lnTo>
                <a:lnTo>
                  <a:pt x="1951060" y="196660"/>
                </a:lnTo>
                <a:lnTo>
                  <a:pt x="1902924" y="176861"/>
                </a:lnTo>
                <a:lnTo>
                  <a:pt x="1855763" y="157735"/>
                </a:lnTo>
                <a:lnTo>
                  <a:pt x="1809382" y="139355"/>
                </a:lnTo>
                <a:lnTo>
                  <a:pt x="1763587" y="121796"/>
                </a:lnTo>
                <a:lnTo>
                  <a:pt x="1718181" y="105131"/>
                </a:lnTo>
                <a:lnTo>
                  <a:pt x="1672971" y="89433"/>
                </a:lnTo>
                <a:lnTo>
                  <a:pt x="1627760" y="74777"/>
                </a:lnTo>
                <a:lnTo>
                  <a:pt x="1582356" y="61236"/>
                </a:lnTo>
                <a:lnTo>
                  <a:pt x="1536561" y="48883"/>
                </a:lnTo>
                <a:lnTo>
                  <a:pt x="1490182" y="37793"/>
                </a:lnTo>
                <a:lnTo>
                  <a:pt x="1443024" y="28038"/>
                </a:lnTo>
                <a:lnTo>
                  <a:pt x="1394891" y="19693"/>
                </a:lnTo>
                <a:lnTo>
                  <a:pt x="1345588" y="12831"/>
                </a:lnTo>
                <a:lnTo>
                  <a:pt x="1294922" y="7526"/>
                </a:lnTo>
                <a:lnTo>
                  <a:pt x="1248336" y="4028"/>
                </a:lnTo>
                <a:lnTo>
                  <a:pt x="1201189" y="1623"/>
                </a:lnTo>
                <a:lnTo>
                  <a:pt x="1153525" y="288"/>
                </a:lnTo>
                <a:lnTo>
                  <a:pt x="1105388" y="0"/>
                </a:lnTo>
                <a:lnTo>
                  <a:pt x="1056821" y="735"/>
                </a:lnTo>
                <a:lnTo>
                  <a:pt x="1007866" y="2472"/>
                </a:lnTo>
                <a:lnTo>
                  <a:pt x="958569" y="5187"/>
                </a:lnTo>
                <a:lnTo>
                  <a:pt x="908972" y="8858"/>
                </a:lnTo>
                <a:lnTo>
                  <a:pt x="859118" y="13460"/>
                </a:lnTo>
                <a:lnTo>
                  <a:pt x="809051" y="18972"/>
                </a:lnTo>
                <a:lnTo>
                  <a:pt x="758815" y="25371"/>
                </a:lnTo>
                <a:lnTo>
                  <a:pt x="708453" y="32633"/>
                </a:lnTo>
                <a:lnTo>
                  <a:pt x="658008" y="40735"/>
                </a:lnTo>
                <a:lnTo>
                  <a:pt x="607524" y="49655"/>
                </a:lnTo>
                <a:lnTo>
                  <a:pt x="557044" y="59370"/>
                </a:lnTo>
                <a:lnTo>
                  <a:pt x="506611" y="69857"/>
                </a:lnTo>
                <a:lnTo>
                  <a:pt x="456270" y="81092"/>
                </a:lnTo>
                <a:lnTo>
                  <a:pt x="406063" y="93054"/>
                </a:lnTo>
                <a:lnTo>
                  <a:pt x="356034" y="105718"/>
                </a:lnTo>
                <a:lnTo>
                  <a:pt x="306227" y="119062"/>
                </a:lnTo>
                <a:lnTo>
                  <a:pt x="260815" y="132598"/>
                </a:lnTo>
                <a:lnTo>
                  <a:pt x="214989" y="148184"/>
                </a:lnTo>
                <a:lnTo>
                  <a:pt x="168810" y="165603"/>
                </a:lnTo>
                <a:lnTo>
                  <a:pt x="122340" y="184637"/>
                </a:lnTo>
                <a:lnTo>
                  <a:pt x="75642" y="205068"/>
                </a:lnTo>
                <a:lnTo>
                  <a:pt x="28777" y="226677"/>
                </a:lnTo>
                <a:lnTo>
                  <a:pt x="0" y="240506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17382"/>
            <a:ext cx="1239520" cy="626110"/>
          </a:xfrm>
          <a:custGeom>
            <a:avLst/>
            <a:gdLst/>
            <a:ahLst/>
            <a:cxnLst/>
            <a:rect l="l" t="t" r="r" b="b"/>
            <a:pathLst>
              <a:path w="1239520" h="626110">
                <a:moveTo>
                  <a:pt x="1239090" y="626115"/>
                </a:moveTo>
                <a:lnTo>
                  <a:pt x="1238418" y="625560"/>
                </a:lnTo>
                <a:lnTo>
                  <a:pt x="1202387" y="595869"/>
                </a:lnTo>
                <a:lnTo>
                  <a:pt x="1167726" y="567892"/>
                </a:lnTo>
                <a:lnTo>
                  <a:pt x="1126038" y="532346"/>
                </a:lnTo>
                <a:lnTo>
                  <a:pt x="1088723" y="496046"/>
                </a:lnTo>
                <a:lnTo>
                  <a:pt x="1054898" y="459379"/>
                </a:lnTo>
                <a:lnTo>
                  <a:pt x="1023681" y="422731"/>
                </a:lnTo>
                <a:lnTo>
                  <a:pt x="994187" y="386486"/>
                </a:lnTo>
                <a:lnTo>
                  <a:pt x="965535" y="351030"/>
                </a:lnTo>
                <a:lnTo>
                  <a:pt x="936841" y="316750"/>
                </a:lnTo>
                <a:lnTo>
                  <a:pt x="907223" y="284029"/>
                </a:lnTo>
                <a:lnTo>
                  <a:pt x="875796" y="253254"/>
                </a:lnTo>
                <a:lnTo>
                  <a:pt x="841679" y="224810"/>
                </a:lnTo>
                <a:lnTo>
                  <a:pt x="801444" y="195273"/>
                </a:lnTo>
                <a:lnTo>
                  <a:pt x="760255" y="167125"/>
                </a:lnTo>
                <a:lnTo>
                  <a:pt x="718199" y="140554"/>
                </a:lnTo>
                <a:lnTo>
                  <a:pt x="675364" y="115750"/>
                </a:lnTo>
                <a:lnTo>
                  <a:pt x="631836" y="92904"/>
                </a:lnTo>
                <a:lnTo>
                  <a:pt x="587703" y="72206"/>
                </a:lnTo>
                <a:lnTo>
                  <a:pt x="543051" y="53846"/>
                </a:lnTo>
                <a:lnTo>
                  <a:pt x="497967" y="38014"/>
                </a:lnTo>
                <a:lnTo>
                  <a:pt x="452539" y="24899"/>
                </a:lnTo>
                <a:lnTo>
                  <a:pt x="407681" y="14725"/>
                </a:lnTo>
                <a:lnTo>
                  <a:pt x="363777" y="7408"/>
                </a:lnTo>
                <a:lnTo>
                  <a:pt x="320091" y="2688"/>
                </a:lnTo>
                <a:lnTo>
                  <a:pt x="275887" y="305"/>
                </a:lnTo>
                <a:lnTo>
                  <a:pt x="230428" y="0"/>
                </a:lnTo>
                <a:lnTo>
                  <a:pt x="182977" y="1513"/>
                </a:lnTo>
                <a:lnTo>
                  <a:pt x="132799" y="4586"/>
                </a:lnTo>
                <a:lnTo>
                  <a:pt x="79157" y="8958"/>
                </a:lnTo>
                <a:lnTo>
                  <a:pt x="21314" y="14371"/>
                </a:lnTo>
                <a:lnTo>
                  <a:pt x="0" y="16897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7116" y="373379"/>
            <a:ext cx="262255" cy="280670"/>
          </a:xfrm>
          <a:custGeom>
            <a:avLst/>
            <a:gdLst/>
            <a:ahLst/>
            <a:cxnLst/>
            <a:rect l="l" t="t" r="r" b="b"/>
            <a:pathLst>
              <a:path w="262254" h="280670">
                <a:moveTo>
                  <a:pt x="262128" y="140335"/>
                </a:moveTo>
                <a:lnTo>
                  <a:pt x="218186" y="131445"/>
                </a:lnTo>
                <a:lnTo>
                  <a:pt x="185039" y="111506"/>
                </a:lnTo>
                <a:lnTo>
                  <a:pt x="157988" y="82550"/>
                </a:lnTo>
                <a:lnTo>
                  <a:pt x="139319" y="46863"/>
                </a:lnTo>
                <a:lnTo>
                  <a:pt x="131191" y="6985"/>
                </a:lnTo>
                <a:lnTo>
                  <a:pt x="131064" y="0"/>
                </a:lnTo>
                <a:lnTo>
                  <a:pt x="130937" y="6985"/>
                </a:lnTo>
                <a:lnTo>
                  <a:pt x="122809" y="46863"/>
                </a:lnTo>
                <a:lnTo>
                  <a:pt x="100076" y="87884"/>
                </a:lnTo>
                <a:lnTo>
                  <a:pt x="66675" y="119253"/>
                </a:lnTo>
                <a:lnTo>
                  <a:pt x="31623" y="135636"/>
                </a:lnTo>
                <a:lnTo>
                  <a:pt x="0" y="140335"/>
                </a:lnTo>
                <a:lnTo>
                  <a:pt x="6477" y="140462"/>
                </a:lnTo>
                <a:lnTo>
                  <a:pt x="49657" y="151765"/>
                </a:lnTo>
                <a:lnTo>
                  <a:pt x="86868" y="177800"/>
                </a:lnTo>
                <a:lnTo>
                  <a:pt x="111379" y="209169"/>
                </a:lnTo>
                <a:lnTo>
                  <a:pt x="126619" y="246507"/>
                </a:lnTo>
                <a:lnTo>
                  <a:pt x="131064" y="280416"/>
                </a:lnTo>
                <a:lnTo>
                  <a:pt x="131191" y="273431"/>
                </a:lnTo>
                <a:lnTo>
                  <a:pt x="139319" y="233553"/>
                </a:lnTo>
                <a:lnTo>
                  <a:pt x="157988" y="197866"/>
                </a:lnTo>
                <a:lnTo>
                  <a:pt x="185039" y="169037"/>
                </a:lnTo>
                <a:lnTo>
                  <a:pt x="224155" y="146812"/>
                </a:lnTo>
                <a:lnTo>
                  <a:pt x="255524" y="140462"/>
                </a:lnTo>
                <a:lnTo>
                  <a:pt x="262128" y="140335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63164" y="495426"/>
            <a:ext cx="4279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5" dirty="0"/>
              <a:t>Implementasi</a:t>
            </a:r>
            <a:r>
              <a:rPr sz="3200" spc="35" dirty="0"/>
              <a:t> </a:t>
            </a:r>
            <a:r>
              <a:rPr sz="3200" spc="5" dirty="0"/>
              <a:t>Program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585393" y="115869"/>
            <a:ext cx="1139825" cy="669290"/>
          </a:xfrm>
          <a:custGeom>
            <a:avLst/>
            <a:gdLst/>
            <a:ahLst/>
            <a:cxnLst/>
            <a:rect l="l" t="t" r="r" b="b"/>
            <a:pathLst>
              <a:path w="1139825" h="669290">
                <a:moveTo>
                  <a:pt x="494716" y="0"/>
                </a:moveTo>
                <a:lnTo>
                  <a:pt x="449206" y="1097"/>
                </a:lnTo>
                <a:lnTo>
                  <a:pt x="403882" y="5347"/>
                </a:lnTo>
                <a:lnTo>
                  <a:pt x="358921" y="12739"/>
                </a:lnTo>
                <a:lnTo>
                  <a:pt x="314501" y="23261"/>
                </a:lnTo>
                <a:lnTo>
                  <a:pt x="270800" y="36904"/>
                </a:lnTo>
                <a:lnTo>
                  <a:pt x="227998" y="53657"/>
                </a:lnTo>
                <a:lnTo>
                  <a:pt x="186270" y="73510"/>
                </a:lnTo>
                <a:lnTo>
                  <a:pt x="145796" y="96452"/>
                </a:lnTo>
                <a:lnTo>
                  <a:pt x="106754" y="122472"/>
                </a:lnTo>
                <a:lnTo>
                  <a:pt x="69322" y="151561"/>
                </a:lnTo>
                <a:lnTo>
                  <a:pt x="33678" y="183708"/>
                </a:lnTo>
                <a:lnTo>
                  <a:pt x="0" y="218902"/>
                </a:lnTo>
                <a:lnTo>
                  <a:pt x="188671" y="386542"/>
                </a:lnTo>
                <a:lnTo>
                  <a:pt x="224273" y="351249"/>
                </a:lnTo>
                <a:lnTo>
                  <a:pt x="263617" y="320958"/>
                </a:lnTo>
                <a:lnTo>
                  <a:pt x="306173" y="295899"/>
                </a:lnTo>
                <a:lnTo>
                  <a:pt x="351414" y="276301"/>
                </a:lnTo>
                <a:lnTo>
                  <a:pt x="398810" y="262392"/>
                </a:lnTo>
                <a:lnTo>
                  <a:pt x="447833" y="254401"/>
                </a:lnTo>
                <a:lnTo>
                  <a:pt x="497954" y="252557"/>
                </a:lnTo>
                <a:lnTo>
                  <a:pt x="544486" y="256454"/>
                </a:lnTo>
                <a:lnTo>
                  <a:pt x="589308" y="265490"/>
                </a:lnTo>
                <a:lnTo>
                  <a:pt x="632127" y="279356"/>
                </a:lnTo>
                <a:lnTo>
                  <a:pt x="672649" y="297745"/>
                </a:lnTo>
                <a:lnTo>
                  <a:pt x="710582" y="320349"/>
                </a:lnTo>
                <a:lnTo>
                  <a:pt x="745634" y="346860"/>
                </a:lnTo>
                <a:lnTo>
                  <a:pt x="777511" y="376970"/>
                </a:lnTo>
                <a:lnTo>
                  <a:pt x="805921" y="410371"/>
                </a:lnTo>
                <a:lnTo>
                  <a:pt x="830570" y="446755"/>
                </a:lnTo>
                <a:lnTo>
                  <a:pt x="851167" y="485814"/>
                </a:lnTo>
                <a:lnTo>
                  <a:pt x="867419" y="527240"/>
                </a:lnTo>
                <a:lnTo>
                  <a:pt x="879031" y="570725"/>
                </a:lnTo>
                <a:lnTo>
                  <a:pt x="885713" y="615961"/>
                </a:lnTo>
                <a:lnTo>
                  <a:pt x="887171" y="662640"/>
                </a:lnTo>
                <a:lnTo>
                  <a:pt x="1139520" y="669244"/>
                </a:lnTo>
                <a:lnTo>
                  <a:pt x="1139029" y="621391"/>
                </a:lnTo>
                <a:lnTo>
                  <a:pt x="1135068" y="574022"/>
                </a:lnTo>
                <a:lnTo>
                  <a:pt x="1127709" y="527308"/>
                </a:lnTo>
                <a:lnTo>
                  <a:pt x="1117027" y="481421"/>
                </a:lnTo>
                <a:lnTo>
                  <a:pt x="1103095" y="436532"/>
                </a:lnTo>
                <a:lnTo>
                  <a:pt x="1085989" y="392813"/>
                </a:lnTo>
                <a:lnTo>
                  <a:pt x="1065782" y="350436"/>
                </a:lnTo>
                <a:lnTo>
                  <a:pt x="1042548" y="309571"/>
                </a:lnTo>
                <a:lnTo>
                  <a:pt x="1016361" y="270391"/>
                </a:lnTo>
                <a:lnTo>
                  <a:pt x="987296" y="233067"/>
                </a:lnTo>
                <a:lnTo>
                  <a:pt x="955426" y="197771"/>
                </a:lnTo>
                <a:lnTo>
                  <a:pt x="920826" y="164673"/>
                </a:lnTo>
                <a:lnTo>
                  <a:pt x="883258" y="133678"/>
                </a:lnTo>
                <a:lnTo>
                  <a:pt x="844094" y="105938"/>
                </a:lnTo>
                <a:lnTo>
                  <a:pt x="803513" y="81445"/>
                </a:lnTo>
                <a:lnTo>
                  <a:pt x="761692" y="60187"/>
                </a:lnTo>
                <a:lnTo>
                  <a:pt x="718811" y="42154"/>
                </a:lnTo>
                <a:lnTo>
                  <a:pt x="675046" y="27336"/>
                </a:lnTo>
                <a:lnTo>
                  <a:pt x="630576" y="15722"/>
                </a:lnTo>
                <a:lnTo>
                  <a:pt x="585579" y="7301"/>
                </a:lnTo>
                <a:lnTo>
                  <a:pt x="540233" y="2064"/>
                </a:lnTo>
                <a:lnTo>
                  <a:pt x="494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6558" y="1387297"/>
            <a:ext cx="18186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0" dirty="0">
                <a:solidFill>
                  <a:srgbClr val="FFFFFF"/>
                </a:solidFill>
                <a:latin typeface="Georgia"/>
                <a:cs typeface="Georgia"/>
              </a:rPr>
              <a:t>Tampilan</a:t>
            </a:r>
            <a:r>
              <a:rPr sz="2000" i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Georgia"/>
                <a:cs typeface="Georgia"/>
              </a:rPr>
              <a:t>Login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408" y="1780032"/>
            <a:ext cx="4216908" cy="23682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75503" y="1367408"/>
            <a:ext cx="2136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20" dirty="0">
                <a:solidFill>
                  <a:srgbClr val="FFFFFF"/>
                </a:solidFill>
                <a:latin typeface="Georgia"/>
                <a:cs typeface="Georgia"/>
              </a:rPr>
              <a:t>Tampilan</a:t>
            </a:r>
            <a:r>
              <a:rPr sz="2000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Georgia"/>
                <a:cs typeface="Georgia"/>
              </a:rPr>
              <a:t>Beranda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01" y="1763806"/>
            <a:ext cx="4213256" cy="236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0551" y="3757786"/>
            <a:ext cx="1553447" cy="13857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06973" y="4902992"/>
            <a:ext cx="2057400" cy="240665"/>
          </a:xfrm>
          <a:custGeom>
            <a:avLst/>
            <a:gdLst/>
            <a:ahLst/>
            <a:cxnLst/>
            <a:rect l="l" t="t" r="r" b="b"/>
            <a:pathLst>
              <a:path w="2057400" h="240664">
                <a:moveTo>
                  <a:pt x="2057200" y="240506"/>
                </a:moveTo>
                <a:lnTo>
                  <a:pt x="2051036" y="237983"/>
                </a:lnTo>
                <a:lnTo>
                  <a:pt x="2000366" y="217059"/>
                </a:lnTo>
                <a:lnTo>
                  <a:pt x="1951060" y="196660"/>
                </a:lnTo>
                <a:lnTo>
                  <a:pt x="1902924" y="176861"/>
                </a:lnTo>
                <a:lnTo>
                  <a:pt x="1855763" y="157735"/>
                </a:lnTo>
                <a:lnTo>
                  <a:pt x="1809382" y="139355"/>
                </a:lnTo>
                <a:lnTo>
                  <a:pt x="1763587" y="121796"/>
                </a:lnTo>
                <a:lnTo>
                  <a:pt x="1718181" y="105131"/>
                </a:lnTo>
                <a:lnTo>
                  <a:pt x="1672971" y="89433"/>
                </a:lnTo>
                <a:lnTo>
                  <a:pt x="1627760" y="74777"/>
                </a:lnTo>
                <a:lnTo>
                  <a:pt x="1582356" y="61236"/>
                </a:lnTo>
                <a:lnTo>
                  <a:pt x="1536561" y="48883"/>
                </a:lnTo>
                <a:lnTo>
                  <a:pt x="1490182" y="37793"/>
                </a:lnTo>
                <a:lnTo>
                  <a:pt x="1443024" y="28038"/>
                </a:lnTo>
                <a:lnTo>
                  <a:pt x="1394891" y="19693"/>
                </a:lnTo>
                <a:lnTo>
                  <a:pt x="1345588" y="12831"/>
                </a:lnTo>
                <a:lnTo>
                  <a:pt x="1294922" y="7526"/>
                </a:lnTo>
                <a:lnTo>
                  <a:pt x="1248336" y="4028"/>
                </a:lnTo>
                <a:lnTo>
                  <a:pt x="1201189" y="1623"/>
                </a:lnTo>
                <a:lnTo>
                  <a:pt x="1153525" y="288"/>
                </a:lnTo>
                <a:lnTo>
                  <a:pt x="1105388" y="0"/>
                </a:lnTo>
                <a:lnTo>
                  <a:pt x="1056821" y="735"/>
                </a:lnTo>
                <a:lnTo>
                  <a:pt x="1007866" y="2472"/>
                </a:lnTo>
                <a:lnTo>
                  <a:pt x="958569" y="5187"/>
                </a:lnTo>
                <a:lnTo>
                  <a:pt x="908972" y="8858"/>
                </a:lnTo>
                <a:lnTo>
                  <a:pt x="859118" y="13460"/>
                </a:lnTo>
                <a:lnTo>
                  <a:pt x="809051" y="18972"/>
                </a:lnTo>
                <a:lnTo>
                  <a:pt x="758815" y="25371"/>
                </a:lnTo>
                <a:lnTo>
                  <a:pt x="708453" y="32633"/>
                </a:lnTo>
                <a:lnTo>
                  <a:pt x="658008" y="40735"/>
                </a:lnTo>
                <a:lnTo>
                  <a:pt x="607524" y="49655"/>
                </a:lnTo>
                <a:lnTo>
                  <a:pt x="557044" y="59370"/>
                </a:lnTo>
                <a:lnTo>
                  <a:pt x="506611" y="69857"/>
                </a:lnTo>
                <a:lnTo>
                  <a:pt x="456270" y="81092"/>
                </a:lnTo>
                <a:lnTo>
                  <a:pt x="406063" y="93054"/>
                </a:lnTo>
                <a:lnTo>
                  <a:pt x="356034" y="105718"/>
                </a:lnTo>
                <a:lnTo>
                  <a:pt x="306227" y="119062"/>
                </a:lnTo>
                <a:lnTo>
                  <a:pt x="260815" y="132598"/>
                </a:lnTo>
                <a:lnTo>
                  <a:pt x="214989" y="148184"/>
                </a:lnTo>
                <a:lnTo>
                  <a:pt x="168810" y="165603"/>
                </a:lnTo>
                <a:lnTo>
                  <a:pt x="122340" y="184637"/>
                </a:lnTo>
                <a:lnTo>
                  <a:pt x="75642" y="205068"/>
                </a:lnTo>
                <a:lnTo>
                  <a:pt x="28777" y="226677"/>
                </a:lnTo>
                <a:lnTo>
                  <a:pt x="0" y="240506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17382"/>
            <a:ext cx="1239520" cy="626110"/>
          </a:xfrm>
          <a:custGeom>
            <a:avLst/>
            <a:gdLst/>
            <a:ahLst/>
            <a:cxnLst/>
            <a:rect l="l" t="t" r="r" b="b"/>
            <a:pathLst>
              <a:path w="1239520" h="626110">
                <a:moveTo>
                  <a:pt x="1239090" y="626115"/>
                </a:moveTo>
                <a:lnTo>
                  <a:pt x="1238418" y="625560"/>
                </a:lnTo>
                <a:lnTo>
                  <a:pt x="1202387" y="595869"/>
                </a:lnTo>
                <a:lnTo>
                  <a:pt x="1167726" y="567892"/>
                </a:lnTo>
                <a:lnTo>
                  <a:pt x="1126038" y="532346"/>
                </a:lnTo>
                <a:lnTo>
                  <a:pt x="1088723" y="496046"/>
                </a:lnTo>
                <a:lnTo>
                  <a:pt x="1054898" y="459379"/>
                </a:lnTo>
                <a:lnTo>
                  <a:pt x="1023681" y="422731"/>
                </a:lnTo>
                <a:lnTo>
                  <a:pt x="994187" y="386486"/>
                </a:lnTo>
                <a:lnTo>
                  <a:pt x="965535" y="351030"/>
                </a:lnTo>
                <a:lnTo>
                  <a:pt x="936841" y="316750"/>
                </a:lnTo>
                <a:lnTo>
                  <a:pt x="907223" y="284029"/>
                </a:lnTo>
                <a:lnTo>
                  <a:pt x="875796" y="253254"/>
                </a:lnTo>
                <a:lnTo>
                  <a:pt x="841679" y="224810"/>
                </a:lnTo>
                <a:lnTo>
                  <a:pt x="801444" y="195273"/>
                </a:lnTo>
                <a:lnTo>
                  <a:pt x="760255" y="167125"/>
                </a:lnTo>
                <a:lnTo>
                  <a:pt x="718199" y="140554"/>
                </a:lnTo>
                <a:lnTo>
                  <a:pt x="675364" y="115750"/>
                </a:lnTo>
                <a:lnTo>
                  <a:pt x="631836" y="92904"/>
                </a:lnTo>
                <a:lnTo>
                  <a:pt x="587703" y="72206"/>
                </a:lnTo>
                <a:lnTo>
                  <a:pt x="543051" y="53846"/>
                </a:lnTo>
                <a:lnTo>
                  <a:pt x="497967" y="38014"/>
                </a:lnTo>
                <a:lnTo>
                  <a:pt x="452539" y="24899"/>
                </a:lnTo>
                <a:lnTo>
                  <a:pt x="407681" y="14725"/>
                </a:lnTo>
                <a:lnTo>
                  <a:pt x="363777" y="7408"/>
                </a:lnTo>
                <a:lnTo>
                  <a:pt x="320091" y="2688"/>
                </a:lnTo>
                <a:lnTo>
                  <a:pt x="275887" y="305"/>
                </a:lnTo>
                <a:lnTo>
                  <a:pt x="230428" y="0"/>
                </a:lnTo>
                <a:lnTo>
                  <a:pt x="182977" y="1513"/>
                </a:lnTo>
                <a:lnTo>
                  <a:pt x="132799" y="4586"/>
                </a:lnTo>
                <a:lnTo>
                  <a:pt x="79157" y="8958"/>
                </a:lnTo>
                <a:lnTo>
                  <a:pt x="21314" y="14371"/>
                </a:lnTo>
                <a:lnTo>
                  <a:pt x="0" y="16897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7116" y="373379"/>
            <a:ext cx="262255" cy="280670"/>
          </a:xfrm>
          <a:custGeom>
            <a:avLst/>
            <a:gdLst/>
            <a:ahLst/>
            <a:cxnLst/>
            <a:rect l="l" t="t" r="r" b="b"/>
            <a:pathLst>
              <a:path w="262254" h="280670">
                <a:moveTo>
                  <a:pt x="262128" y="140335"/>
                </a:moveTo>
                <a:lnTo>
                  <a:pt x="218186" y="131445"/>
                </a:lnTo>
                <a:lnTo>
                  <a:pt x="185039" y="111506"/>
                </a:lnTo>
                <a:lnTo>
                  <a:pt x="157988" y="82550"/>
                </a:lnTo>
                <a:lnTo>
                  <a:pt x="139319" y="46863"/>
                </a:lnTo>
                <a:lnTo>
                  <a:pt x="131191" y="6985"/>
                </a:lnTo>
                <a:lnTo>
                  <a:pt x="131064" y="0"/>
                </a:lnTo>
                <a:lnTo>
                  <a:pt x="130937" y="6985"/>
                </a:lnTo>
                <a:lnTo>
                  <a:pt x="122809" y="46863"/>
                </a:lnTo>
                <a:lnTo>
                  <a:pt x="100076" y="87884"/>
                </a:lnTo>
                <a:lnTo>
                  <a:pt x="66675" y="119253"/>
                </a:lnTo>
                <a:lnTo>
                  <a:pt x="31623" y="135636"/>
                </a:lnTo>
                <a:lnTo>
                  <a:pt x="0" y="140335"/>
                </a:lnTo>
                <a:lnTo>
                  <a:pt x="6477" y="140462"/>
                </a:lnTo>
                <a:lnTo>
                  <a:pt x="49657" y="151765"/>
                </a:lnTo>
                <a:lnTo>
                  <a:pt x="86868" y="177800"/>
                </a:lnTo>
                <a:lnTo>
                  <a:pt x="111379" y="209169"/>
                </a:lnTo>
                <a:lnTo>
                  <a:pt x="126619" y="246507"/>
                </a:lnTo>
                <a:lnTo>
                  <a:pt x="131064" y="280416"/>
                </a:lnTo>
                <a:lnTo>
                  <a:pt x="131191" y="273431"/>
                </a:lnTo>
                <a:lnTo>
                  <a:pt x="139319" y="233553"/>
                </a:lnTo>
                <a:lnTo>
                  <a:pt x="157988" y="197866"/>
                </a:lnTo>
                <a:lnTo>
                  <a:pt x="185039" y="169037"/>
                </a:lnTo>
                <a:lnTo>
                  <a:pt x="224155" y="146812"/>
                </a:lnTo>
                <a:lnTo>
                  <a:pt x="255524" y="140462"/>
                </a:lnTo>
                <a:lnTo>
                  <a:pt x="262128" y="140335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63164" y="495426"/>
            <a:ext cx="4279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5" dirty="0">
                <a:solidFill>
                  <a:srgbClr val="FFFFFF"/>
                </a:solidFill>
                <a:latin typeface="Georgia"/>
                <a:cs typeface="Georgia"/>
              </a:rPr>
              <a:t>Implementasi</a:t>
            </a:r>
            <a:r>
              <a:rPr sz="32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8853" y="1387551"/>
            <a:ext cx="68891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22420" algn="l"/>
              </a:tabLst>
            </a:pPr>
            <a:r>
              <a:rPr sz="2000" i="1" spc="-20" dirty="0">
                <a:solidFill>
                  <a:srgbClr val="FFFFFF"/>
                </a:solidFill>
                <a:latin typeface="Georgia"/>
                <a:cs typeface="Georgia"/>
              </a:rPr>
              <a:t>Tampilan</a:t>
            </a:r>
            <a:r>
              <a:rPr sz="2000" i="1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Info	</a:t>
            </a:r>
            <a:r>
              <a:rPr sz="2000" i="1" spc="-20" dirty="0">
                <a:solidFill>
                  <a:srgbClr val="FFFFFF"/>
                </a:solidFill>
                <a:latin typeface="Georgia"/>
                <a:cs typeface="Georgia"/>
              </a:rPr>
              <a:t>Tampilan</a:t>
            </a:r>
            <a:r>
              <a:rPr sz="2000" i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Paket</a:t>
            </a:r>
            <a:r>
              <a:rPr sz="2000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Georgia"/>
                <a:cs typeface="Georgia"/>
              </a:rPr>
              <a:t>Healing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5" y="1853109"/>
            <a:ext cx="4213256" cy="236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53109"/>
            <a:ext cx="4213256" cy="236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0551" y="3757786"/>
            <a:ext cx="1553447" cy="13857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06973" y="4902992"/>
            <a:ext cx="2057400" cy="240665"/>
          </a:xfrm>
          <a:custGeom>
            <a:avLst/>
            <a:gdLst/>
            <a:ahLst/>
            <a:cxnLst/>
            <a:rect l="l" t="t" r="r" b="b"/>
            <a:pathLst>
              <a:path w="2057400" h="240664">
                <a:moveTo>
                  <a:pt x="2057200" y="240506"/>
                </a:moveTo>
                <a:lnTo>
                  <a:pt x="2051036" y="237983"/>
                </a:lnTo>
                <a:lnTo>
                  <a:pt x="2000366" y="217059"/>
                </a:lnTo>
                <a:lnTo>
                  <a:pt x="1951060" y="196660"/>
                </a:lnTo>
                <a:lnTo>
                  <a:pt x="1902924" y="176861"/>
                </a:lnTo>
                <a:lnTo>
                  <a:pt x="1855763" y="157735"/>
                </a:lnTo>
                <a:lnTo>
                  <a:pt x="1809382" y="139355"/>
                </a:lnTo>
                <a:lnTo>
                  <a:pt x="1763587" y="121796"/>
                </a:lnTo>
                <a:lnTo>
                  <a:pt x="1718181" y="105131"/>
                </a:lnTo>
                <a:lnTo>
                  <a:pt x="1672971" y="89433"/>
                </a:lnTo>
                <a:lnTo>
                  <a:pt x="1627760" y="74777"/>
                </a:lnTo>
                <a:lnTo>
                  <a:pt x="1582356" y="61236"/>
                </a:lnTo>
                <a:lnTo>
                  <a:pt x="1536561" y="48883"/>
                </a:lnTo>
                <a:lnTo>
                  <a:pt x="1490182" y="37793"/>
                </a:lnTo>
                <a:lnTo>
                  <a:pt x="1443024" y="28038"/>
                </a:lnTo>
                <a:lnTo>
                  <a:pt x="1394891" y="19693"/>
                </a:lnTo>
                <a:lnTo>
                  <a:pt x="1345588" y="12831"/>
                </a:lnTo>
                <a:lnTo>
                  <a:pt x="1294922" y="7526"/>
                </a:lnTo>
                <a:lnTo>
                  <a:pt x="1248336" y="4028"/>
                </a:lnTo>
                <a:lnTo>
                  <a:pt x="1201189" y="1623"/>
                </a:lnTo>
                <a:lnTo>
                  <a:pt x="1153525" y="288"/>
                </a:lnTo>
                <a:lnTo>
                  <a:pt x="1105388" y="0"/>
                </a:lnTo>
                <a:lnTo>
                  <a:pt x="1056821" y="735"/>
                </a:lnTo>
                <a:lnTo>
                  <a:pt x="1007866" y="2472"/>
                </a:lnTo>
                <a:lnTo>
                  <a:pt x="958569" y="5187"/>
                </a:lnTo>
                <a:lnTo>
                  <a:pt x="908972" y="8858"/>
                </a:lnTo>
                <a:lnTo>
                  <a:pt x="859118" y="13460"/>
                </a:lnTo>
                <a:lnTo>
                  <a:pt x="809051" y="18972"/>
                </a:lnTo>
                <a:lnTo>
                  <a:pt x="758815" y="25371"/>
                </a:lnTo>
                <a:lnTo>
                  <a:pt x="708453" y="32633"/>
                </a:lnTo>
                <a:lnTo>
                  <a:pt x="658008" y="40735"/>
                </a:lnTo>
                <a:lnTo>
                  <a:pt x="607524" y="49655"/>
                </a:lnTo>
                <a:lnTo>
                  <a:pt x="557044" y="59370"/>
                </a:lnTo>
                <a:lnTo>
                  <a:pt x="506611" y="69857"/>
                </a:lnTo>
                <a:lnTo>
                  <a:pt x="456270" y="81092"/>
                </a:lnTo>
                <a:lnTo>
                  <a:pt x="406063" y="93054"/>
                </a:lnTo>
                <a:lnTo>
                  <a:pt x="356034" y="105718"/>
                </a:lnTo>
                <a:lnTo>
                  <a:pt x="306227" y="119062"/>
                </a:lnTo>
                <a:lnTo>
                  <a:pt x="260815" y="132598"/>
                </a:lnTo>
                <a:lnTo>
                  <a:pt x="214989" y="148184"/>
                </a:lnTo>
                <a:lnTo>
                  <a:pt x="168810" y="165603"/>
                </a:lnTo>
                <a:lnTo>
                  <a:pt x="122340" y="184637"/>
                </a:lnTo>
                <a:lnTo>
                  <a:pt x="75642" y="205068"/>
                </a:lnTo>
                <a:lnTo>
                  <a:pt x="28777" y="226677"/>
                </a:lnTo>
                <a:lnTo>
                  <a:pt x="0" y="240506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17382"/>
            <a:ext cx="1239520" cy="626110"/>
          </a:xfrm>
          <a:custGeom>
            <a:avLst/>
            <a:gdLst/>
            <a:ahLst/>
            <a:cxnLst/>
            <a:rect l="l" t="t" r="r" b="b"/>
            <a:pathLst>
              <a:path w="1239520" h="626110">
                <a:moveTo>
                  <a:pt x="1239090" y="626115"/>
                </a:moveTo>
                <a:lnTo>
                  <a:pt x="1238418" y="625560"/>
                </a:lnTo>
                <a:lnTo>
                  <a:pt x="1202387" y="595869"/>
                </a:lnTo>
                <a:lnTo>
                  <a:pt x="1167726" y="567892"/>
                </a:lnTo>
                <a:lnTo>
                  <a:pt x="1126038" y="532346"/>
                </a:lnTo>
                <a:lnTo>
                  <a:pt x="1088723" y="496046"/>
                </a:lnTo>
                <a:lnTo>
                  <a:pt x="1054898" y="459379"/>
                </a:lnTo>
                <a:lnTo>
                  <a:pt x="1023681" y="422731"/>
                </a:lnTo>
                <a:lnTo>
                  <a:pt x="994187" y="386486"/>
                </a:lnTo>
                <a:lnTo>
                  <a:pt x="965535" y="351030"/>
                </a:lnTo>
                <a:lnTo>
                  <a:pt x="936841" y="316750"/>
                </a:lnTo>
                <a:lnTo>
                  <a:pt x="907223" y="284029"/>
                </a:lnTo>
                <a:lnTo>
                  <a:pt x="875796" y="253254"/>
                </a:lnTo>
                <a:lnTo>
                  <a:pt x="841679" y="224810"/>
                </a:lnTo>
                <a:lnTo>
                  <a:pt x="801444" y="195273"/>
                </a:lnTo>
                <a:lnTo>
                  <a:pt x="760255" y="167125"/>
                </a:lnTo>
                <a:lnTo>
                  <a:pt x="718199" y="140554"/>
                </a:lnTo>
                <a:lnTo>
                  <a:pt x="675364" y="115750"/>
                </a:lnTo>
                <a:lnTo>
                  <a:pt x="631836" y="92904"/>
                </a:lnTo>
                <a:lnTo>
                  <a:pt x="587703" y="72206"/>
                </a:lnTo>
                <a:lnTo>
                  <a:pt x="543051" y="53846"/>
                </a:lnTo>
                <a:lnTo>
                  <a:pt x="497967" y="38014"/>
                </a:lnTo>
                <a:lnTo>
                  <a:pt x="452539" y="24899"/>
                </a:lnTo>
                <a:lnTo>
                  <a:pt x="407681" y="14725"/>
                </a:lnTo>
                <a:lnTo>
                  <a:pt x="363777" y="7408"/>
                </a:lnTo>
                <a:lnTo>
                  <a:pt x="320091" y="2688"/>
                </a:lnTo>
                <a:lnTo>
                  <a:pt x="275887" y="305"/>
                </a:lnTo>
                <a:lnTo>
                  <a:pt x="230428" y="0"/>
                </a:lnTo>
                <a:lnTo>
                  <a:pt x="182977" y="1513"/>
                </a:lnTo>
                <a:lnTo>
                  <a:pt x="132799" y="4586"/>
                </a:lnTo>
                <a:lnTo>
                  <a:pt x="79157" y="8958"/>
                </a:lnTo>
                <a:lnTo>
                  <a:pt x="21314" y="14371"/>
                </a:lnTo>
                <a:lnTo>
                  <a:pt x="0" y="16897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7116" y="373379"/>
            <a:ext cx="262255" cy="280670"/>
          </a:xfrm>
          <a:custGeom>
            <a:avLst/>
            <a:gdLst/>
            <a:ahLst/>
            <a:cxnLst/>
            <a:rect l="l" t="t" r="r" b="b"/>
            <a:pathLst>
              <a:path w="262254" h="280670">
                <a:moveTo>
                  <a:pt x="262128" y="140335"/>
                </a:moveTo>
                <a:lnTo>
                  <a:pt x="218186" y="131445"/>
                </a:lnTo>
                <a:lnTo>
                  <a:pt x="185039" y="111506"/>
                </a:lnTo>
                <a:lnTo>
                  <a:pt x="157988" y="82550"/>
                </a:lnTo>
                <a:lnTo>
                  <a:pt x="139319" y="46863"/>
                </a:lnTo>
                <a:lnTo>
                  <a:pt x="131191" y="6985"/>
                </a:lnTo>
                <a:lnTo>
                  <a:pt x="131064" y="0"/>
                </a:lnTo>
                <a:lnTo>
                  <a:pt x="130937" y="6985"/>
                </a:lnTo>
                <a:lnTo>
                  <a:pt x="122809" y="46863"/>
                </a:lnTo>
                <a:lnTo>
                  <a:pt x="100076" y="87884"/>
                </a:lnTo>
                <a:lnTo>
                  <a:pt x="66675" y="119253"/>
                </a:lnTo>
                <a:lnTo>
                  <a:pt x="31623" y="135636"/>
                </a:lnTo>
                <a:lnTo>
                  <a:pt x="0" y="140335"/>
                </a:lnTo>
                <a:lnTo>
                  <a:pt x="6477" y="140462"/>
                </a:lnTo>
                <a:lnTo>
                  <a:pt x="49657" y="151765"/>
                </a:lnTo>
                <a:lnTo>
                  <a:pt x="86868" y="177800"/>
                </a:lnTo>
                <a:lnTo>
                  <a:pt x="111379" y="209169"/>
                </a:lnTo>
                <a:lnTo>
                  <a:pt x="126619" y="246507"/>
                </a:lnTo>
                <a:lnTo>
                  <a:pt x="131064" y="280416"/>
                </a:lnTo>
                <a:lnTo>
                  <a:pt x="131191" y="273431"/>
                </a:lnTo>
                <a:lnTo>
                  <a:pt x="139319" y="233553"/>
                </a:lnTo>
                <a:lnTo>
                  <a:pt x="157988" y="197866"/>
                </a:lnTo>
                <a:lnTo>
                  <a:pt x="185039" y="169037"/>
                </a:lnTo>
                <a:lnTo>
                  <a:pt x="224155" y="146812"/>
                </a:lnTo>
                <a:lnTo>
                  <a:pt x="255524" y="140462"/>
                </a:lnTo>
                <a:lnTo>
                  <a:pt x="262128" y="140335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63164" y="495426"/>
            <a:ext cx="4279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5" dirty="0">
                <a:solidFill>
                  <a:srgbClr val="FFFFFF"/>
                </a:solidFill>
                <a:latin typeface="Georgia"/>
                <a:cs typeface="Georgia"/>
              </a:rPr>
              <a:t>Implementasi</a:t>
            </a:r>
            <a:r>
              <a:rPr sz="32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1552" y="122226"/>
            <a:ext cx="1120775" cy="697865"/>
          </a:xfrm>
          <a:custGeom>
            <a:avLst/>
            <a:gdLst/>
            <a:ahLst/>
            <a:cxnLst/>
            <a:rect l="l" t="t" r="r" b="b"/>
            <a:pathLst>
              <a:path w="1120775" h="697865">
                <a:moveTo>
                  <a:pt x="654475" y="0"/>
                </a:moveTo>
                <a:lnTo>
                  <a:pt x="606641" y="1598"/>
                </a:lnTo>
                <a:lnTo>
                  <a:pt x="558215" y="6781"/>
                </a:lnTo>
                <a:lnTo>
                  <a:pt x="511002" y="15380"/>
                </a:lnTo>
                <a:lnTo>
                  <a:pt x="465119" y="27263"/>
                </a:lnTo>
                <a:lnTo>
                  <a:pt x="420683" y="42294"/>
                </a:lnTo>
                <a:lnTo>
                  <a:pt x="377810" y="60338"/>
                </a:lnTo>
                <a:lnTo>
                  <a:pt x="336618" y="81261"/>
                </a:lnTo>
                <a:lnTo>
                  <a:pt x="297224" y="104929"/>
                </a:lnTo>
                <a:lnTo>
                  <a:pt x="259745" y="131207"/>
                </a:lnTo>
                <a:lnTo>
                  <a:pt x="224298" y="159961"/>
                </a:lnTo>
                <a:lnTo>
                  <a:pt x="190999" y="191055"/>
                </a:lnTo>
                <a:lnTo>
                  <a:pt x="159966" y="224356"/>
                </a:lnTo>
                <a:lnTo>
                  <a:pt x="131316" y="259729"/>
                </a:lnTo>
                <a:lnTo>
                  <a:pt x="105166" y="297039"/>
                </a:lnTo>
                <a:lnTo>
                  <a:pt x="81633" y="336152"/>
                </a:lnTo>
                <a:lnTo>
                  <a:pt x="60833" y="376933"/>
                </a:lnTo>
                <a:lnTo>
                  <a:pt x="42885" y="419248"/>
                </a:lnTo>
                <a:lnTo>
                  <a:pt x="27904" y="462962"/>
                </a:lnTo>
                <a:lnTo>
                  <a:pt x="16008" y="507941"/>
                </a:lnTo>
                <a:lnTo>
                  <a:pt x="7314" y="554050"/>
                </a:lnTo>
                <a:lnTo>
                  <a:pt x="1939" y="601155"/>
                </a:lnTo>
                <a:lnTo>
                  <a:pt x="0" y="649120"/>
                </a:lnTo>
                <a:lnTo>
                  <a:pt x="1613" y="697812"/>
                </a:lnTo>
                <a:lnTo>
                  <a:pt x="253454" y="680159"/>
                </a:lnTo>
                <a:lnTo>
                  <a:pt x="253085" y="629996"/>
                </a:lnTo>
                <a:lnTo>
                  <a:pt x="258917" y="580665"/>
                </a:lnTo>
                <a:lnTo>
                  <a:pt x="270742" y="532706"/>
                </a:lnTo>
                <a:lnTo>
                  <a:pt x="288355" y="486654"/>
                </a:lnTo>
                <a:lnTo>
                  <a:pt x="311548" y="443049"/>
                </a:lnTo>
                <a:lnTo>
                  <a:pt x="340115" y="402427"/>
                </a:lnTo>
                <a:lnTo>
                  <a:pt x="373850" y="365326"/>
                </a:lnTo>
                <a:lnTo>
                  <a:pt x="409166" y="334781"/>
                </a:lnTo>
                <a:lnTo>
                  <a:pt x="446957" y="309054"/>
                </a:lnTo>
                <a:lnTo>
                  <a:pt x="486800" y="288138"/>
                </a:lnTo>
                <a:lnTo>
                  <a:pt x="528271" y="272027"/>
                </a:lnTo>
                <a:lnTo>
                  <a:pt x="570944" y="260714"/>
                </a:lnTo>
                <a:lnTo>
                  <a:pt x="614397" y="254192"/>
                </a:lnTo>
                <a:lnTo>
                  <a:pt x="658203" y="252455"/>
                </a:lnTo>
                <a:lnTo>
                  <a:pt x="701940" y="255496"/>
                </a:lnTo>
                <a:lnTo>
                  <a:pt x="745182" y="263308"/>
                </a:lnTo>
                <a:lnTo>
                  <a:pt x="787505" y="275886"/>
                </a:lnTo>
                <a:lnTo>
                  <a:pt x="828486" y="293221"/>
                </a:lnTo>
                <a:lnTo>
                  <a:pt x="867699" y="315307"/>
                </a:lnTo>
                <a:lnTo>
                  <a:pt x="904721" y="342139"/>
                </a:lnTo>
                <a:lnTo>
                  <a:pt x="939127" y="373708"/>
                </a:lnTo>
                <a:lnTo>
                  <a:pt x="1120229" y="197940"/>
                </a:lnTo>
                <a:lnTo>
                  <a:pt x="1085667" y="164847"/>
                </a:lnTo>
                <a:lnTo>
                  <a:pt x="1049024" y="134572"/>
                </a:lnTo>
                <a:lnTo>
                  <a:pt x="1010477" y="107183"/>
                </a:lnTo>
                <a:lnTo>
                  <a:pt x="970200" y="82746"/>
                </a:lnTo>
                <a:lnTo>
                  <a:pt x="928366" y="61330"/>
                </a:lnTo>
                <a:lnTo>
                  <a:pt x="885152" y="43000"/>
                </a:lnTo>
                <a:lnTo>
                  <a:pt x="840731" y="27824"/>
                </a:lnTo>
                <a:lnTo>
                  <a:pt x="795278" y="15869"/>
                </a:lnTo>
                <a:lnTo>
                  <a:pt x="748968" y="7202"/>
                </a:lnTo>
                <a:lnTo>
                  <a:pt x="701976" y="1890"/>
                </a:lnTo>
                <a:lnTo>
                  <a:pt x="654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0650" y="1387551"/>
            <a:ext cx="6885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40225" algn="l"/>
              </a:tabLst>
            </a:pPr>
            <a:r>
              <a:rPr sz="2000" i="1" spc="-20" dirty="0">
                <a:solidFill>
                  <a:srgbClr val="FFFFFF"/>
                </a:solidFill>
                <a:latin typeface="Georgia"/>
                <a:cs typeface="Georgia"/>
              </a:rPr>
              <a:t>Tampilan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45" dirty="0">
                <a:solidFill>
                  <a:srgbClr val="FFFFFF"/>
                </a:solidFill>
                <a:latin typeface="Georgia"/>
                <a:cs typeface="Georgia"/>
              </a:rPr>
              <a:t>Galeri	</a:t>
            </a:r>
            <a:r>
              <a:rPr sz="2000" i="1" spc="-20" dirty="0">
                <a:solidFill>
                  <a:srgbClr val="FFFFFF"/>
                </a:solidFill>
                <a:latin typeface="Georgia"/>
                <a:cs typeface="Georgia"/>
              </a:rPr>
              <a:t>Tampilan </a:t>
            </a: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Info</a:t>
            </a:r>
            <a:r>
              <a:rPr sz="2000" i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10" dirty="0">
                <a:solidFill>
                  <a:srgbClr val="FFFFFF"/>
                </a:solidFill>
                <a:latin typeface="Georgia"/>
                <a:cs typeface="Georgia"/>
              </a:rPr>
              <a:t>Kontak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8303" y="1792223"/>
            <a:ext cx="4207763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5" y="1774298"/>
            <a:ext cx="4213256" cy="236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0551" y="3757786"/>
            <a:ext cx="1553447" cy="13857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06973" y="4902992"/>
            <a:ext cx="2057400" cy="240665"/>
          </a:xfrm>
          <a:custGeom>
            <a:avLst/>
            <a:gdLst/>
            <a:ahLst/>
            <a:cxnLst/>
            <a:rect l="l" t="t" r="r" b="b"/>
            <a:pathLst>
              <a:path w="2057400" h="240664">
                <a:moveTo>
                  <a:pt x="2057200" y="240506"/>
                </a:moveTo>
                <a:lnTo>
                  <a:pt x="2051036" y="237983"/>
                </a:lnTo>
                <a:lnTo>
                  <a:pt x="2000366" y="217059"/>
                </a:lnTo>
                <a:lnTo>
                  <a:pt x="1951060" y="196660"/>
                </a:lnTo>
                <a:lnTo>
                  <a:pt x="1902924" y="176861"/>
                </a:lnTo>
                <a:lnTo>
                  <a:pt x="1855763" y="157735"/>
                </a:lnTo>
                <a:lnTo>
                  <a:pt x="1809382" y="139355"/>
                </a:lnTo>
                <a:lnTo>
                  <a:pt x="1763587" y="121796"/>
                </a:lnTo>
                <a:lnTo>
                  <a:pt x="1718181" y="105131"/>
                </a:lnTo>
                <a:lnTo>
                  <a:pt x="1672971" y="89433"/>
                </a:lnTo>
                <a:lnTo>
                  <a:pt x="1627760" y="74777"/>
                </a:lnTo>
                <a:lnTo>
                  <a:pt x="1582356" y="61236"/>
                </a:lnTo>
                <a:lnTo>
                  <a:pt x="1536561" y="48883"/>
                </a:lnTo>
                <a:lnTo>
                  <a:pt x="1490182" y="37793"/>
                </a:lnTo>
                <a:lnTo>
                  <a:pt x="1443024" y="28038"/>
                </a:lnTo>
                <a:lnTo>
                  <a:pt x="1394891" y="19693"/>
                </a:lnTo>
                <a:lnTo>
                  <a:pt x="1345588" y="12831"/>
                </a:lnTo>
                <a:lnTo>
                  <a:pt x="1294922" y="7526"/>
                </a:lnTo>
                <a:lnTo>
                  <a:pt x="1248336" y="4028"/>
                </a:lnTo>
                <a:lnTo>
                  <a:pt x="1201189" y="1623"/>
                </a:lnTo>
                <a:lnTo>
                  <a:pt x="1153525" y="288"/>
                </a:lnTo>
                <a:lnTo>
                  <a:pt x="1105388" y="0"/>
                </a:lnTo>
                <a:lnTo>
                  <a:pt x="1056821" y="735"/>
                </a:lnTo>
                <a:lnTo>
                  <a:pt x="1007866" y="2472"/>
                </a:lnTo>
                <a:lnTo>
                  <a:pt x="958569" y="5187"/>
                </a:lnTo>
                <a:lnTo>
                  <a:pt x="908972" y="8858"/>
                </a:lnTo>
                <a:lnTo>
                  <a:pt x="859118" y="13460"/>
                </a:lnTo>
                <a:lnTo>
                  <a:pt x="809051" y="18972"/>
                </a:lnTo>
                <a:lnTo>
                  <a:pt x="758815" y="25371"/>
                </a:lnTo>
                <a:lnTo>
                  <a:pt x="708453" y="32633"/>
                </a:lnTo>
                <a:lnTo>
                  <a:pt x="658008" y="40735"/>
                </a:lnTo>
                <a:lnTo>
                  <a:pt x="607524" y="49655"/>
                </a:lnTo>
                <a:lnTo>
                  <a:pt x="557044" y="59370"/>
                </a:lnTo>
                <a:lnTo>
                  <a:pt x="506611" y="69857"/>
                </a:lnTo>
                <a:lnTo>
                  <a:pt x="456270" y="81092"/>
                </a:lnTo>
                <a:lnTo>
                  <a:pt x="406063" y="93054"/>
                </a:lnTo>
                <a:lnTo>
                  <a:pt x="356034" y="105718"/>
                </a:lnTo>
                <a:lnTo>
                  <a:pt x="306227" y="119062"/>
                </a:lnTo>
                <a:lnTo>
                  <a:pt x="260815" y="132598"/>
                </a:lnTo>
                <a:lnTo>
                  <a:pt x="214989" y="148184"/>
                </a:lnTo>
                <a:lnTo>
                  <a:pt x="168810" y="165603"/>
                </a:lnTo>
                <a:lnTo>
                  <a:pt x="122340" y="184637"/>
                </a:lnTo>
                <a:lnTo>
                  <a:pt x="75642" y="205068"/>
                </a:lnTo>
                <a:lnTo>
                  <a:pt x="28777" y="226677"/>
                </a:lnTo>
                <a:lnTo>
                  <a:pt x="0" y="240506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17382"/>
            <a:ext cx="1239520" cy="626110"/>
          </a:xfrm>
          <a:custGeom>
            <a:avLst/>
            <a:gdLst/>
            <a:ahLst/>
            <a:cxnLst/>
            <a:rect l="l" t="t" r="r" b="b"/>
            <a:pathLst>
              <a:path w="1239520" h="626110">
                <a:moveTo>
                  <a:pt x="1239090" y="626115"/>
                </a:moveTo>
                <a:lnTo>
                  <a:pt x="1238418" y="625560"/>
                </a:lnTo>
                <a:lnTo>
                  <a:pt x="1202387" y="595869"/>
                </a:lnTo>
                <a:lnTo>
                  <a:pt x="1167726" y="567892"/>
                </a:lnTo>
                <a:lnTo>
                  <a:pt x="1126038" y="532346"/>
                </a:lnTo>
                <a:lnTo>
                  <a:pt x="1088723" y="496046"/>
                </a:lnTo>
                <a:lnTo>
                  <a:pt x="1054898" y="459379"/>
                </a:lnTo>
                <a:lnTo>
                  <a:pt x="1023681" y="422731"/>
                </a:lnTo>
                <a:lnTo>
                  <a:pt x="994187" y="386486"/>
                </a:lnTo>
                <a:lnTo>
                  <a:pt x="965535" y="351030"/>
                </a:lnTo>
                <a:lnTo>
                  <a:pt x="936841" y="316750"/>
                </a:lnTo>
                <a:lnTo>
                  <a:pt x="907223" y="284029"/>
                </a:lnTo>
                <a:lnTo>
                  <a:pt x="875796" y="253254"/>
                </a:lnTo>
                <a:lnTo>
                  <a:pt x="841679" y="224810"/>
                </a:lnTo>
                <a:lnTo>
                  <a:pt x="801444" y="195273"/>
                </a:lnTo>
                <a:lnTo>
                  <a:pt x="760255" y="167125"/>
                </a:lnTo>
                <a:lnTo>
                  <a:pt x="718199" y="140554"/>
                </a:lnTo>
                <a:lnTo>
                  <a:pt x="675364" y="115750"/>
                </a:lnTo>
                <a:lnTo>
                  <a:pt x="631836" y="92904"/>
                </a:lnTo>
                <a:lnTo>
                  <a:pt x="587703" y="72206"/>
                </a:lnTo>
                <a:lnTo>
                  <a:pt x="543051" y="53846"/>
                </a:lnTo>
                <a:lnTo>
                  <a:pt x="497967" y="38014"/>
                </a:lnTo>
                <a:lnTo>
                  <a:pt x="452539" y="24899"/>
                </a:lnTo>
                <a:lnTo>
                  <a:pt x="407681" y="14725"/>
                </a:lnTo>
                <a:lnTo>
                  <a:pt x="363777" y="7408"/>
                </a:lnTo>
                <a:lnTo>
                  <a:pt x="320091" y="2688"/>
                </a:lnTo>
                <a:lnTo>
                  <a:pt x="275887" y="305"/>
                </a:lnTo>
                <a:lnTo>
                  <a:pt x="230428" y="0"/>
                </a:lnTo>
                <a:lnTo>
                  <a:pt x="182977" y="1513"/>
                </a:lnTo>
                <a:lnTo>
                  <a:pt x="132799" y="4586"/>
                </a:lnTo>
                <a:lnTo>
                  <a:pt x="79157" y="8958"/>
                </a:lnTo>
                <a:lnTo>
                  <a:pt x="21314" y="14371"/>
                </a:lnTo>
                <a:lnTo>
                  <a:pt x="0" y="16897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7116" y="373379"/>
            <a:ext cx="262255" cy="280670"/>
          </a:xfrm>
          <a:custGeom>
            <a:avLst/>
            <a:gdLst/>
            <a:ahLst/>
            <a:cxnLst/>
            <a:rect l="l" t="t" r="r" b="b"/>
            <a:pathLst>
              <a:path w="262254" h="280670">
                <a:moveTo>
                  <a:pt x="262128" y="140335"/>
                </a:moveTo>
                <a:lnTo>
                  <a:pt x="218186" y="131445"/>
                </a:lnTo>
                <a:lnTo>
                  <a:pt x="185039" y="111506"/>
                </a:lnTo>
                <a:lnTo>
                  <a:pt x="157988" y="82550"/>
                </a:lnTo>
                <a:lnTo>
                  <a:pt x="139319" y="46863"/>
                </a:lnTo>
                <a:lnTo>
                  <a:pt x="131191" y="6985"/>
                </a:lnTo>
                <a:lnTo>
                  <a:pt x="131064" y="0"/>
                </a:lnTo>
                <a:lnTo>
                  <a:pt x="130937" y="6985"/>
                </a:lnTo>
                <a:lnTo>
                  <a:pt x="122809" y="46863"/>
                </a:lnTo>
                <a:lnTo>
                  <a:pt x="100076" y="87884"/>
                </a:lnTo>
                <a:lnTo>
                  <a:pt x="66675" y="119253"/>
                </a:lnTo>
                <a:lnTo>
                  <a:pt x="31623" y="135636"/>
                </a:lnTo>
                <a:lnTo>
                  <a:pt x="0" y="140335"/>
                </a:lnTo>
                <a:lnTo>
                  <a:pt x="6477" y="140462"/>
                </a:lnTo>
                <a:lnTo>
                  <a:pt x="49657" y="151765"/>
                </a:lnTo>
                <a:lnTo>
                  <a:pt x="86868" y="177800"/>
                </a:lnTo>
                <a:lnTo>
                  <a:pt x="111379" y="209169"/>
                </a:lnTo>
                <a:lnTo>
                  <a:pt x="126619" y="246507"/>
                </a:lnTo>
                <a:lnTo>
                  <a:pt x="131064" y="280416"/>
                </a:lnTo>
                <a:lnTo>
                  <a:pt x="131191" y="273431"/>
                </a:lnTo>
                <a:lnTo>
                  <a:pt x="139319" y="233553"/>
                </a:lnTo>
                <a:lnTo>
                  <a:pt x="157988" y="197866"/>
                </a:lnTo>
                <a:lnTo>
                  <a:pt x="185039" y="169037"/>
                </a:lnTo>
                <a:lnTo>
                  <a:pt x="224155" y="146812"/>
                </a:lnTo>
                <a:lnTo>
                  <a:pt x="255524" y="140462"/>
                </a:lnTo>
                <a:lnTo>
                  <a:pt x="262128" y="140335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63164" y="495426"/>
            <a:ext cx="4279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5" dirty="0">
                <a:solidFill>
                  <a:srgbClr val="FFFFFF"/>
                </a:solidFill>
                <a:latin typeface="Georgia"/>
                <a:cs typeface="Georgia"/>
              </a:rPr>
              <a:t>Implementasi</a:t>
            </a:r>
            <a:r>
              <a:rPr sz="32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96" y="157353"/>
            <a:ext cx="983615" cy="868680"/>
          </a:xfrm>
          <a:custGeom>
            <a:avLst/>
            <a:gdLst/>
            <a:ahLst/>
            <a:cxnLst/>
            <a:rect l="l" t="t" r="r" b="b"/>
            <a:pathLst>
              <a:path w="983615" h="868680">
                <a:moveTo>
                  <a:pt x="946090" y="0"/>
                </a:moveTo>
                <a:lnTo>
                  <a:pt x="707978" y="83820"/>
                </a:lnTo>
                <a:lnTo>
                  <a:pt x="721620" y="132064"/>
                </a:lnTo>
                <a:lnTo>
                  <a:pt x="729070" y="181164"/>
                </a:lnTo>
                <a:lnTo>
                  <a:pt x="730381" y="230543"/>
                </a:lnTo>
                <a:lnTo>
                  <a:pt x="725612" y="279628"/>
                </a:lnTo>
                <a:lnTo>
                  <a:pt x="714817" y="327841"/>
                </a:lnTo>
                <a:lnTo>
                  <a:pt x="698053" y="374608"/>
                </a:lnTo>
                <a:lnTo>
                  <a:pt x="675377" y="419354"/>
                </a:lnTo>
                <a:lnTo>
                  <a:pt x="649406" y="458161"/>
                </a:lnTo>
                <a:lnTo>
                  <a:pt x="619773" y="492978"/>
                </a:lnTo>
                <a:lnTo>
                  <a:pt x="586890" y="523700"/>
                </a:lnTo>
                <a:lnTo>
                  <a:pt x="551166" y="550219"/>
                </a:lnTo>
                <a:lnTo>
                  <a:pt x="513012" y="572430"/>
                </a:lnTo>
                <a:lnTo>
                  <a:pt x="472839" y="590227"/>
                </a:lnTo>
                <a:lnTo>
                  <a:pt x="431057" y="603504"/>
                </a:lnTo>
                <a:lnTo>
                  <a:pt x="388078" y="612154"/>
                </a:lnTo>
                <a:lnTo>
                  <a:pt x="344311" y="616071"/>
                </a:lnTo>
                <a:lnTo>
                  <a:pt x="300168" y="615150"/>
                </a:lnTo>
                <a:lnTo>
                  <a:pt x="256060" y="609284"/>
                </a:lnTo>
                <a:lnTo>
                  <a:pt x="212396" y="598368"/>
                </a:lnTo>
                <a:lnTo>
                  <a:pt x="169587" y="582295"/>
                </a:lnTo>
                <a:lnTo>
                  <a:pt x="128045" y="560959"/>
                </a:lnTo>
                <a:lnTo>
                  <a:pt x="0" y="778510"/>
                </a:lnTo>
                <a:lnTo>
                  <a:pt x="42108" y="801263"/>
                </a:lnTo>
                <a:lnTo>
                  <a:pt x="85471" y="820745"/>
                </a:lnTo>
                <a:lnTo>
                  <a:pt x="129904" y="836937"/>
                </a:lnTo>
                <a:lnTo>
                  <a:pt x="175220" y="849822"/>
                </a:lnTo>
                <a:lnTo>
                  <a:pt x="221234" y="859382"/>
                </a:lnTo>
                <a:lnTo>
                  <a:pt x="267760" y="865600"/>
                </a:lnTo>
                <a:lnTo>
                  <a:pt x="314613" y="868457"/>
                </a:lnTo>
                <a:lnTo>
                  <a:pt x="361606" y="867936"/>
                </a:lnTo>
                <a:lnTo>
                  <a:pt x="408554" y="864020"/>
                </a:lnTo>
                <a:lnTo>
                  <a:pt x="455272" y="856691"/>
                </a:lnTo>
                <a:lnTo>
                  <a:pt x="501573" y="845931"/>
                </a:lnTo>
                <a:lnTo>
                  <a:pt x="547272" y="831723"/>
                </a:lnTo>
                <a:lnTo>
                  <a:pt x="592594" y="813886"/>
                </a:lnTo>
                <a:lnTo>
                  <a:pt x="635841" y="793075"/>
                </a:lnTo>
                <a:lnTo>
                  <a:pt x="676935" y="769451"/>
                </a:lnTo>
                <a:lnTo>
                  <a:pt x="715799" y="743175"/>
                </a:lnTo>
                <a:lnTo>
                  <a:pt x="752356" y="714408"/>
                </a:lnTo>
                <a:lnTo>
                  <a:pt x="786528" y="683310"/>
                </a:lnTo>
                <a:lnTo>
                  <a:pt x="818239" y="650043"/>
                </a:lnTo>
                <a:lnTo>
                  <a:pt x="847411" y="614766"/>
                </a:lnTo>
                <a:lnTo>
                  <a:pt x="873968" y="577641"/>
                </a:lnTo>
                <a:lnTo>
                  <a:pt x="897832" y="538829"/>
                </a:lnTo>
                <a:lnTo>
                  <a:pt x="918926" y="498490"/>
                </a:lnTo>
                <a:lnTo>
                  <a:pt x="937173" y="456786"/>
                </a:lnTo>
                <a:lnTo>
                  <a:pt x="952496" y="413876"/>
                </a:lnTo>
                <a:lnTo>
                  <a:pt x="964818" y="369923"/>
                </a:lnTo>
                <a:lnTo>
                  <a:pt x="974061" y="325086"/>
                </a:lnTo>
                <a:lnTo>
                  <a:pt x="980149" y="279526"/>
                </a:lnTo>
                <a:lnTo>
                  <a:pt x="983004" y="233405"/>
                </a:lnTo>
                <a:lnTo>
                  <a:pt x="982549" y="186882"/>
                </a:lnTo>
                <a:lnTo>
                  <a:pt x="978707" y="140120"/>
                </a:lnTo>
                <a:lnTo>
                  <a:pt x="971402" y="93278"/>
                </a:lnTo>
                <a:lnTo>
                  <a:pt x="960555" y="46518"/>
                </a:lnTo>
                <a:lnTo>
                  <a:pt x="946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617" y="1387551"/>
            <a:ext cx="76371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9325" algn="l"/>
              </a:tabLst>
            </a:pPr>
            <a:r>
              <a:rPr sz="2000" i="1" spc="-20" dirty="0">
                <a:solidFill>
                  <a:srgbClr val="FFFFFF"/>
                </a:solidFill>
                <a:latin typeface="Georgia"/>
                <a:cs typeface="Georgia"/>
              </a:rPr>
              <a:t>Tampilan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15" dirty="0">
                <a:solidFill>
                  <a:srgbClr val="FFFFFF"/>
                </a:solidFill>
                <a:latin typeface="Georgia"/>
                <a:cs typeface="Georgia"/>
              </a:rPr>
              <a:t>Pilihan</a:t>
            </a:r>
            <a:r>
              <a:rPr sz="2000" i="1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114" dirty="0">
                <a:solidFill>
                  <a:srgbClr val="FFFFFF"/>
                </a:solidFill>
                <a:latin typeface="Georgia"/>
                <a:cs typeface="Georgia"/>
              </a:rPr>
              <a:t>Harga</a:t>
            </a:r>
            <a:r>
              <a:rPr sz="2000" i="1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Paket	</a:t>
            </a:r>
            <a:r>
              <a:rPr sz="2000" i="1" spc="-20" dirty="0">
                <a:solidFill>
                  <a:srgbClr val="FFFFFF"/>
                </a:solidFill>
                <a:latin typeface="Georgia"/>
                <a:cs typeface="Georgia"/>
              </a:rPr>
              <a:t>Tampilan</a:t>
            </a: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Untuk</a:t>
            </a:r>
            <a:r>
              <a:rPr sz="2000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35" dirty="0">
                <a:solidFill>
                  <a:srgbClr val="FFFFFF"/>
                </a:solidFill>
                <a:latin typeface="Georgia"/>
                <a:cs typeface="Georgia"/>
              </a:rPr>
              <a:t>Booking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647" y="1787651"/>
            <a:ext cx="4216908" cy="23667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3064" y="1787651"/>
            <a:ext cx="4219955" cy="23682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0551" y="3757786"/>
            <a:ext cx="1553447" cy="13857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06973" y="4902992"/>
            <a:ext cx="2057400" cy="240665"/>
          </a:xfrm>
          <a:custGeom>
            <a:avLst/>
            <a:gdLst/>
            <a:ahLst/>
            <a:cxnLst/>
            <a:rect l="l" t="t" r="r" b="b"/>
            <a:pathLst>
              <a:path w="2057400" h="240664">
                <a:moveTo>
                  <a:pt x="2057200" y="240506"/>
                </a:moveTo>
                <a:lnTo>
                  <a:pt x="2051036" y="237983"/>
                </a:lnTo>
                <a:lnTo>
                  <a:pt x="2000366" y="217059"/>
                </a:lnTo>
                <a:lnTo>
                  <a:pt x="1951060" y="196660"/>
                </a:lnTo>
                <a:lnTo>
                  <a:pt x="1902924" y="176861"/>
                </a:lnTo>
                <a:lnTo>
                  <a:pt x="1855763" y="157735"/>
                </a:lnTo>
                <a:lnTo>
                  <a:pt x="1809382" y="139355"/>
                </a:lnTo>
                <a:lnTo>
                  <a:pt x="1763587" y="121796"/>
                </a:lnTo>
                <a:lnTo>
                  <a:pt x="1718181" y="105131"/>
                </a:lnTo>
                <a:lnTo>
                  <a:pt x="1672971" y="89433"/>
                </a:lnTo>
                <a:lnTo>
                  <a:pt x="1627760" y="74777"/>
                </a:lnTo>
                <a:lnTo>
                  <a:pt x="1582356" y="61236"/>
                </a:lnTo>
                <a:lnTo>
                  <a:pt x="1536561" y="48883"/>
                </a:lnTo>
                <a:lnTo>
                  <a:pt x="1490182" y="37793"/>
                </a:lnTo>
                <a:lnTo>
                  <a:pt x="1443024" y="28038"/>
                </a:lnTo>
                <a:lnTo>
                  <a:pt x="1394891" y="19693"/>
                </a:lnTo>
                <a:lnTo>
                  <a:pt x="1345588" y="12831"/>
                </a:lnTo>
                <a:lnTo>
                  <a:pt x="1294922" y="7526"/>
                </a:lnTo>
                <a:lnTo>
                  <a:pt x="1248336" y="4028"/>
                </a:lnTo>
                <a:lnTo>
                  <a:pt x="1201189" y="1623"/>
                </a:lnTo>
                <a:lnTo>
                  <a:pt x="1153525" y="288"/>
                </a:lnTo>
                <a:lnTo>
                  <a:pt x="1105388" y="0"/>
                </a:lnTo>
                <a:lnTo>
                  <a:pt x="1056821" y="735"/>
                </a:lnTo>
                <a:lnTo>
                  <a:pt x="1007866" y="2472"/>
                </a:lnTo>
                <a:lnTo>
                  <a:pt x="958569" y="5187"/>
                </a:lnTo>
                <a:lnTo>
                  <a:pt x="908972" y="8858"/>
                </a:lnTo>
                <a:lnTo>
                  <a:pt x="859118" y="13460"/>
                </a:lnTo>
                <a:lnTo>
                  <a:pt x="809051" y="18972"/>
                </a:lnTo>
                <a:lnTo>
                  <a:pt x="758815" y="25371"/>
                </a:lnTo>
                <a:lnTo>
                  <a:pt x="708453" y="32633"/>
                </a:lnTo>
                <a:lnTo>
                  <a:pt x="658008" y="40735"/>
                </a:lnTo>
                <a:lnTo>
                  <a:pt x="607524" y="49655"/>
                </a:lnTo>
                <a:lnTo>
                  <a:pt x="557044" y="59370"/>
                </a:lnTo>
                <a:lnTo>
                  <a:pt x="506611" y="69857"/>
                </a:lnTo>
                <a:lnTo>
                  <a:pt x="456270" y="81092"/>
                </a:lnTo>
                <a:lnTo>
                  <a:pt x="406063" y="93054"/>
                </a:lnTo>
                <a:lnTo>
                  <a:pt x="356034" y="105718"/>
                </a:lnTo>
                <a:lnTo>
                  <a:pt x="306227" y="119062"/>
                </a:lnTo>
                <a:lnTo>
                  <a:pt x="260815" y="132598"/>
                </a:lnTo>
                <a:lnTo>
                  <a:pt x="214989" y="148184"/>
                </a:lnTo>
                <a:lnTo>
                  <a:pt x="168810" y="165603"/>
                </a:lnTo>
                <a:lnTo>
                  <a:pt x="122340" y="184637"/>
                </a:lnTo>
                <a:lnTo>
                  <a:pt x="75642" y="205068"/>
                </a:lnTo>
                <a:lnTo>
                  <a:pt x="28777" y="226677"/>
                </a:lnTo>
                <a:lnTo>
                  <a:pt x="0" y="240506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17382"/>
            <a:ext cx="1239520" cy="626110"/>
          </a:xfrm>
          <a:custGeom>
            <a:avLst/>
            <a:gdLst/>
            <a:ahLst/>
            <a:cxnLst/>
            <a:rect l="l" t="t" r="r" b="b"/>
            <a:pathLst>
              <a:path w="1239520" h="626110">
                <a:moveTo>
                  <a:pt x="1239090" y="626115"/>
                </a:moveTo>
                <a:lnTo>
                  <a:pt x="1238418" y="625560"/>
                </a:lnTo>
                <a:lnTo>
                  <a:pt x="1202387" y="595869"/>
                </a:lnTo>
                <a:lnTo>
                  <a:pt x="1167726" y="567892"/>
                </a:lnTo>
                <a:lnTo>
                  <a:pt x="1126038" y="532346"/>
                </a:lnTo>
                <a:lnTo>
                  <a:pt x="1088723" y="496046"/>
                </a:lnTo>
                <a:lnTo>
                  <a:pt x="1054898" y="459379"/>
                </a:lnTo>
                <a:lnTo>
                  <a:pt x="1023681" y="422731"/>
                </a:lnTo>
                <a:lnTo>
                  <a:pt x="994187" y="386486"/>
                </a:lnTo>
                <a:lnTo>
                  <a:pt x="965535" y="351030"/>
                </a:lnTo>
                <a:lnTo>
                  <a:pt x="936841" y="316750"/>
                </a:lnTo>
                <a:lnTo>
                  <a:pt x="907223" y="284029"/>
                </a:lnTo>
                <a:lnTo>
                  <a:pt x="875796" y="253254"/>
                </a:lnTo>
                <a:lnTo>
                  <a:pt x="841679" y="224810"/>
                </a:lnTo>
                <a:lnTo>
                  <a:pt x="801444" y="195273"/>
                </a:lnTo>
                <a:lnTo>
                  <a:pt x="760255" y="167125"/>
                </a:lnTo>
                <a:lnTo>
                  <a:pt x="718199" y="140554"/>
                </a:lnTo>
                <a:lnTo>
                  <a:pt x="675364" y="115750"/>
                </a:lnTo>
                <a:lnTo>
                  <a:pt x="631836" y="92904"/>
                </a:lnTo>
                <a:lnTo>
                  <a:pt x="587703" y="72206"/>
                </a:lnTo>
                <a:lnTo>
                  <a:pt x="543051" y="53846"/>
                </a:lnTo>
                <a:lnTo>
                  <a:pt x="497967" y="38014"/>
                </a:lnTo>
                <a:lnTo>
                  <a:pt x="452539" y="24899"/>
                </a:lnTo>
                <a:lnTo>
                  <a:pt x="407681" y="14725"/>
                </a:lnTo>
                <a:lnTo>
                  <a:pt x="363777" y="7408"/>
                </a:lnTo>
                <a:lnTo>
                  <a:pt x="320091" y="2688"/>
                </a:lnTo>
                <a:lnTo>
                  <a:pt x="275887" y="305"/>
                </a:lnTo>
                <a:lnTo>
                  <a:pt x="230428" y="0"/>
                </a:lnTo>
                <a:lnTo>
                  <a:pt x="182977" y="1513"/>
                </a:lnTo>
                <a:lnTo>
                  <a:pt x="132799" y="4586"/>
                </a:lnTo>
                <a:lnTo>
                  <a:pt x="79157" y="8958"/>
                </a:lnTo>
                <a:lnTo>
                  <a:pt x="21314" y="14371"/>
                </a:lnTo>
                <a:lnTo>
                  <a:pt x="0" y="16897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783448" y="1550"/>
            <a:ext cx="1139825" cy="668655"/>
            <a:chOff x="7783448" y="1550"/>
            <a:chExt cx="1139825" cy="668655"/>
          </a:xfrm>
        </p:grpSpPr>
        <p:sp>
          <p:nvSpPr>
            <p:cNvPr id="6" name="object 6"/>
            <p:cNvSpPr/>
            <p:nvPr/>
          </p:nvSpPr>
          <p:spPr>
            <a:xfrm>
              <a:off x="8167115" y="373380"/>
              <a:ext cx="262255" cy="280670"/>
            </a:xfrm>
            <a:custGeom>
              <a:avLst/>
              <a:gdLst/>
              <a:ahLst/>
              <a:cxnLst/>
              <a:rect l="l" t="t" r="r" b="b"/>
              <a:pathLst>
                <a:path w="262254" h="280670">
                  <a:moveTo>
                    <a:pt x="131063" y="0"/>
                  </a:moveTo>
                  <a:lnTo>
                    <a:pt x="124840" y="40386"/>
                  </a:lnTo>
                  <a:lnTo>
                    <a:pt x="107823" y="76962"/>
                  </a:lnTo>
                  <a:lnTo>
                    <a:pt x="77088" y="111506"/>
                  </a:lnTo>
                  <a:lnTo>
                    <a:pt x="43814" y="131445"/>
                  </a:lnTo>
                  <a:lnTo>
                    <a:pt x="6476" y="139954"/>
                  </a:lnTo>
                  <a:lnTo>
                    <a:pt x="0" y="140335"/>
                  </a:lnTo>
                  <a:lnTo>
                    <a:pt x="6476" y="140462"/>
                  </a:lnTo>
                  <a:lnTo>
                    <a:pt x="49656" y="151765"/>
                  </a:lnTo>
                  <a:lnTo>
                    <a:pt x="86867" y="177800"/>
                  </a:lnTo>
                  <a:lnTo>
                    <a:pt x="111378" y="209169"/>
                  </a:lnTo>
                  <a:lnTo>
                    <a:pt x="126618" y="246507"/>
                  </a:lnTo>
                  <a:lnTo>
                    <a:pt x="131063" y="280416"/>
                  </a:lnTo>
                  <a:lnTo>
                    <a:pt x="131190" y="273431"/>
                  </a:lnTo>
                  <a:lnTo>
                    <a:pt x="139318" y="233553"/>
                  </a:lnTo>
                  <a:lnTo>
                    <a:pt x="157987" y="197866"/>
                  </a:lnTo>
                  <a:lnTo>
                    <a:pt x="185038" y="169037"/>
                  </a:lnTo>
                  <a:lnTo>
                    <a:pt x="224154" y="146812"/>
                  </a:lnTo>
                  <a:lnTo>
                    <a:pt x="262127" y="140335"/>
                  </a:lnTo>
                  <a:lnTo>
                    <a:pt x="255524" y="139954"/>
                  </a:lnTo>
                  <a:lnTo>
                    <a:pt x="218185" y="131445"/>
                  </a:lnTo>
                  <a:lnTo>
                    <a:pt x="185038" y="111506"/>
                  </a:lnTo>
                  <a:lnTo>
                    <a:pt x="157987" y="82550"/>
                  </a:lnTo>
                  <a:lnTo>
                    <a:pt x="139318" y="46862"/>
                  </a:lnTo>
                  <a:lnTo>
                    <a:pt x="131190" y="6985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2F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3448" y="1550"/>
              <a:ext cx="1139825" cy="668655"/>
            </a:xfrm>
            <a:custGeom>
              <a:avLst/>
              <a:gdLst/>
              <a:ahLst/>
              <a:cxnLst/>
              <a:rect l="l" t="t" r="r" b="b"/>
              <a:pathLst>
                <a:path w="1139825" h="668655">
                  <a:moveTo>
                    <a:pt x="494902" y="0"/>
                  </a:moveTo>
                  <a:lnTo>
                    <a:pt x="449389" y="1068"/>
                  </a:lnTo>
                  <a:lnTo>
                    <a:pt x="404058" y="5287"/>
                  </a:lnTo>
                  <a:lnTo>
                    <a:pt x="359089" y="12644"/>
                  </a:lnTo>
                  <a:lnTo>
                    <a:pt x="314658" y="23131"/>
                  </a:lnTo>
                  <a:lnTo>
                    <a:pt x="270944" y="36735"/>
                  </a:lnTo>
                  <a:lnTo>
                    <a:pt x="228126" y="53448"/>
                  </a:lnTo>
                  <a:lnTo>
                    <a:pt x="186382" y="73259"/>
                  </a:lnTo>
                  <a:lnTo>
                    <a:pt x="145889" y="96157"/>
                  </a:lnTo>
                  <a:lnTo>
                    <a:pt x="106826" y="122131"/>
                  </a:lnTo>
                  <a:lnTo>
                    <a:pt x="69372" y="151172"/>
                  </a:lnTo>
                  <a:lnTo>
                    <a:pt x="33703" y="183270"/>
                  </a:lnTo>
                  <a:lnTo>
                    <a:pt x="0" y="218413"/>
                  </a:lnTo>
                  <a:lnTo>
                    <a:pt x="188468" y="385926"/>
                  </a:lnTo>
                  <a:lnTo>
                    <a:pt x="224093" y="350686"/>
                  </a:lnTo>
                  <a:lnTo>
                    <a:pt x="263452" y="320447"/>
                  </a:lnTo>
                  <a:lnTo>
                    <a:pt x="306020" y="295436"/>
                  </a:lnTo>
                  <a:lnTo>
                    <a:pt x="351269" y="275878"/>
                  </a:lnTo>
                  <a:lnTo>
                    <a:pt x="398673" y="262001"/>
                  </a:lnTo>
                  <a:lnTo>
                    <a:pt x="447705" y="254031"/>
                  </a:lnTo>
                  <a:lnTo>
                    <a:pt x="497840" y="252195"/>
                  </a:lnTo>
                  <a:lnTo>
                    <a:pt x="544405" y="256113"/>
                  </a:lnTo>
                  <a:lnTo>
                    <a:pt x="589255" y="265159"/>
                  </a:lnTo>
                  <a:lnTo>
                    <a:pt x="632097" y="279026"/>
                  </a:lnTo>
                  <a:lnTo>
                    <a:pt x="672640" y="297407"/>
                  </a:lnTo>
                  <a:lnTo>
                    <a:pt x="710589" y="319994"/>
                  </a:lnTo>
                  <a:lnTo>
                    <a:pt x="745654" y="346481"/>
                  </a:lnTo>
                  <a:lnTo>
                    <a:pt x="777541" y="376560"/>
                  </a:lnTo>
                  <a:lnTo>
                    <a:pt x="805959" y="409924"/>
                  </a:lnTo>
                  <a:lnTo>
                    <a:pt x="830614" y="446266"/>
                  </a:lnTo>
                  <a:lnTo>
                    <a:pt x="851214" y="485279"/>
                  </a:lnTo>
                  <a:lnTo>
                    <a:pt x="867468" y="526656"/>
                  </a:lnTo>
                  <a:lnTo>
                    <a:pt x="879082" y="570089"/>
                  </a:lnTo>
                  <a:lnTo>
                    <a:pt x="885764" y="615272"/>
                  </a:lnTo>
                  <a:lnTo>
                    <a:pt x="887222" y="661897"/>
                  </a:lnTo>
                  <a:lnTo>
                    <a:pt x="1139317" y="668501"/>
                  </a:lnTo>
                  <a:lnTo>
                    <a:pt x="1138829" y="620741"/>
                  </a:lnTo>
                  <a:lnTo>
                    <a:pt x="1134874" y="573459"/>
                  </a:lnTo>
                  <a:lnTo>
                    <a:pt x="1127527" y="526829"/>
                  </a:lnTo>
                  <a:lnTo>
                    <a:pt x="1116861" y="481021"/>
                  </a:lnTo>
                  <a:lnTo>
                    <a:pt x="1102949" y="436208"/>
                  </a:lnTo>
                  <a:lnTo>
                    <a:pt x="1085865" y="392562"/>
                  </a:lnTo>
                  <a:lnTo>
                    <a:pt x="1065683" y="350254"/>
                  </a:lnTo>
                  <a:lnTo>
                    <a:pt x="1042477" y="309458"/>
                  </a:lnTo>
                  <a:lnTo>
                    <a:pt x="1016319" y="270344"/>
                  </a:lnTo>
                  <a:lnTo>
                    <a:pt x="987284" y="233085"/>
                  </a:lnTo>
                  <a:lnTo>
                    <a:pt x="955445" y="197853"/>
                  </a:lnTo>
                  <a:lnTo>
                    <a:pt x="920876" y="164819"/>
                  </a:lnTo>
                  <a:lnTo>
                    <a:pt x="883338" y="133822"/>
                  </a:lnTo>
                  <a:lnTo>
                    <a:pt x="844199" y="106078"/>
                  </a:lnTo>
                  <a:lnTo>
                    <a:pt x="803640" y="81577"/>
                  </a:lnTo>
                  <a:lnTo>
                    <a:pt x="761838" y="60308"/>
                  </a:lnTo>
                  <a:lnTo>
                    <a:pt x="718971" y="42262"/>
                  </a:lnTo>
                  <a:lnTo>
                    <a:pt x="675217" y="27427"/>
                  </a:lnTo>
                  <a:lnTo>
                    <a:pt x="630756" y="15794"/>
                  </a:lnTo>
                  <a:lnTo>
                    <a:pt x="585764" y="7352"/>
                  </a:lnTo>
                  <a:lnTo>
                    <a:pt x="540420" y="2091"/>
                  </a:lnTo>
                  <a:lnTo>
                    <a:pt x="494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67115" y="373380"/>
              <a:ext cx="262255" cy="280670"/>
            </a:xfrm>
            <a:custGeom>
              <a:avLst/>
              <a:gdLst/>
              <a:ahLst/>
              <a:cxnLst/>
              <a:rect l="l" t="t" r="r" b="b"/>
              <a:pathLst>
                <a:path w="262254" h="280670">
                  <a:moveTo>
                    <a:pt x="131063" y="0"/>
                  </a:moveTo>
                  <a:lnTo>
                    <a:pt x="124840" y="40386"/>
                  </a:lnTo>
                  <a:lnTo>
                    <a:pt x="107823" y="76962"/>
                  </a:lnTo>
                  <a:lnTo>
                    <a:pt x="77088" y="111506"/>
                  </a:lnTo>
                  <a:lnTo>
                    <a:pt x="43814" y="131445"/>
                  </a:lnTo>
                  <a:lnTo>
                    <a:pt x="6476" y="139954"/>
                  </a:lnTo>
                  <a:lnTo>
                    <a:pt x="0" y="140335"/>
                  </a:lnTo>
                  <a:lnTo>
                    <a:pt x="6476" y="140462"/>
                  </a:lnTo>
                  <a:lnTo>
                    <a:pt x="49656" y="151765"/>
                  </a:lnTo>
                  <a:lnTo>
                    <a:pt x="86867" y="177800"/>
                  </a:lnTo>
                  <a:lnTo>
                    <a:pt x="111378" y="209169"/>
                  </a:lnTo>
                  <a:lnTo>
                    <a:pt x="126618" y="246507"/>
                  </a:lnTo>
                  <a:lnTo>
                    <a:pt x="131063" y="280416"/>
                  </a:lnTo>
                  <a:lnTo>
                    <a:pt x="131190" y="273431"/>
                  </a:lnTo>
                  <a:lnTo>
                    <a:pt x="139318" y="233553"/>
                  </a:lnTo>
                  <a:lnTo>
                    <a:pt x="157987" y="197866"/>
                  </a:lnTo>
                  <a:lnTo>
                    <a:pt x="185038" y="169037"/>
                  </a:lnTo>
                  <a:lnTo>
                    <a:pt x="224154" y="146812"/>
                  </a:lnTo>
                  <a:lnTo>
                    <a:pt x="262127" y="140335"/>
                  </a:lnTo>
                  <a:lnTo>
                    <a:pt x="255524" y="139954"/>
                  </a:lnTo>
                  <a:lnTo>
                    <a:pt x="218185" y="131445"/>
                  </a:lnTo>
                  <a:lnTo>
                    <a:pt x="185038" y="111506"/>
                  </a:lnTo>
                  <a:lnTo>
                    <a:pt x="157987" y="82550"/>
                  </a:lnTo>
                  <a:lnTo>
                    <a:pt x="139318" y="46862"/>
                  </a:lnTo>
                  <a:lnTo>
                    <a:pt x="131190" y="6985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2F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63164" y="495426"/>
            <a:ext cx="4279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5" dirty="0">
                <a:solidFill>
                  <a:srgbClr val="FFFFFF"/>
                </a:solidFill>
                <a:latin typeface="Georgia"/>
                <a:cs typeface="Georgia"/>
              </a:rPr>
              <a:t>Implementasi</a:t>
            </a:r>
            <a:r>
              <a:rPr sz="32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560" y="1398473"/>
            <a:ext cx="75558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25010" algn="l"/>
              </a:tabLst>
            </a:pPr>
            <a:r>
              <a:rPr sz="3000" i="1" spc="-30" baseline="2777" dirty="0">
                <a:solidFill>
                  <a:srgbClr val="FFFFFF"/>
                </a:solidFill>
                <a:latin typeface="Georgia"/>
                <a:cs typeface="Georgia"/>
              </a:rPr>
              <a:t>Tampilan</a:t>
            </a:r>
            <a:r>
              <a:rPr sz="3000" i="1" spc="30" baseline="2777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i="1" spc="-22" baseline="2777" dirty="0">
                <a:solidFill>
                  <a:srgbClr val="FFFFFF"/>
                </a:solidFill>
                <a:latin typeface="Georgia"/>
                <a:cs typeface="Georgia"/>
              </a:rPr>
              <a:t>Nota</a:t>
            </a:r>
            <a:r>
              <a:rPr sz="3000" i="1" spc="60" baseline="2777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000" i="1" spc="-15" baseline="2777" dirty="0">
                <a:solidFill>
                  <a:srgbClr val="FFFFFF"/>
                </a:solidFill>
                <a:latin typeface="Georgia"/>
                <a:cs typeface="Georgia"/>
              </a:rPr>
              <a:t>Pemesanan	</a:t>
            </a:r>
            <a:r>
              <a:rPr sz="2000" i="1" spc="-20" dirty="0">
                <a:solidFill>
                  <a:srgbClr val="FFFFFF"/>
                </a:solidFill>
                <a:latin typeface="Georgia"/>
                <a:cs typeface="Georgia"/>
              </a:rPr>
              <a:t>Tampilan</a:t>
            </a:r>
            <a:r>
              <a:rPr sz="2000" i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Web</a:t>
            </a: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 Responsive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456" y="1781555"/>
            <a:ext cx="4219956" cy="23698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3064" y="1781555"/>
            <a:ext cx="4219955" cy="23698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3006" y="0"/>
            <a:ext cx="3901440" cy="1054100"/>
          </a:xfrm>
          <a:custGeom>
            <a:avLst/>
            <a:gdLst/>
            <a:ahLst/>
            <a:cxnLst/>
            <a:rect l="l" t="t" r="r" b="b"/>
            <a:pathLst>
              <a:path w="3901440" h="1054100">
                <a:moveTo>
                  <a:pt x="3900993" y="1053464"/>
                </a:moveTo>
                <a:lnTo>
                  <a:pt x="3852023" y="1054100"/>
                </a:lnTo>
                <a:lnTo>
                  <a:pt x="3802123" y="1053131"/>
                </a:lnTo>
                <a:lnTo>
                  <a:pt x="3753087" y="1050613"/>
                </a:lnTo>
                <a:lnTo>
                  <a:pt x="3704929" y="1046625"/>
                </a:lnTo>
                <a:lnTo>
                  <a:pt x="3657665" y="1041243"/>
                </a:lnTo>
                <a:lnTo>
                  <a:pt x="3611310" y="1034547"/>
                </a:lnTo>
                <a:lnTo>
                  <a:pt x="3565879" y="1026616"/>
                </a:lnTo>
                <a:lnTo>
                  <a:pt x="3521387" y="1017526"/>
                </a:lnTo>
                <a:lnTo>
                  <a:pt x="3477851" y="1007357"/>
                </a:lnTo>
                <a:lnTo>
                  <a:pt x="3435284" y="996188"/>
                </a:lnTo>
                <a:lnTo>
                  <a:pt x="3384182" y="979895"/>
                </a:lnTo>
                <a:lnTo>
                  <a:pt x="3334451" y="959947"/>
                </a:lnTo>
                <a:lnTo>
                  <a:pt x="3286090" y="936831"/>
                </a:lnTo>
                <a:lnTo>
                  <a:pt x="3239099" y="911035"/>
                </a:lnTo>
                <a:lnTo>
                  <a:pt x="3193477" y="883048"/>
                </a:lnTo>
                <a:lnTo>
                  <a:pt x="3149224" y="853357"/>
                </a:lnTo>
                <a:lnTo>
                  <a:pt x="3106339" y="822450"/>
                </a:lnTo>
                <a:lnTo>
                  <a:pt x="3064823" y="790816"/>
                </a:lnTo>
                <a:lnTo>
                  <a:pt x="3024675" y="758942"/>
                </a:lnTo>
                <a:lnTo>
                  <a:pt x="2985894" y="727316"/>
                </a:lnTo>
                <a:lnTo>
                  <a:pt x="2948481" y="696427"/>
                </a:lnTo>
                <a:lnTo>
                  <a:pt x="2912434" y="666762"/>
                </a:lnTo>
                <a:lnTo>
                  <a:pt x="2877754" y="638810"/>
                </a:lnTo>
                <a:lnTo>
                  <a:pt x="2836043" y="603292"/>
                </a:lnTo>
                <a:lnTo>
                  <a:pt x="2798713" y="567024"/>
                </a:lnTo>
                <a:lnTo>
                  <a:pt x="2764879" y="530390"/>
                </a:lnTo>
                <a:lnTo>
                  <a:pt x="2733657" y="493775"/>
                </a:lnTo>
                <a:lnTo>
                  <a:pt x="2704161" y="457565"/>
                </a:lnTo>
                <a:lnTo>
                  <a:pt x="2675507" y="422142"/>
                </a:lnTo>
                <a:lnTo>
                  <a:pt x="2646810" y="387894"/>
                </a:lnTo>
                <a:lnTo>
                  <a:pt x="2617186" y="355203"/>
                </a:lnTo>
                <a:lnTo>
                  <a:pt x="2585751" y="324456"/>
                </a:lnTo>
                <a:lnTo>
                  <a:pt x="2551618" y="296037"/>
                </a:lnTo>
                <a:lnTo>
                  <a:pt x="2511397" y="266524"/>
                </a:lnTo>
                <a:lnTo>
                  <a:pt x="2470213" y="238397"/>
                </a:lnTo>
                <a:lnTo>
                  <a:pt x="2428155" y="211845"/>
                </a:lnTo>
                <a:lnTo>
                  <a:pt x="2385313" y="187058"/>
                </a:lnTo>
                <a:lnTo>
                  <a:pt x="2341777" y="164227"/>
                </a:lnTo>
                <a:lnTo>
                  <a:pt x="2297637" y="143542"/>
                </a:lnTo>
                <a:lnTo>
                  <a:pt x="2252982" y="125194"/>
                </a:lnTo>
                <a:lnTo>
                  <a:pt x="2207903" y="109371"/>
                </a:lnTo>
                <a:lnTo>
                  <a:pt x="2162490" y="96265"/>
                </a:lnTo>
                <a:lnTo>
                  <a:pt x="2117621" y="86133"/>
                </a:lnTo>
                <a:lnTo>
                  <a:pt x="2073708" y="78847"/>
                </a:lnTo>
                <a:lnTo>
                  <a:pt x="2030015" y="74149"/>
                </a:lnTo>
                <a:lnTo>
                  <a:pt x="1985804" y="71780"/>
                </a:lnTo>
                <a:lnTo>
                  <a:pt x="1940339" y="71484"/>
                </a:lnTo>
                <a:lnTo>
                  <a:pt x="1892883" y="73001"/>
                </a:lnTo>
                <a:lnTo>
                  <a:pt x="1842699" y="76073"/>
                </a:lnTo>
                <a:lnTo>
                  <a:pt x="1789049" y="80443"/>
                </a:lnTo>
                <a:lnTo>
                  <a:pt x="1731198" y="85851"/>
                </a:lnTo>
                <a:lnTo>
                  <a:pt x="1688092" y="90957"/>
                </a:lnTo>
                <a:lnTo>
                  <a:pt x="1642385" y="97954"/>
                </a:lnTo>
                <a:lnTo>
                  <a:pt x="1594466" y="106500"/>
                </a:lnTo>
                <a:lnTo>
                  <a:pt x="1544720" y="116251"/>
                </a:lnTo>
                <a:lnTo>
                  <a:pt x="1493538" y="126861"/>
                </a:lnTo>
                <a:lnTo>
                  <a:pt x="1441308" y="137987"/>
                </a:lnTo>
                <a:lnTo>
                  <a:pt x="1388416" y="149286"/>
                </a:lnTo>
                <a:lnTo>
                  <a:pt x="1335252" y="160412"/>
                </a:lnTo>
                <a:lnTo>
                  <a:pt x="1282203" y="171022"/>
                </a:lnTo>
                <a:lnTo>
                  <a:pt x="1229658" y="180773"/>
                </a:lnTo>
                <a:lnTo>
                  <a:pt x="1178005" y="189319"/>
                </a:lnTo>
                <a:lnTo>
                  <a:pt x="1127631" y="196316"/>
                </a:lnTo>
                <a:lnTo>
                  <a:pt x="1078926" y="201422"/>
                </a:lnTo>
                <a:lnTo>
                  <a:pt x="1027725" y="205766"/>
                </a:lnTo>
                <a:lnTo>
                  <a:pt x="977456" y="209892"/>
                </a:lnTo>
                <a:lnTo>
                  <a:pt x="927955" y="213580"/>
                </a:lnTo>
                <a:lnTo>
                  <a:pt x="879056" y="216610"/>
                </a:lnTo>
                <a:lnTo>
                  <a:pt x="830597" y="218763"/>
                </a:lnTo>
                <a:lnTo>
                  <a:pt x="782413" y="219821"/>
                </a:lnTo>
                <a:lnTo>
                  <a:pt x="734340" y="219563"/>
                </a:lnTo>
                <a:lnTo>
                  <a:pt x="686214" y="217772"/>
                </a:lnTo>
                <a:lnTo>
                  <a:pt x="637871" y="214227"/>
                </a:lnTo>
                <a:lnTo>
                  <a:pt x="589147" y="208709"/>
                </a:lnTo>
                <a:lnTo>
                  <a:pt x="539878" y="201000"/>
                </a:lnTo>
                <a:lnTo>
                  <a:pt x="489900" y="190880"/>
                </a:lnTo>
                <a:lnTo>
                  <a:pt x="442520" y="179124"/>
                </a:lnTo>
                <a:lnTo>
                  <a:pt x="393710" y="165010"/>
                </a:lnTo>
                <a:lnTo>
                  <a:pt x="343843" y="148799"/>
                </a:lnTo>
                <a:lnTo>
                  <a:pt x="293293" y="130747"/>
                </a:lnTo>
                <a:lnTo>
                  <a:pt x="242435" y="111114"/>
                </a:lnTo>
                <a:lnTo>
                  <a:pt x="191640" y="90157"/>
                </a:lnTo>
                <a:lnTo>
                  <a:pt x="141283" y="68136"/>
                </a:lnTo>
                <a:lnTo>
                  <a:pt x="91737" y="45308"/>
                </a:lnTo>
                <a:lnTo>
                  <a:pt x="43376" y="21932"/>
                </a:lnTo>
                <a:lnTo>
                  <a:pt x="0" y="0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81458"/>
            <a:ext cx="873252" cy="16620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19327" y="373379"/>
            <a:ext cx="262255" cy="280670"/>
          </a:xfrm>
          <a:custGeom>
            <a:avLst/>
            <a:gdLst/>
            <a:ahLst/>
            <a:cxnLst/>
            <a:rect l="l" t="t" r="r" b="b"/>
            <a:pathLst>
              <a:path w="262255" h="280670">
                <a:moveTo>
                  <a:pt x="131063" y="0"/>
                </a:moveTo>
                <a:lnTo>
                  <a:pt x="124802" y="40386"/>
                </a:lnTo>
                <a:lnTo>
                  <a:pt x="107873" y="76962"/>
                </a:lnTo>
                <a:lnTo>
                  <a:pt x="82105" y="107061"/>
                </a:lnTo>
                <a:lnTo>
                  <a:pt x="43815" y="131445"/>
                </a:lnTo>
                <a:lnTo>
                  <a:pt x="0" y="140335"/>
                </a:lnTo>
                <a:lnTo>
                  <a:pt x="6438" y="140462"/>
                </a:lnTo>
                <a:lnTo>
                  <a:pt x="49695" y="151765"/>
                </a:lnTo>
                <a:lnTo>
                  <a:pt x="86880" y="177800"/>
                </a:lnTo>
                <a:lnTo>
                  <a:pt x="111366" y="209169"/>
                </a:lnTo>
                <a:lnTo>
                  <a:pt x="126644" y="246507"/>
                </a:lnTo>
                <a:lnTo>
                  <a:pt x="131063" y="280416"/>
                </a:lnTo>
                <a:lnTo>
                  <a:pt x="131241" y="273431"/>
                </a:lnTo>
                <a:lnTo>
                  <a:pt x="141744" y="227203"/>
                </a:lnTo>
                <a:lnTo>
                  <a:pt x="166039" y="187325"/>
                </a:lnTo>
                <a:lnTo>
                  <a:pt x="195491" y="161290"/>
                </a:lnTo>
                <a:lnTo>
                  <a:pt x="230276" y="144907"/>
                </a:lnTo>
                <a:lnTo>
                  <a:pt x="262128" y="140335"/>
                </a:lnTo>
                <a:lnTo>
                  <a:pt x="255498" y="139954"/>
                </a:lnTo>
                <a:lnTo>
                  <a:pt x="218135" y="131445"/>
                </a:lnTo>
                <a:lnTo>
                  <a:pt x="185000" y="111506"/>
                </a:lnTo>
                <a:lnTo>
                  <a:pt x="157937" y="82550"/>
                </a:lnTo>
                <a:lnTo>
                  <a:pt x="137134" y="40386"/>
                </a:lnTo>
                <a:lnTo>
                  <a:pt x="131241" y="6985"/>
                </a:lnTo>
                <a:lnTo>
                  <a:pt x="131063" y="0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5188" y="4792992"/>
            <a:ext cx="104139" cy="350520"/>
          </a:xfrm>
          <a:custGeom>
            <a:avLst/>
            <a:gdLst/>
            <a:ahLst/>
            <a:cxnLst/>
            <a:rect l="l" t="t" r="r" b="b"/>
            <a:pathLst>
              <a:path w="104139" h="350520">
                <a:moveTo>
                  <a:pt x="103631" y="0"/>
                </a:moveTo>
                <a:lnTo>
                  <a:pt x="0" y="0"/>
                </a:lnTo>
                <a:lnTo>
                  <a:pt x="0" y="350506"/>
                </a:lnTo>
                <a:lnTo>
                  <a:pt x="103631" y="350506"/>
                </a:lnTo>
                <a:lnTo>
                  <a:pt x="103631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3351" y="4792992"/>
            <a:ext cx="105410" cy="350520"/>
          </a:xfrm>
          <a:custGeom>
            <a:avLst/>
            <a:gdLst/>
            <a:ahLst/>
            <a:cxnLst/>
            <a:rect l="l" t="t" r="r" b="b"/>
            <a:pathLst>
              <a:path w="105410" h="350520">
                <a:moveTo>
                  <a:pt x="105156" y="0"/>
                </a:moveTo>
                <a:lnTo>
                  <a:pt x="0" y="0"/>
                </a:lnTo>
                <a:lnTo>
                  <a:pt x="0" y="350506"/>
                </a:lnTo>
                <a:lnTo>
                  <a:pt x="105156" y="350506"/>
                </a:lnTo>
                <a:lnTo>
                  <a:pt x="105156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3039" y="4792992"/>
            <a:ext cx="105410" cy="350520"/>
          </a:xfrm>
          <a:custGeom>
            <a:avLst/>
            <a:gdLst/>
            <a:ahLst/>
            <a:cxnLst/>
            <a:rect l="l" t="t" r="r" b="b"/>
            <a:pathLst>
              <a:path w="105409" h="350520">
                <a:moveTo>
                  <a:pt x="105156" y="0"/>
                </a:moveTo>
                <a:lnTo>
                  <a:pt x="0" y="0"/>
                </a:lnTo>
                <a:lnTo>
                  <a:pt x="0" y="350506"/>
                </a:lnTo>
                <a:lnTo>
                  <a:pt x="105156" y="350506"/>
                </a:lnTo>
                <a:lnTo>
                  <a:pt x="105156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2727" y="4792992"/>
            <a:ext cx="105410" cy="350520"/>
          </a:xfrm>
          <a:custGeom>
            <a:avLst/>
            <a:gdLst/>
            <a:ahLst/>
            <a:cxnLst/>
            <a:rect l="l" t="t" r="r" b="b"/>
            <a:pathLst>
              <a:path w="105409" h="350520">
                <a:moveTo>
                  <a:pt x="105156" y="0"/>
                </a:moveTo>
                <a:lnTo>
                  <a:pt x="0" y="0"/>
                </a:lnTo>
                <a:lnTo>
                  <a:pt x="0" y="350506"/>
                </a:lnTo>
                <a:lnTo>
                  <a:pt x="105156" y="350506"/>
                </a:lnTo>
                <a:lnTo>
                  <a:pt x="105156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62543" y="4514088"/>
            <a:ext cx="262255" cy="279400"/>
          </a:xfrm>
          <a:custGeom>
            <a:avLst/>
            <a:gdLst/>
            <a:ahLst/>
            <a:cxnLst/>
            <a:rect l="l" t="t" r="r" b="b"/>
            <a:pathLst>
              <a:path w="262254" h="279400">
                <a:moveTo>
                  <a:pt x="131063" y="0"/>
                </a:moveTo>
                <a:lnTo>
                  <a:pt x="124840" y="40208"/>
                </a:lnTo>
                <a:lnTo>
                  <a:pt x="107823" y="76568"/>
                </a:lnTo>
                <a:lnTo>
                  <a:pt x="77088" y="110896"/>
                </a:lnTo>
                <a:lnTo>
                  <a:pt x="43814" y="130721"/>
                </a:lnTo>
                <a:lnTo>
                  <a:pt x="0" y="139534"/>
                </a:lnTo>
                <a:lnTo>
                  <a:pt x="6476" y="139725"/>
                </a:lnTo>
                <a:lnTo>
                  <a:pt x="43814" y="148348"/>
                </a:lnTo>
                <a:lnTo>
                  <a:pt x="82041" y="172402"/>
                </a:lnTo>
                <a:lnTo>
                  <a:pt x="107823" y="202323"/>
                </a:lnTo>
                <a:lnTo>
                  <a:pt x="126619" y="245110"/>
                </a:lnTo>
                <a:lnTo>
                  <a:pt x="131063" y="278892"/>
                </a:lnTo>
                <a:lnTo>
                  <a:pt x="131190" y="271919"/>
                </a:lnTo>
                <a:lnTo>
                  <a:pt x="139319" y="232257"/>
                </a:lnTo>
                <a:lnTo>
                  <a:pt x="157987" y="196824"/>
                </a:lnTo>
                <a:lnTo>
                  <a:pt x="185038" y="168186"/>
                </a:lnTo>
                <a:lnTo>
                  <a:pt x="224154" y="145961"/>
                </a:lnTo>
                <a:lnTo>
                  <a:pt x="262127" y="139534"/>
                </a:lnTo>
                <a:lnTo>
                  <a:pt x="249300" y="138620"/>
                </a:lnTo>
                <a:lnTo>
                  <a:pt x="206501" y="125209"/>
                </a:lnTo>
                <a:lnTo>
                  <a:pt x="175005" y="102082"/>
                </a:lnTo>
                <a:lnTo>
                  <a:pt x="150749" y="70866"/>
                </a:lnTo>
                <a:lnTo>
                  <a:pt x="135254" y="33782"/>
                </a:lnTo>
                <a:lnTo>
                  <a:pt x="131190" y="6972"/>
                </a:lnTo>
                <a:lnTo>
                  <a:pt x="131063" y="0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43985" y="683132"/>
            <a:ext cx="2258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/>
              <a:t>Kesimpulan</a:t>
            </a:r>
            <a:endParaRPr sz="3200"/>
          </a:p>
        </p:txBody>
      </p:sp>
      <p:sp>
        <p:nvSpPr>
          <p:cNvPr id="11" name="object 11"/>
          <p:cNvSpPr/>
          <p:nvPr/>
        </p:nvSpPr>
        <p:spPr>
          <a:xfrm>
            <a:off x="7591425" y="309854"/>
            <a:ext cx="1200785" cy="592455"/>
          </a:xfrm>
          <a:custGeom>
            <a:avLst/>
            <a:gdLst/>
            <a:ahLst/>
            <a:cxnLst/>
            <a:rect l="l" t="t" r="r" b="b"/>
            <a:pathLst>
              <a:path w="1200784" h="592455">
                <a:moveTo>
                  <a:pt x="646476" y="0"/>
                </a:moveTo>
                <a:lnTo>
                  <a:pt x="599099" y="1535"/>
                </a:lnTo>
                <a:lnTo>
                  <a:pt x="552445" y="6460"/>
                </a:lnTo>
                <a:lnTo>
                  <a:pt x="506656" y="14668"/>
                </a:lnTo>
                <a:lnTo>
                  <a:pt x="461877" y="26053"/>
                </a:lnTo>
                <a:lnTo>
                  <a:pt x="418252" y="40511"/>
                </a:lnTo>
                <a:lnTo>
                  <a:pt x="375924" y="57934"/>
                </a:lnTo>
                <a:lnTo>
                  <a:pt x="335036" y="78219"/>
                </a:lnTo>
                <a:lnTo>
                  <a:pt x="295733" y="101258"/>
                </a:lnTo>
                <a:lnTo>
                  <a:pt x="258159" y="126946"/>
                </a:lnTo>
                <a:lnTo>
                  <a:pt x="222456" y="155177"/>
                </a:lnTo>
                <a:lnTo>
                  <a:pt x="188769" y="185846"/>
                </a:lnTo>
                <a:lnTo>
                  <a:pt x="157241" y="218848"/>
                </a:lnTo>
                <a:lnTo>
                  <a:pt x="128017" y="254075"/>
                </a:lnTo>
                <a:lnTo>
                  <a:pt x="101239" y="291423"/>
                </a:lnTo>
                <a:lnTo>
                  <a:pt x="77051" y="330786"/>
                </a:lnTo>
                <a:lnTo>
                  <a:pt x="55598" y="372059"/>
                </a:lnTo>
                <a:lnTo>
                  <a:pt x="37022" y="415134"/>
                </a:lnTo>
                <a:lnTo>
                  <a:pt x="21468" y="459908"/>
                </a:lnTo>
                <a:lnTo>
                  <a:pt x="9079" y="506274"/>
                </a:lnTo>
                <a:lnTo>
                  <a:pt x="0" y="554126"/>
                </a:lnTo>
                <a:lnTo>
                  <a:pt x="249427" y="592099"/>
                </a:lnTo>
                <a:lnTo>
                  <a:pt x="260081" y="543108"/>
                </a:lnTo>
                <a:lnTo>
                  <a:pt x="276591" y="496276"/>
                </a:lnTo>
                <a:lnTo>
                  <a:pt x="298640" y="452083"/>
                </a:lnTo>
                <a:lnTo>
                  <a:pt x="325909" y="411010"/>
                </a:lnTo>
                <a:lnTo>
                  <a:pt x="358081" y="373535"/>
                </a:lnTo>
                <a:lnTo>
                  <a:pt x="394838" y="340139"/>
                </a:lnTo>
                <a:lnTo>
                  <a:pt x="435864" y="311302"/>
                </a:lnTo>
                <a:lnTo>
                  <a:pt x="477038" y="289246"/>
                </a:lnTo>
                <a:lnTo>
                  <a:pt x="519569" y="272432"/>
                </a:lnTo>
                <a:lnTo>
                  <a:pt x="563044" y="260761"/>
                </a:lnTo>
                <a:lnTo>
                  <a:pt x="607051" y="254133"/>
                </a:lnTo>
                <a:lnTo>
                  <a:pt x="651178" y="252450"/>
                </a:lnTo>
                <a:lnTo>
                  <a:pt x="695011" y="255612"/>
                </a:lnTo>
                <a:lnTo>
                  <a:pt x="738139" y="263518"/>
                </a:lnTo>
                <a:lnTo>
                  <a:pt x="780150" y="276071"/>
                </a:lnTo>
                <a:lnTo>
                  <a:pt x="820630" y="293170"/>
                </a:lnTo>
                <a:lnTo>
                  <a:pt x="859168" y="314716"/>
                </a:lnTo>
                <a:lnTo>
                  <a:pt x="895351" y="340609"/>
                </a:lnTo>
                <a:lnTo>
                  <a:pt x="928766" y="370751"/>
                </a:lnTo>
                <a:lnTo>
                  <a:pt x="959002" y="405042"/>
                </a:lnTo>
                <a:lnTo>
                  <a:pt x="985647" y="443382"/>
                </a:lnTo>
                <a:lnTo>
                  <a:pt x="1200784" y="311556"/>
                </a:lnTo>
                <a:lnTo>
                  <a:pt x="1174326" y="271709"/>
                </a:lnTo>
                <a:lnTo>
                  <a:pt x="1145218" y="234151"/>
                </a:lnTo>
                <a:lnTo>
                  <a:pt x="1113619" y="198988"/>
                </a:lnTo>
                <a:lnTo>
                  <a:pt x="1079683" y="166324"/>
                </a:lnTo>
                <a:lnTo>
                  <a:pt x="1043567" y="136264"/>
                </a:lnTo>
                <a:lnTo>
                  <a:pt x="1005427" y="108912"/>
                </a:lnTo>
                <a:lnTo>
                  <a:pt x="965419" y="84372"/>
                </a:lnTo>
                <a:lnTo>
                  <a:pt x="923699" y="62749"/>
                </a:lnTo>
                <a:lnTo>
                  <a:pt x="880423" y="44148"/>
                </a:lnTo>
                <a:lnTo>
                  <a:pt x="835748" y="28672"/>
                </a:lnTo>
                <a:lnTo>
                  <a:pt x="789829" y="16428"/>
                </a:lnTo>
                <a:lnTo>
                  <a:pt x="742823" y="7518"/>
                </a:lnTo>
                <a:lnTo>
                  <a:pt x="694432" y="1959"/>
                </a:lnTo>
                <a:lnTo>
                  <a:pt x="646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830" marR="641350">
              <a:lnSpc>
                <a:spcPct val="107300"/>
              </a:lnSpc>
              <a:spcBef>
                <a:spcPts val="95"/>
              </a:spcBef>
              <a:buAutoNum type="arabicParenR"/>
              <a:tabLst>
                <a:tab pos="539115" algn="l"/>
              </a:tabLst>
            </a:pPr>
            <a:r>
              <a:rPr spc="-5" dirty="0"/>
              <a:t>Pembuatan </a:t>
            </a:r>
            <a:r>
              <a:rPr dirty="0"/>
              <a:t>program agen travel bekasi healing (beling) berbasis </a:t>
            </a:r>
            <a:r>
              <a:rPr spc="-5" dirty="0"/>
              <a:t>web </a:t>
            </a:r>
            <a:r>
              <a:rPr dirty="0"/>
              <a:t> </a:t>
            </a:r>
            <a:r>
              <a:rPr spc="-5" dirty="0"/>
              <a:t>mengunakan</a:t>
            </a:r>
            <a:r>
              <a:rPr spc="5" dirty="0"/>
              <a:t> </a:t>
            </a:r>
            <a:r>
              <a:rPr dirty="0"/>
              <a:t>bahasa</a:t>
            </a:r>
            <a:r>
              <a:rPr spc="5" dirty="0"/>
              <a:t> </a:t>
            </a:r>
            <a:r>
              <a:rPr spc="-5" dirty="0"/>
              <a:t>pemgromanan</a:t>
            </a:r>
            <a:r>
              <a:rPr spc="15" dirty="0"/>
              <a:t> </a:t>
            </a:r>
            <a:r>
              <a:rPr spc="-5" dirty="0"/>
              <a:t>PHP,</a:t>
            </a:r>
            <a:r>
              <a:rPr spc="15" dirty="0"/>
              <a:t> </a:t>
            </a:r>
            <a:r>
              <a:rPr spc="-5" dirty="0"/>
              <a:t>CSS,</a:t>
            </a:r>
            <a:r>
              <a:rPr spc="10" dirty="0"/>
              <a:t> </a:t>
            </a:r>
            <a:r>
              <a:rPr spc="-5" dirty="0"/>
              <a:t>JAVASCRIPT,</a:t>
            </a:r>
            <a:r>
              <a:rPr spc="15" dirty="0"/>
              <a:t> </a:t>
            </a:r>
            <a:r>
              <a:rPr dirty="0"/>
              <a:t>dan</a:t>
            </a:r>
            <a:r>
              <a:rPr spc="5" dirty="0"/>
              <a:t> </a:t>
            </a:r>
            <a:r>
              <a:rPr spc="-5" dirty="0"/>
              <a:t>HTML </a:t>
            </a:r>
            <a:r>
              <a:rPr spc="-434" dirty="0"/>
              <a:t> </a:t>
            </a:r>
            <a:r>
              <a:rPr spc="-5" dirty="0"/>
              <a:t>membuat</a:t>
            </a:r>
            <a:r>
              <a:rPr dirty="0"/>
              <a:t> penulisan</a:t>
            </a:r>
            <a:r>
              <a:rPr spc="-15" dirty="0"/>
              <a:t> </a:t>
            </a:r>
            <a:r>
              <a:rPr dirty="0"/>
              <a:t>program</a:t>
            </a:r>
            <a:r>
              <a:rPr spc="-10" dirty="0"/>
              <a:t> </a:t>
            </a:r>
            <a:r>
              <a:rPr dirty="0"/>
              <a:t>lebih efektif</a:t>
            </a:r>
            <a:r>
              <a:rPr spc="-20" dirty="0"/>
              <a:t> </a:t>
            </a:r>
            <a:r>
              <a:rPr dirty="0"/>
              <a:t>.</a:t>
            </a:r>
          </a:p>
          <a:p>
            <a:pPr marL="290830" marR="311785">
              <a:lnSpc>
                <a:spcPts val="2320"/>
              </a:lnSpc>
              <a:spcBef>
                <a:spcPts val="90"/>
              </a:spcBef>
              <a:buAutoNum type="arabicParenR"/>
              <a:tabLst>
                <a:tab pos="539115" algn="l"/>
              </a:tabLst>
            </a:pPr>
            <a:r>
              <a:rPr spc="-5" dirty="0"/>
              <a:t>Dengan</a:t>
            </a:r>
            <a:r>
              <a:rPr dirty="0"/>
              <a:t> pembuatan</a:t>
            </a:r>
            <a:r>
              <a:rPr spc="5" dirty="0"/>
              <a:t> </a:t>
            </a:r>
            <a:r>
              <a:rPr spc="-5" dirty="0"/>
              <a:t>Website</a:t>
            </a:r>
            <a:r>
              <a:rPr spc="5" dirty="0"/>
              <a:t> </a:t>
            </a:r>
            <a:r>
              <a:rPr dirty="0"/>
              <a:t>jenis</a:t>
            </a:r>
            <a:r>
              <a:rPr spc="-10" dirty="0"/>
              <a:t> </a:t>
            </a:r>
            <a:r>
              <a:rPr spc="-5" dirty="0"/>
              <a:t>promosi</a:t>
            </a:r>
            <a:r>
              <a:rPr spc="5" dirty="0"/>
              <a:t> </a:t>
            </a:r>
            <a:r>
              <a:rPr dirty="0"/>
              <a:t>ini,</a:t>
            </a:r>
            <a:r>
              <a:rPr spc="-10" dirty="0"/>
              <a:t> </a:t>
            </a:r>
            <a:r>
              <a:rPr dirty="0"/>
              <a:t>sebagai pemilik </a:t>
            </a:r>
            <a:r>
              <a:rPr spc="-5" dirty="0"/>
              <a:t>website</a:t>
            </a:r>
            <a:r>
              <a:rPr spc="10" dirty="0"/>
              <a:t> </a:t>
            </a:r>
            <a:r>
              <a:rPr dirty="0"/>
              <a:t>dan </a:t>
            </a:r>
            <a:r>
              <a:rPr spc="-434" dirty="0"/>
              <a:t> </a:t>
            </a:r>
            <a:r>
              <a:rPr dirty="0"/>
              <a:t>pengelola</a:t>
            </a:r>
            <a:r>
              <a:rPr spc="-20" dirty="0"/>
              <a:t> </a:t>
            </a:r>
            <a:r>
              <a:rPr dirty="0"/>
              <a:t>akan</a:t>
            </a:r>
            <a:r>
              <a:rPr spc="-10" dirty="0"/>
              <a:t> </a:t>
            </a:r>
            <a:r>
              <a:rPr dirty="0"/>
              <a:t>lebih</a:t>
            </a:r>
            <a:r>
              <a:rPr spc="-15" dirty="0"/>
              <a:t> </a:t>
            </a:r>
            <a:r>
              <a:rPr spc="-5" dirty="0"/>
              <a:t>mudah</a:t>
            </a:r>
            <a:r>
              <a:rPr spc="5" dirty="0"/>
              <a:t> </a:t>
            </a:r>
            <a:r>
              <a:rPr dirty="0"/>
              <a:t>dalam</a:t>
            </a:r>
            <a:r>
              <a:rPr spc="-15" dirty="0"/>
              <a:t> </a:t>
            </a:r>
            <a:r>
              <a:rPr spc="-5" dirty="0"/>
              <a:t>memberikan</a:t>
            </a:r>
            <a:r>
              <a:rPr spc="5" dirty="0"/>
              <a:t> </a:t>
            </a:r>
            <a:r>
              <a:rPr dirty="0"/>
              <a:t>informasi</a:t>
            </a:r>
            <a:r>
              <a:rPr spc="-10" dirty="0"/>
              <a:t> </a:t>
            </a:r>
            <a:r>
              <a:rPr dirty="0"/>
              <a:t>kepada pengunjung</a:t>
            </a:r>
          </a:p>
          <a:p>
            <a:pPr marL="290830">
              <a:lnSpc>
                <a:spcPct val="100000"/>
              </a:lnSpc>
              <a:spcBef>
                <a:spcPts val="35"/>
              </a:spcBef>
            </a:pPr>
            <a:r>
              <a:rPr dirty="0"/>
              <a:t>tanpa</a:t>
            </a:r>
            <a:r>
              <a:rPr spc="-35" dirty="0"/>
              <a:t> </a:t>
            </a:r>
            <a:r>
              <a:rPr dirty="0"/>
              <a:t>harus</a:t>
            </a:r>
            <a:r>
              <a:rPr spc="-10" dirty="0"/>
              <a:t> </a:t>
            </a:r>
            <a:r>
              <a:rPr dirty="0"/>
              <a:t>bertatap</a:t>
            </a:r>
            <a:r>
              <a:rPr spc="-35" dirty="0"/>
              <a:t> </a:t>
            </a:r>
            <a:r>
              <a:rPr spc="-5" dirty="0"/>
              <a:t>muka.</a:t>
            </a:r>
          </a:p>
          <a:p>
            <a:pPr marL="290830" marR="5080">
              <a:lnSpc>
                <a:spcPct val="107200"/>
              </a:lnSpc>
              <a:spcBef>
                <a:spcPts val="5"/>
              </a:spcBef>
              <a:buAutoNum type="arabicParenR" startAt="3"/>
              <a:tabLst>
                <a:tab pos="539115" algn="l"/>
              </a:tabLst>
            </a:pPr>
            <a:r>
              <a:rPr spc="-5" dirty="0"/>
              <a:t>Aplikasi website</a:t>
            </a:r>
            <a:r>
              <a:rPr dirty="0"/>
              <a:t> Bekasi</a:t>
            </a:r>
            <a:r>
              <a:rPr spc="-5" dirty="0"/>
              <a:t> </a:t>
            </a:r>
            <a:r>
              <a:rPr dirty="0"/>
              <a:t>Healing</a:t>
            </a:r>
            <a:r>
              <a:rPr spc="-5" dirty="0"/>
              <a:t> </a:t>
            </a:r>
            <a:r>
              <a:rPr spc="5" dirty="0"/>
              <a:t>yang</a:t>
            </a:r>
            <a:r>
              <a:rPr spc="-25" dirty="0"/>
              <a:t> </a:t>
            </a:r>
            <a:r>
              <a:rPr dirty="0"/>
              <a:t>telah</a:t>
            </a:r>
            <a:r>
              <a:rPr spc="-20" dirty="0"/>
              <a:t> </a:t>
            </a:r>
            <a:r>
              <a:rPr dirty="0"/>
              <a:t>dibangun</a:t>
            </a:r>
            <a:r>
              <a:rPr spc="-10" dirty="0"/>
              <a:t> </a:t>
            </a:r>
            <a:r>
              <a:rPr dirty="0"/>
              <a:t>ini berhasil nebampilkan </a:t>
            </a:r>
            <a:r>
              <a:rPr spc="-434" dirty="0"/>
              <a:t> </a:t>
            </a:r>
            <a:r>
              <a:rPr dirty="0"/>
              <a:t>berapa</a:t>
            </a:r>
            <a:r>
              <a:rPr spc="-20" dirty="0"/>
              <a:t> </a:t>
            </a:r>
            <a:r>
              <a:rPr dirty="0"/>
              <a:t>info</a:t>
            </a:r>
            <a:r>
              <a:rPr spc="5" dirty="0"/>
              <a:t> </a:t>
            </a:r>
            <a:r>
              <a:rPr dirty="0"/>
              <a:t>seperti,</a:t>
            </a:r>
            <a:r>
              <a:rPr spc="-20" dirty="0"/>
              <a:t> </a:t>
            </a:r>
            <a:r>
              <a:rPr dirty="0"/>
              <a:t>beranda,</a:t>
            </a:r>
            <a:r>
              <a:rPr spc="-15" dirty="0"/>
              <a:t> </a:t>
            </a:r>
            <a:r>
              <a:rPr dirty="0"/>
              <a:t>info,</a:t>
            </a:r>
            <a:r>
              <a:rPr spc="-10" dirty="0"/>
              <a:t> </a:t>
            </a:r>
            <a:r>
              <a:rPr dirty="0"/>
              <a:t>paket</a:t>
            </a:r>
            <a:r>
              <a:rPr spc="20" dirty="0"/>
              <a:t> </a:t>
            </a:r>
            <a:r>
              <a:rPr dirty="0"/>
              <a:t>healing,</a:t>
            </a:r>
            <a:r>
              <a:rPr spc="-15" dirty="0"/>
              <a:t> </a:t>
            </a:r>
            <a:r>
              <a:rPr dirty="0"/>
              <a:t>galeri,</a:t>
            </a:r>
            <a:r>
              <a:rPr spc="-35" dirty="0"/>
              <a:t> </a:t>
            </a:r>
            <a:r>
              <a:rPr dirty="0"/>
              <a:t>serta </a:t>
            </a:r>
            <a:r>
              <a:rPr spc="-5" dirty="0"/>
              <a:t>akses</a:t>
            </a:r>
            <a:r>
              <a:rPr spc="15" dirty="0"/>
              <a:t> </a:t>
            </a:r>
            <a:r>
              <a:rPr dirty="0"/>
              <a:t>hub</a:t>
            </a:r>
            <a:r>
              <a:rPr spc="-15" dirty="0"/>
              <a:t> </a:t>
            </a:r>
            <a:r>
              <a:rPr dirty="0"/>
              <a:t>kami.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351" y="3970608"/>
            <a:ext cx="7931784" cy="1173480"/>
          </a:xfrm>
          <a:custGeom>
            <a:avLst/>
            <a:gdLst/>
            <a:ahLst/>
            <a:cxnLst/>
            <a:rect l="l" t="t" r="r" b="b"/>
            <a:pathLst>
              <a:path w="7931784" h="1173479">
                <a:moveTo>
                  <a:pt x="0" y="1172890"/>
                </a:moveTo>
                <a:lnTo>
                  <a:pt x="77054" y="1134182"/>
                </a:lnTo>
                <a:lnTo>
                  <a:pt x="126475" y="1108900"/>
                </a:lnTo>
                <a:lnTo>
                  <a:pt x="175961" y="1083381"/>
                </a:lnTo>
                <a:lnTo>
                  <a:pt x="225384" y="1057789"/>
                </a:lnTo>
                <a:lnTo>
                  <a:pt x="274620" y="1032288"/>
                </a:lnTo>
                <a:lnTo>
                  <a:pt x="323543" y="1007043"/>
                </a:lnTo>
                <a:lnTo>
                  <a:pt x="372028" y="982218"/>
                </a:lnTo>
                <a:lnTo>
                  <a:pt x="419948" y="957977"/>
                </a:lnTo>
                <a:lnTo>
                  <a:pt x="467178" y="934486"/>
                </a:lnTo>
                <a:lnTo>
                  <a:pt x="513592" y="911908"/>
                </a:lnTo>
                <a:lnTo>
                  <a:pt x="559066" y="890407"/>
                </a:lnTo>
                <a:lnTo>
                  <a:pt x="603473" y="870149"/>
                </a:lnTo>
                <a:lnTo>
                  <a:pt x="646687" y="851298"/>
                </a:lnTo>
                <a:lnTo>
                  <a:pt x="688584" y="834017"/>
                </a:lnTo>
                <a:lnTo>
                  <a:pt x="742570" y="812264"/>
                </a:lnTo>
                <a:lnTo>
                  <a:pt x="794804" y="790889"/>
                </a:lnTo>
                <a:lnTo>
                  <a:pt x="845480" y="769965"/>
                </a:lnTo>
                <a:lnTo>
                  <a:pt x="894793" y="749567"/>
                </a:lnTo>
                <a:lnTo>
                  <a:pt x="942938" y="729769"/>
                </a:lnTo>
                <a:lnTo>
                  <a:pt x="990110" y="710643"/>
                </a:lnTo>
                <a:lnTo>
                  <a:pt x="1036503" y="692264"/>
                </a:lnTo>
                <a:lnTo>
                  <a:pt x="1082313" y="674705"/>
                </a:lnTo>
                <a:lnTo>
                  <a:pt x="1127734" y="658040"/>
                </a:lnTo>
                <a:lnTo>
                  <a:pt x="1172961" y="642342"/>
                </a:lnTo>
                <a:lnTo>
                  <a:pt x="1218188" y="627686"/>
                </a:lnTo>
                <a:lnTo>
                  <a:pt x="1263611" y="614145"/>
                </a:lnTo>
                <a:lnTo>
                  <a:pt x="1309425" y="601792"/>
                </a:lnTo>
                <a:lnTo>
                  <a:pt x="1355824" y="590701"/>
                </a:lnTo>
                <a:lnTo>
                  <a:pt x="1403003" y="580946"/>
                </a:lnTo>
                <a:lnTo>
                  <a:pt x="1451156" y="572601"/>
                </a:lnTo>
                <a:lnTo>
                  <a:pt x="1500480" y="565739"/>
                </a:lnTo>
                <a:lnTo>
                  <a:pt x="1551168" y="560434"/>
                </a:lnTo>
                <a:lnTo>
                  <a:pt x="1597754" y="556936"/>
                </a:lnTo>
                <a:lnTo>
                  <a:pt x="1644901" y="554531"/>
                </a:lnTo>
                <a:lnTo>
                  <a:pt x="1692565" y="553196"/>
                </a:lnTo>
                <a:lnTo>
                  <a:pt x="1740702" y="552908"/>
                </a:lnTo>
                <a:lnTo>
                  <a:pt x="1789271" y="553644"/>
                </a:lnTo>
                <a:lnTo>
                  <a:pt x="1838226" y="555380"/>
                </a:lnTo>
                <a:lnTo>
                  <a:pt x="1887526" y="558095"/>
                </a:lnTo>
                <a:lnTo>
                  <a:pt x="1937126" y="561766"/>
                </a:lnTo>
                <a:lnTo>
                  <a:pt x="1986983" y="566368"/>
                </a:lnTo>
                <a:lnTo>
                  <a:pt x="2037054" y="571880"/>
                </a:lnTo>
                <a:lnTo>
                  <a:pt x="2087295" y="578278"/>
                </a:lnTo>
                <a:lnTo>
                  <a:pt x="2137664" y="585540"/>
                </a:lnTo>
                <a:lnTo>
                  <a:pt x="2188116" y="593642"/>
                </a:lnTo>
                <a:lnTo>
                  <a:pt x="2238609" y="602562"/>
                </a:lnTo>
                <a:lnTo>
                  <a:pt x="2289099" y="612276"/>
                </a:lnTo>
                <a:lnTo>
                  <a:pt x="2339543" y="622762"/>
                </a:lnTo>
                <a:lnTo>
                  <a:pt x="2389897" y="633997"/>
                </a:lnTo>
                <a:lnTo>
                  <a:pt x="2440119" y="645958"/>
                </a:lnTo>
                <a:lnTo>
                  <a:pt x="2490164" y="658622"/>
                </a:lnTo>
                <a:lnTo>
                  <a:pt x="2539990" y="671965"/>
                </a:lnTo>
                <a:lnTo>
                  <a:pt x="2585402" y="685502"/>
                </a:lnTo>
                <a:lnTo>
                  <a:pt x="2631230" y="701089"/>
                </a:lnTo>
                <a:lnTo>
                  <a:pt x="2677413" y="718509"/>
                </a:lnTo>
                <a:lnTo>
                  <a:pt x="2723887" y="737543"/>
                </a:lnTo>
                <a:lnTo>
                  <a:pt x="2770591" y="757975"/>
                </a:lnTo>
                <a:lnTo>
                  <a:pt x="2817462" y="779584"/>
                </a:lnTo>
                <a:lnTo>
                  <a:pt x="2864438" y="802154"/>
                </a:lnTo>
                <a:lnTo>
                  <a:pt x="2911458" y="825466"/>
                </a:lnTo>
                <a:lnTo>
                  <a:pt x="2958457" y="849302"/>
                </a:lnTo>
                <a:lnTo>
                  <a:pt x="3005375" y="873443"/>
                </a:lnTo>
                <a:lnTo>
                  <a:pt x="3052149" y="897673"/>
                </a:lnTo>
                <a:lnTo>
                  <a:pt x="3098717" y="921771"/>
                </a:lnTo>
                <a:lnTo>
                  <a:pt x="3145016" y="945521"/>
                </a:lnTo>
                <a:lnTo>
                  <a:pt x="3190984" y="968705"/>
                </a:lnTo>
                <a:lnTo>
                  <a:pt x="3236559" y="991103"/>
                </a:lnTo>
                <a:lnTo>
                  <a:pt x="3281680" y="1012498"/>
                </a:lnTo>
                <a:lnTo>
                  <a:pt x="3326282" y="1032672"/>
                </a:lnTo>
                <a:lnTo>
                  <a:pt x="3370305" y="1051406"/>
                </a:lnTo>
                <a:lnTo>
                  <a:pt x="3413686" y="1068483"/>
                </a:lnTo>
                <a:lnTo>
                  <a:pt x="3456362" y="1083684"/>
                </a:lnTo>
                <a:lnTo>
                  <a:pt x="3498272" y="1096791"/>
                </a:lnTo>
                <a:lnTo>
                  <a:pt x="3539353" y="1107586"/>
                </a:lnTo>
                <a:lnTo>
                  <a:pt x="3594867" y="1119667"/>
                </a:lnTo>
                <a:lnTo>
                  <a:pt x="3649626" y="1129649"/>
                </a:lnTo>
                <a:lnTo>
                  <a:pt x="3703613" y="1137610"/>
                </a:lnTo>
                <a:lnTo>
                  <a:pt x="3756812" y="1143628"/>
                </a:lnTo>
                <a:lnTo>
                  <a:pt x="3809210" y="1147783"/>
                </a:lnTo>
                <a:lnTo>
                  <a:pt x="3860790" y="1150152"/>
                </a:lnTo>
                <a:lnTo>
                  <a:pt x="3911538" y="1150815"/>
                </a:lnTo>
                <a:lnTo>
                  <a:pt x="3961437" y="1149849"/>
                </a:lnTo>
                <a:lnTo>
                  <a:pt x="4010473" y="1147333"/>
                </a:lnTo>
                <a:lnTo>
                  <a:pt x="4058631" y="1143347"/>
                </a:lnTo>
                <a:lnTo>
                  <a:pt x="4105896" y="1137967"/>
                </a:lnTo>
                <a:lnTo>
                  <a:pt x="4152251" y="1131274"/>
                </a:lnTo>
                <a:lnTo>
                  <a:pt x="4197682" y="1123345"/>
                </a:lnTo>
                <a:lnTo>
                  <a:pt x="4242173" y="1114259"/>
                </a:lnTo>
                <a:lnTo>
                  <a:pt x="4285710" y="1104095"/>
                </a:lnTo>
                <a:lnTo>
                  <a:pt x="4328277" y="1092931"/>
                </a:lnTo>
                <a:lnTo>
                  <a:pt x="4379378" y="1076614"/>
                </a:lnTo>
                <a:lnTo>
                  <a:pt x="4429109" y="1056640"/>
                </a:lnTo>
                <a:lnTo>
                  <a:pt x="4477470" y="1033496"/>
                </a:lnTo>
                <a:lnTo>
                  <a:pt x="4524462" y="1007671"/>
                </a:lnTo>
                <a:lnTo>
                  <a:pt x="4570084" y="979654"/>
                </a:lnTo>
                <a:lnTo>
                  <a:pt x="4614337" y="949933"/>
                </a:lnTo>
                <a:lnTo>
                  <a:pt x="4657221" y="918995"/>
                </a:lnTo>
                <a:lnTo>
                  <a:pt x="4698737" y="887331"/>
                </a:lnTo>
                <a:lnTo>
                  <a:pt x="4738886" y="855427"/>
                </a:lnTo>
                <a:lnTo>
                  <a:pt x="4777666" y="823772"/>
                </a:lnTo>
                <a:lnTo>
                  <a:pt x="4815080" y="792855"/>
                </a:lnTo>
                <a:lnTo>
                  <a:pt x="4851127" y="763163"/>
                </a:lnTo>
                <a:lnTo>
                  <a:pt x="4885807" y="735186"/>
                </a:lnTo>
                <a:lnTo>
                  <a:pt x="4927517" y="699641"/>
                </a:lnTo>
                <a:lnTo>
                  <a:pt x="4964847" y="663342"/>
                </a:lnTo>
                <a:lnTo>
                  <a:pt x="4998681" y="626676"/>
                </a:lnTo>
                <a:lnTo>
                  <a:pt x="5029904" y="590028"/>
                </a:lnTo>
                <a:lnTo>
                  <a:pt x="5059400" y="553784"/>
                </a:lnTo>
                <a:lnTo>
                  <a:pt x="5088054" y="518329"/>
                </a:lnTo>
                <a:lnTo>
                  <a:pt x="5116750" y="484048"/>
                </a:lnTo>
                <a:lnTo>
                  <a:pt x="5146374" y="451327"/>
                </a:lnTo>
                <a:lnTo>
                  <a:pt x="5177810" y="420552"/>
                </a:lnTo>
                <a:lnTo>
                  <a:pt x="5211943" y="392108"/>
                </a:lnTo>
                <a:lnTo>
                  <a:pt x="5252163" y="362572"/>
                </a:lnTo>
                <a:lnTo>
                  <a:pt x="5293347" y="334423"/>
                </a:lnTo>
                <a:lnTo>
                  <a:pt x="5335405" y="307852"/>
                </a:lnTo>
                <a:lnTo>
                  <a:pt x="5378248" y="283049"/>
                </a:lnTo>
                <a:lnTo>
                  <a:pt x="5421784" y="260203"/>
                </a:lnTo>
                <a:lnTo>
                  <a:pt x="5465924" y="239505"/>
                </a:lnTo>
                <a:lnTo>
                  <a:pt x="5510578" y="221145"/>
                </a:lnTo>
                <a:lnTo>
                  <a:pt x="5555657" y="205312"/>
                </a:lnTo>
                <a:lnTo>
                  <a:pt x="5601071" y="192198"/>
                </a:lnTo>
                <a:lnTo>
                  <a:pt x="5645940" y="182024"/>
                </a:lnTo>
                <a:lnTo>
                  <a:pt x="5689853" y="174707"/>
                </a:lnTo>
                <a:lnTo>
                  <a:pt x="5733546" y="169986"/>
                </a:lnTo>
                <a:lnTo>
                  <a:pt x="5777756" y="167603"/>
                </a:lnTo>
                <a:lnTo>
                  <a:pt x="5823221" y="167298"/>
                </a:lnTo>
                <a:lnTo>
                  <a:pt x="5870678" y="168812"/>
                </a:lnTo>
                <a:lnTo>
                  <a:pt x="5920862" y="171884"/>
                </a:lnTo>
                <a:lnTo>
                  <a:pt x="5974511" y="176257"/>
                </a:lnTo>
                <a:lnTo>
                  <a:pt x="6032363" y="181669"/>
                </a:lnTo>
                <a:lnTo>
                  <a:pt x="6075468" y="186777"/>
                </a:lnTo>
                <a:lnTo>
                  <a:pt x="6121175" y="193782"/>
                </a:lnTo>
                <a:lnTo>
                  <a:pt x="6169095" y="202339"/>
                </a:lnTo>
                <a:lnTo>
                  <a:pt x="6218840" y="212103"/>
                </a:lnTo>
                <a:lnTo>
                  <a:pt x="6270022" y="222730"/>
                </a:lnTo>
                <a:lnTo>
                  <a:pt x="6322253" y="233874"/>
                </a:lnTo>
                <a:lnTo>
                  <a:pt x="6375144" y="245190"/>
                </a:lnTo>
                <a:lnTo>
                  <a:pt x="6428309" y="256335"/>
                </a:lnTo>
                <a:lnTo>
                  <a:pt x="6481357" y="266962"/>
                </a:lnTo>
                <a:lnTo>
                  <a:pt x="6533902" y="276728"/>
                </a:lnTo>
                <a:lnTo>
                  <a:pt x="6585556" y="285287"/>
                </a:lnTo>
                <a:lnTo>
                  <a:pt x="6635929" y="292294"/>
                </a:lnTo>
                <a:lnTo>
                  <a:pt x="6684635" y="297404"/>
                </a:lnTo>
                <a:lnTo>
                  <a:pt x="6735835" y="301749"/>
                </a:lnTo>
                <a:lnTo>
                  <a:pt x="6786104" y="305875"/>
                </a:lnTo>
                <a:lnTo>
                  <a:pt x="6835606" y="309563"/>
                </a:lnTo>
                <a:lnTo>
                  <a:pt x="6884504" y="312593"/>
                </a:lnTo>
                <a:lnTo>
                  <a:pt x="6932964" y="314747"/>
                </a:lnTo>
                <a:lnTo>
                  <a:pt x="6981148" y="315805"/>
                </a:lnTo>
                <a:lnTo>
                  <a:pt x="7029221" y="315549"/>
                </a:lnTo>
                <a:lnTo>
                  <a:pt x="7077347" y="313758"/>
                </a:lnTo>
                <a:lnTo>
                  <a:pt x="7125690" y="310215"/>
                </a:lnTo>
                <a:lnTo>
                  <a:pt x="7174414" y="304700"/>
                </a:lnTo>
                <a:lnTo>
                  <a:pt x="7223683" y="296993"/>
                </a:lnTo>
                <a:lnTo>
                  <a:pt x="7273661" y="286876"/>
                </a:lnTo>
                <a:lnTo>
                  <a:pt x="7321041" y="275090"/>
                </a:lnTo>
                <a:lnTo>
                  <a:pt x="7369851" y="260948"/>
                </a:lnTo>
                <a:lnTo>
                  <a:pt x="7419718" y="244709"/>
                </a:lnTo>
                <a:lnTo>
                  <a:pt x="7470267" y="226631"/>
                </a:lnTo>
                <a:lnTo>
                  <a:pt x="7521126" y="206972"/>
                </a:lnTo>
                <a:lnTo>
                  <a:pt x="7571921" y="185991"/>
                </a:lnTo>
                <a:lnTo>
                  <a:pt x="7622278" y="163947"/>
                </a:lnTo>
                <a:lnTo>
                  <a:pt x="7671824" y="141098"/>
                </a:lnTo>
                <a:lnTo>
                  <a:pt x="7720185" y="117704"/>
                </a:lnTo>
                <a:lnTo>
                  <a:pt x="7766987" y="94021"/>
                </a:lnTo>
                <a:lnTo>
                  <a:pt x="7811858" y="70310"/>
                </a:lnTo>
                <a:lnTo>
                  <a:pt x="7854423" y="46828"/>
                </a:lnTo>
                <a:lnTo>
                  <a:pt x="7894310" y="23834"/>
                </a:lnTo>
                <a:lnTo>
                  <a:pt x="7931648" y="0"/>
                </a:lnTo>
              </a:path>
            </a:pathLst>
          </a:custGeom>
          <a:ln w="76199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1972" y="3426967"/>
            <a:ext cx="4273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CREDITS:</a:t>
            </a:r>
            <a:r>
              <a:rPr sz="1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presentation</a:t>
            </a:r>
            <a:r>
              <a:rPr sz="1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r>
              <a:rPr sz="12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1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12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Slidesgo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2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icons</a:t>
            </a:r>
            <a:r>
              <a:rPr sz="1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ahoma"/>
                <a:cs typeface="Tahoma"/>
                <a:hlinkClick r:id="rId3"/>
              </a:rPr>
              <a:t>Flaticon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infographics</a:t>
            </a:r>
            <a:r>
              <a:rPr sz="1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ahoma"/>
                <a:cs typeface="Tahoma"/>
                <a:hlinkClick r:id="rId4"/>
              </a:rPr>
              <a:t>Freepik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872" y="350520"/>
            <a:ext cx="262255" cy="279400"/>
          </a:xfrm>
          <a:custGeom>
            <a:avLst/>
            <a:gdLst/>
            <a:ahLst/>
            <a:cxnLst/>
            <a:rect l="l" t="t" r="r" b="b"/>
            <a:pathLst>
              <a:path w="262255" h="279400">
                <a:moveTo>
                  <a:pt x="131064" y="0"/>
                </a:moveTo>
                <a:lnTo>
                  <a:pt x="124802" y="40258"/>
                </a:lnTo>
                <a:lnTo>
                  <a:pt x="107873" y="76580"/>
                </a:lnTo>
                <a:lnTo>
                  <a:pt x="77127" y="110870"/>
                </a:lnTo>
                <a:lnTo>
                  <a:pt x="43815" y="130682"/>
                </a:lnTo>
                <a:lnTo>
                  <a:pt x="0" y="139572"/>
                </a:lnTo>
                <a:lnTo>
                  <a:pt x="6438" y="139700"/>
                </a:lnTo>
                <a:lnTo>
                  <a:pt x="49695" y="150875"/>
                </a:lnTo>
                <a:lnTo>
                  <a:pt x="86880" y="176783"/>
                </a:lnTo>
                <a:lnTo>
                  <a:pt x="111366" y="208025"/>
                </a:lnTo>
                <a:lnTo>
                  <a:pt x="126644" y="245109"/>
                </a:lnTo>
                <a:lnTo>
                  <a:pt x="131064" y="278891"/>
                </a:lnTo>
                <a:lnTo>
                  <a:pt x="131241" y="271906"/>
                </a:lnTo>
                <a:lnTo>
                  <a:pt x="141744" y="226059"/>
                </a:lnTo>
                <a:lnTo>
                  <a:pt x="166039" y="186308"/>
                </a:lnTo>
                <a:lnTo>
                  <a:pt x="200825" y="156971"/>
                </a:lnTo>
                <a:lnTo>
                  <a:pt x="236537" y="142493"/>
                </a:lnTo>
                <a:lnTo>
                  <a:pt x="262128" y="139572"/>
                </a:lnTo>
                <a:lnTo>
                  <a:pt x="255498" y="139191"/>
                </a:lnTo>
                <a:lnTo>
                  <a:pt x="218135" y="130682"/>
                </a:lnTo>
                <a:lnTo>
                  <a:pt x="185000" y="110870"/>
                </a:lnTo>
                <a:lnTo>
                  <a:pt x="157937" y="82041"/>
                </a:lnTo>
                <a:lnTo>
                  <a:pt x="137134" y="40258"/>
                </a:lnTo>
                <a:lnTo>
                  <a:pt x="131241" y="6984"/>
                </a:lnTo>
                <a:lnTo>
                  <a:pt x="131064" y="0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36191"/>
            <a:ext cx="441959" cy="105410"/>
          </a:xfrm>
          <a:custGeom>
            <a:avLst/>
            <a:gdLst/>
            <a:ahLst/>
            <a:cxnLst/>
            <a:rect l="l" t="t" r="r" b="b"/>
            <a:pathLst>
              <a:path w="441959" h="105410">
                <a:moveTo>
                  <a:pt x="441947" y="0"/>
                </a:moveTo>
                <a:lnTo>
                  <a:pt x="0" y="0"/>
                </a:lnTo>
                <a:lnTo>
                  <a:pt x="0" y="105155"/>
                </a:lnTo>
                <a:lnTo>
                  <a:pt x="441947" y="105155"/>
                </a:lnTo>
                <a:lnTo>
                  <a:pt x="441947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325880"/>
            <a:ext cx="441959" cy="105410"/>
          </a:xfrm>
          <a:custGeom>
            <a:avLst/>
            <a:gdLst/>
            <a:ahLst/>
            <a:cxnLst/>
            <a:rect l="l" t="t" r="r" b="b"/>
            <a:pathLst>
              <a:path w="441959" h="105409">
                <a:moveTo>
                  <a:pt x="441947" y="0"/>
                </a:moveTo>
                <a:lnTo>
                  <a:pt x="0" y="0"/>
                </a:lnTo>
                <a:lnTo>
                  <a:pt x="0" y="105155"/>
                </a:lnTo>
                <a:lnTo>
                  <a:pt x="441947" y="105155"/>
                </a:lnTo>
                <a:lnTo>
                  <a:pt x="441947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15567"/>
            <a:ext cx="441959" cy="105410"/>
          </a:xfrm>
          <a:custGeom>
            <a:avLst/>
            <a:gdLst/>
            <a:ahLst/>
            <a:cxnLst/>
            <a:rect l="l" t="t" r="r" b="b"/>
            <a:pathLst>
              <a:path w="441959" h="105409">
                <a:moveTo>
                  <a:pt x="441947" y="0"/>
                </a:moveTo>
                <a:lnTo>
                  <a:pt x="0" y="0"/>
                </a:lnTo>
                <a:lnTo>
                  <a:pt x="0" y="105155"/>
                </a:lnTo>
                <a:lnTo>
                  <a:pt x="441947" y="105155"/>
                </a:lnTo>
                <a:lnTo>
                  <a:pt x="441947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5255"/>
            <a:ext cx="441959" cy="105410"/>
          </a:xfrm>
          <a:custGeom>
            <a:avLst/>
            <a:gdLst/>
            <a:ahLst/>
            <a:cxnLst/>
            <a:rect l="l" t="t" r="r" b="b"/>
            <a:pathLst>
              <a:path w="441959" h="105409">
                <a:moveTo>
                  <a:pt x="441947" y="0"/>
                </a:moveTo>
                <a:lnTo>
                  <a:pt x="0" y="0"/>
                </a:lnTo>
                <a:lnTo>
                  <a:pt x="0" y="105155"/>
                </a:lnTo>
                <a:lnTo>
                  <a:pt x="441947" y="105155"/>
                </a:lnTo>
                <a:lnTo>
                  <a:pt x="441947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0331" y="756756"/>
              <a:ext cx="1153668" cy="339376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84820" y="0"/>
              <a:ext cx="1059180" cy="1021080"/>
            </a:xfrm>
            <a:custGeom>
              <a:avLst/>
              <a:gdLst/>
              <a:ahLst/>
              <a:cxnLst/>
              <a:rect l="l" t="t" r="r" b="b"/>
              <a:pathLst>
                <a:path w="1059179" h="1021080">
                  <a:moveTo>
                    <a:pt x="1059180" y="41732"/>
                  </a:moveTo>
                  <a:lnTo>
                    <a:pt x="1046492" y="46850"/>
                  </a:lnTo>
                  <a:lnTo>
                    <a:pt x="1059167" y="34175"/>
                  </a:lnTo>
                  <a:lnTo>
                    <a:pt x="1059167" y="0"/>
                  </a:lnTo>
                  <a:lnTo>
                    <a:pt x="568198" y="0"/>
                  </a:lnTo>
                  <a:lnTo>
                    <a:pt x="597966" y="29768"/>
                  </a:lnTo>
                  <a:lnTo>
                    <a:pt x="530567" y="0"/>
                  </a:lnTo>
                  <a:lnTo>
                    <a:pt x="276085" y="0"/>
                  </a:lnTo>
                  <a:lnTo>
                    <a:pt x="586752" y="137185"/>
                  </a:lnTo>
                  <a:lnTo>
                    <a:pt x="0" y="137185"/>
                  </a:lnTo>
                  <a:lnTo>
                    <a:pt x="0" y="240792"/>
                  </a:lnTo>
                  <a:lnTo>
                    <a:pt x="565531" y="240792"/>
                  </a:lnTo>
                  <a:lnTo>
                    <a:pt x="41148" y="452247"/>
                  </a:lnTo>
                  <a:lnTo>
                    <a:pt x="80518" y="548640"/>
                  </a:lnTo>
                  <a:lnTo>
                    <a:pt x="612508" y="333692"/>
                  </a:lnTo>
                  <a:lnTo>
                    <a:pt x="205740" y="740029"/>
                  </a:lnTo>
                  <a:lnTo>
                    <a:pt x="279527" y="813816"/>
                  </a:lnTo>
                  <a:lnTo>
                    <a:pt x="671588" y="421754"/>
                  </a:lnTo>
                  <a:lnTo>
                    <a:pt x="448056" y="927354"/>
                  </a:lnTo>
                  <a:lnTo>
                    <a:pt x="543306" y="969264"/>
                  </a:lnTo>
                  <a:lnTo>
                    <a:pt x="778764" y="436613"/>
                  </a:lnTo>
                  <a:lnTo>
                    <a:pt x="778764" y="1021080"/>
                  </a:lnTo>
                  <a:lnTo>
                    <a:pt x="882383" y="1021080"/>
                  </a:lnTo>
                  <a:lnTo>
                    <a:pt x="882383" y="455815"/>
                  </a:lnTo>
                  <a:lnTo>
                    <a:pt x="1059167" y="893254"/>
                  </a:lnTo>
                  <a:lnTo>
                    <a:pt x="1059167" y="616661"/>
                  </a:lnTo>
                  <a:lnTo>
                    <a:pt x="973353" y="404774"/>
                  </a:lnTo>
                  <a:lnTo>
                    <a:pt x="1059167" y="490448"/>
                  </a:lnTo>
                  <a:lnTo>
                    <a:pt x="1059167" y="345757"/>
                  </a:lnTo>
                  <a:lnTo>
                    <a:pt x="1059167" y="343789"/>
                  </a:lnTo>
                  <a:lnTo>
                    <a:pt x="1059167" y="240792"/>
                  </a:lnTo>
                  <a:lnTo>
                    <a:pt x="1059180" y="153200"/>
                  </a:lnTo>
                  <a:lnTo>
                    <a:pt x="1059180" y="137185"/>
                  </a:lnTo>
                  <a:lnTo>
                    <a:pt x="1059180" y="41732"/>
                  </a:lnTo>
                  <a:close/>
                </a:path>
              </a:pathLst>
            </a:custGeom>
            <a:solidFill>
              <a:srgbClr val="FF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91143" y="4514088"/>
              <a:ext cx="262255" cy="279400"/>
            </a:xfrm>
            <a:custGeom>
              <a:avLst/>
              <a:gdLst/>
              <a:ahLst/>
              <a:cxnLst/>
              <a:rect l="l" t="t" r="r" b="b"/>
              <a:pathLst>
                <a:path w="262254" h="279400">
                  <a:moveTo>
                    <a:pt x="131063" y="0"/>
                  </a:moveTo>
                  <a:lnTo>
                    <a:pt x="124840" y="40208"/>
                  </a:lnTo>
                  <a:lnTo>
                    <a:pt x="107823" y="76568"/>
                  </a:lnTo>
                  <a:lnTo>
                    <a:pt x="77088" y="110896"/>
                  </a:lnTo>
                  <a:lnTo>
                    <a:pt x="43814" y="130721"/>
                  </a:lnTo>
                  <a:lnTo>
                    <a:pt x="0" y="139534"/>
                  </a:lnTo>
                  <a:lnTo>
                    <a:pt x="6476" y="139725"/>
                  </a:lnTo>
                  <a:lnTo>
                    <a:pt x="43814" y="148348"/>
                  </a:lnTo>
                  <a:lnTo>
                    <a:pt x="82041" y="172402"/>
                  </a:lnTo>
                  <a:lnTo>
                    <a:pt x="107823" y="202323"/>
                  </a:lnTo>
                  <a:lnTo>
                    <a:pt x="126619" y="245110"/>
                  </a:lnTo>
                  <a:lnTo>
                    <a:pt x="131063" y="278892"/>
                  </a:lnTo>
                  <a:lnTo>
                    <a:pt x="131190" y="271919"/>
                  </a:lnTo>
                  <a:lnTo>
                    <a:pt x="139319" y="232257"/>
                  </a:lnTo>
                  <a:lnTo>
                    <a:pt x="157987" y="196824"/>
                  </a:lnTo>
                  <a:lnTo>
                    <a:pt x="185038" y="168186"/>
                  </a:lnTo>
                  <a:lnTo>
                    <a:pt x="224154" y="145961"/>
                  </a:lnTo>
                  <a:lnTo>
                    <a:pt x="262127" y="139534"/>
                  </a:lnTo>
                  <a:lnTo>
                    <a:pt x="249300" y="138620"/>
                  </a:lnTo>
                  <a:lnTo>
                    <a:pt x="206501" y="125209"/>
                  </a:lnTo>
                  <a:lnTo>
                    <a:pt x="175005" y="102082"/>
                  </a:lnTo>
                  <a:lnTo>
                    <a:pt x="150749" y="70866"/>
                  </a:lnTo>
                  <a:lnTo>
                    <a:pt x="135254" y="33782"/>
                  </a:lnTo>
                  <a:lnTo>
                    <a:pt x="131190" y="6972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2F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552682"/>
              <a:ext cx="1791103" cy="15908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297027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4953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951" y="2639567"/>
              <a:ext cx="661416" cy="6614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8760" y="2639567"/>
              <a:ext cx="659891" cy="6614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7044" y="2639567"/>
              <a:ext cx="659892" cy="6614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1468" y="2851404"/>
              <a:ext cx="249923" cy="24993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65832" y="2851404"/>
              <a:ext cx="249936" cy="2499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23644" y="2851404"/>
              <a:ext cx="249936" cy="24993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9364" y="781812"/>
              <a:ext cx="2805684" cy="3579876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THANKS!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91972" y="1524761"/>
            <a:ext cx="2584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uest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ns?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1972" y="1768601"/>
            <a:ext cx="21424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  <a:hlinkClick r:id="rId13"/>
              </a:rPr>
              <a:t>travelling@google.com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35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62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2914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17540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travellingcinta.com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3127" y="3386328"/>
            <a:ext cx="4681728" cy="499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6973" y="4902992"/>
            <a:ext cx="2057400" cy="240665"/>
          </a:xfrm>
          <a:custGeom>
            <a:avLst/>
            <a:gdLst/>
            <a:ahLst/>
            <a:cxnLst/>
            <a:rect l="l" t="t" r="r" b="b"/>
            <a:pathLst>
              <a:path w="2057400" h="240664">
                <a:moveTo>
                  <a:pt x="2057200" y="240506"/>
                </a:moveTo>
                <a:lnTo>
                  <a:pt x="2051036" y="237983"/>
                </a:lnTo>
                <a:lnTo>
                  <a:pt x="2000366" y="217059"/>
                </a:lnTo>
                <a:lnTo>
                  <a:pt x="1951060" y="196660"/>
                </a:lnTo>
                <a:lnTo>
                  <a:pt x="1902924" y="176861"/>
                </a:lnTo>
                <a:lnTo>
                  <a:pt x="1855763" y="157735"/>
                </a:lnTo>
                <a:lnTo>
                  <a:pt x="1809382" y="139355"/>
                </a:lnTo>
                <a:lnTo>
                  <a:pt x="1763587" y="121796"/>
                </a:lnTo>
                <a:lnTo>
                  <a:pt x="1718181" y="105131"/>
                </a:lnTo>
                <a:lnTo>
                  <a:pt x="1672971" y="89433"/>
                </a:lnTo>
                <a:lnTo>
                  <a:pt x="1627760" y="74777"/>
                </a:lnTo>
                <a:lnTo>
                  <a:pt x="1582356" y="61236"/>
                </a:lnTo>
                <a:lnTo>
                  <a:pt x="1536561" y="48883"/>
                </a:lnTo>
                <a:lnTo>
                  <a:pt x="1490182" y="37793"/>
                </a:lnTo>
                <a:lnTo>
                  <a:pt x="1443024" y="28038"/>
                </a:lnTo>
                <a:lnTo>
                  <a:pt x="1394891" y="19693"/>
                </a:lnTo>
                <a:lnTo>
                  <a:pt x="1345588" y="12831"/>
                </a:lnTo>
                <a:lnTo>
                  <a:pt x="1294922" y="7526"/>
                </a:lnTo>
                <a:lnTo>
                  <a:pt x="1248336" y="4028"/>
                </a:lnTo>
                <a:lnTo>
                  <a:pt x="1201189" y="1623"/>
                </a:lnTo>
                <a:lnTo>
                  <a:pt x="1153525" y="288"/>
                </a:lnTo>
                <a:lnTo>
                  <a:pt x="1105388" y="0"/>
                </a:lnTo>
                <a:lnTo>
                  <a:pt x="1056821" y="735"/>
                </a:lnTo>
                <a:lnTo>
                  <a:pt x="1007866" y="2472"/>
                </a:lnTo>
                <a:lnTo>
                  <a:pt x="958569" y="5187"/>
                </a:lnTo>
                <a:lnTo>
                  <a:pt x="908972" y="8858"/>
                </a:lnTo>
                <a:lnTo>
                  <a:pt x="859118" y="13460"/>
                </a:lnTo>
                <a:lnTo>
                  <a:pt x="809051" y="18972"/>
                </a:lnTo>
                <a:lnTo>
                  <a:pt x="758815" y="25371"/>
                </a:lnTo>
                <a:lnTo>
                  <a:pt x="708453" y="32633"/>
                </a:lnTo>
                <a:lnTo>
                  <a:pt x="658008" y="40735"/>
                </a:lnTo>
                <a:lnTo>
                  <a:pt x="607524" y="49655"/>
                </a:lnTo>
                <a:lnTo>
                  <a:pt x="557044" y="59370"/>
                </a:lnTo>
                <a:lnTo>
                  <a:pt x="506611" y="69857"/>
                </a:lnTo>
                <a:lnTo>
                  <a:pt x="456270" y="81092"/>
                </a:lnTo>
                <a:lnTo>
                  <a:pt x="406063" y="93054"/>
                </a:lnTo>
                <a:lnTo>
                  <a:pt x="356034" y="105718"/>
                </a:lnTo>
                <a:lnTo>
                  <a:pt x="306227" y="119062"/>
                </a:lnTo>
                <a:lnTo>
                  <a:pt x="260815" y="132598"/>
                </a:lnTo>
                <a:lnTo>
                  <a:pt x="214989" y="148184"/>
                </a:lnTo>
                <a:lnTo>
                  <a:pt x="168810" y="165603"/>
                </a:lnTo>
                <a:lnTo>
                  <a:pt x="122340" y="184637"/>
                </a:lnTo>
                <a:lnTo>
                  <a:pt x="75642" y="205068"/>
                </a:lnTo>
                <a:lnTo>
                  <a:pt x="28777" y="226677"/>
                </a:lnTo>
                <a:lnTo>
                  <a:pt x="0" y="240506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17382"/>
            <a:ext cx="1239520" cy="626110"/>
          </a:xfrm>
          <a:custGeom>
            <a:avLst/>
            <a:gdLst/>
            <a:ahLst/>
            <a:cxnLst/>
            <a:rect l="l" t="t" r="r" b="b"/>
            <a:pathLst>
              <a:path w="1239520" h="626110">
                <a:moveTo>
                  <a:pt x="1239090" y="626115"/>
                </a:moveTo>
                <a:lnTo>
                  <a:pt x="1238418" y="625560"/>
                </a:lnTo>
                <a:lnTo>
                  <a:pt x="1202387" y="595869"/>
                </a:lnTo>
                <a:lnTo>
                  <a:pt x="1167726" y="567892"/>
                </a:lnTo>
                <a:lnTo>
                  <a:pt x="1126038" y="532346"/>
                </a:lnTo>
                <a:lnTo>
                  <a:pt x="1088723" y="496046"/>
                </a:lnTo>
                <a:lnTo>
                  <a:pt x="1054898" y="459379"/>
                </a:lnTo>
                <a:lnTo>
                  <a:pt x="1023681" y="422731"/>
                </a:lnTo>
                <a:lnTo>
                  <a:pt x="994187" y="386486"/>
                </a:lnTo>
                <a:lnTo>
                  <a:pt x="965535" y="351030"/>
                </a:lnTo>
                <a:lnTo>
                  <a:pt x="936841" y="316750"/>
                </a:lnTo>
                <a:lnTo>
                  <a:pt x="907223" y="284029"/>
                </a:lnTo>
                <a:lnTo>
                  <a:pt x="875796" y="253254"/>
                </a:lnTo>
                <a:lnTo>
                  <a:pt x="841679" y="224810"/>
                </a:lnTo>
                <a:lnTo>
                  <a:pt x="801444" y="195273"/>
                </a:lnTo>
                <a:lnTo>
                  <a:pt x="760255" y="167125"/>
                </a:lnTo>
                <a:lnTo>
                  <a:pt x="718199" y="140554"/>
                </a:lnTo>
                <a:lnTo>
                  <a:pt x="675364" y="115750"/>
                </a:lnTo>
                <a:lnTo>
                  <a:pt x="631836" y="92904"/>
                </a:lnTo>
                <a:lnTo>
                  <a:pt x="587703" y="72206"/>
                </a:lnTo>
                <a:lnTo>
                  <a:pt x="543051" y="53846"/>
                </a:lnTo>
                <a:lnTo>
                  <a:pt x="497967" y="38014"/>
                </a:lnTo>
                <a:lnTo>
                  <a:pt x="452539" y="24899"/>
                </a:lnTo>
                <a:lnTo>
                  <a:pt x="407681" y="14725"/>
                </a:lnTo>
                <a:lnTo>
                  <a:pt x="363777" y="7408"/>
                </a:lnTo>
                <a:lnTo>
                  <a:pt x="320091" y="2688"/>
                </a:lnTo>
                <a:lnTo>
                  <a:pt x="275887" y="305"/>
                </a:lnTo>
                <a:lnTo>
                  <a:pt x="230428" y="0"/>
                </a:lnTo>
                <a:lnTo>
                  <a:pt x="182977" y="1513"/>
                </a:lnTo>
                <a:lnTo>
                  <a:pt x="132799" y="4586"/>
                </a:lnTo>
                <a:lnTo>
                  <a:pt x="79157" y="8958"/>
                </a:lnTo>
                <a:lnTo>
                  <a:pt x="21314" y="14371"/>
                </a:lnTo>
                <a:lnTo>
                  <a:pt x="0" y="16897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67116" y="373379"/>
            <a:ext cx="262255" cy="280670"/>
          </a:xfrm>
          <a:custGeom>
            <a:avLst/>
            <a:gdLst/>
            <a:ahLst/>
            <a:cxnLst/>
            <a:rect l="l" t="t" r="r" b="b"/>
            <a:pathLst>
              <a:path w="262254" h="280670">
                <a:moveTo>
                  <a:pt x="131063" y="0"/>
                </a:moveTo>
                <a:lnTo>
                  <a:pt x="124840" y="40386"/>
                </a:lnTo>
                <a:lnTo>
                  <a:pt x="107823" y="76962"/>
                </a:lnTo>
                <a:lnTo>
                  <a:pt x="77088" y="111506"/>
                </a:lnTo>
                <a:lnTo>
                  <a:pt x="43814" y="131445"/>
                </a:lnTo>
                <a:lnTo>
                  <a:pt x="6476" y="139954"/>
                </a:lnTo>
                <a:lnTo>
                  <a:pt x="0" y="140335"/>
                </a:lnTo>
                <a:lnTo>
                  <a:pt x="6476" y="140462"/>
                </a:lnTo>
                <a:lnTo>
                  <a:pt x="49656" y="151765"/>
                </a:lnTo>
                <a:lnTo>
                  <a:pt x="86867" y="177800"/>
                </a:lnTo>
                <a:lnTo>
                  <a:pt x="111378" y="209169"/>
                </a:lnTo>
                <a:lnTo>
                  <a:pt x="126618" y="246507"/>
                </a:lnTo>
                <a:lnTo>
                  <a:pt x="131063" y="280416"/>
                </a:lnTo>
                <a:lnTo>
                  <a:pt x="131190" y="273431"/>
                </a:lnTo>
                <a:lnTo>
                  <a:pt x="139318" y="233553"/>
                </a:lnTo>
                <a:lnTo>
                  <a:pt x="157987" y="197866"/>
                </a:lnTo>
                <a:lnTo>
                  <a:pt x="185038" y="169037"/>
                </a:lnTo>
                <a:lnTo>
                  <a:pt x="224154" y="146812"/>
                </a:lnTo>
                <a:lnTo>
                  <a:pt x="262127" y="140335"/>
                </a:lnTo>
                <a:lnTo>
                  <a:pt x="255524" y="139954"/>
                </a:lnTo>
                <a:lnTo>
                  <a:pt x="218185" y="131445"/>
                </a:lnTo>
                <a:lnTo>
                  <a:pt x="185038" y="111506"/>
                </a:lnTo>
                <a:lnTo>
                  <a:pt x="157987" y="82550"/>
                </a:lnTo>
                <a:lnTo>
                  <a:pt x="139318" y="46862"/>
                </a:lnTo>
                <a:lnTo>
                  <a:pt x="131190" y="6985"/>
                </a:lnTo>
                <a:lnTo>
                  <a:pt x="131063" y="0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5594" y="4093464"/>
            <a:ext cx="2868405" cy="10500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2065" y="202438"/>
            <a:ext cx="2501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0" dirty="0"/>
              <a:t>Pendahuluan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644448" y="981278"/>
            <a:ext cx="7996555" cy="375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715" indent="-317500" algn="just">
              <a:lnSpc>
                <a:spcPct val="1071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World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wide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(WWW), lebih dikenal dengan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web,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merupakan salah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satu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layanan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yang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didapat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oleh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pemakai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komputer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yang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terhubung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keinternet.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1800" spc="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pada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awalnya adalah ruang informasi dalam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internet,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dengan menggunakan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hyperteks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pemakan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tuntun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untuk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menemukan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informasi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dengan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mengikuti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link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yang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disediakan.</a:t>
            </a:r>
            <a:endParaRPr sz="1800">
              <a:latin typeface="Times New Roman"/>
              <a:cs typeface="Times New Roman"/>
            </a:endParaRPr>
          </a:p>
          <a:p>
            <a:pPr marL="329565" marR="6985" indent="-317500" algn="just">
              <a:lnSpc>
                <a:spcPct val="106900"/>
              </a:lnSpc>
              <a:spcBef>
                <a:spcPts val="8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Internet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berasaal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dari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kata internasional networking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artinya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jaringa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internasional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(luas dan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mendunia). Jaringan tersebut terbentuk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dari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banyaknya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jaringan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terkecil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yang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saliaang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tergabung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menjadi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satu jaringan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komputer.</a:t>
            </a:r>
            <a:endParaRPr sz="1800">
              <a:latin typeface="Times New Roman"/>
              <a:cs typeface="Times New Roman"/>
            </a:endParaRPr>
          </a:p>
          <a:p>
            <a:pPr marL="329565" marR="5080" indent="-317500" algn="just">
              <a:lnSpc>
                <a:spcPct val="107000"/>
              </a:lnSpc>
              <a:spcBef>
                <a:spcPts val="8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Browser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web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adalah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softwere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yang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digunakan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untuk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menampilkan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informasi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dari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server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web.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Softwere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ini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kini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telah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dikembangkan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dengan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menggunakan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interface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grafis, sehingga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pemakai dapat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dengan melakukan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point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dan click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untuk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auto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dokumen.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8979" y="278937"/>
            <a:ext cx="1139825" cy="669290"/>
          </a:xfrm>
          <a:custGeom>
            <a:avLst/>
            <a:gdLst/>
            <a:ahLst/>
            <a:cxnLst/>
            <a:rect l="l" t="t" r="r" b="b"/>
            <a:pathLst>
              <a:path w="1139825" h="669290">
                <a:moveTo>
                  <a:pt x="494756" y="0"/>
                </a:moveTo>
                <a:lnTo>
                  <a:pt x="449246" y="1097"/>
                </a:lnTo>
                <a:lnTo>
                  <a:pt x="403921" y="5347"/>
                </a:lnTo>
                <a:lnTo>
                  <a:pt x="358959" y="12739"/>
                </a:lnTo>
                <a:lnTo>
                  <a:pt x="314538" y="23261"/>
                </a:lnTo>
                <a:lnTo>
                  <a:pt x="270836" y="36904"/>
                </a:lnTo>
                <a:lnTo>
                  <a:pt x="228030" y="53657"/>
                </a:lnTo>
                <a:lnTo>
                  <a:pt x="186300" y="73510"/>
                </a:lnTo>
                <a:lnTo>
                  <a:pt x="145822" y="96452"/>
                </a:lnTo>
                <a:lnTo>
                  <a:pt x="106775" y="122472"/>
                </a:lnTo>
                <a:lnTo>
                  <a:pt x="69337" y="151561"/>
                </a:lnTo>
                <a:lnTo>
                  <a:pt x="33686" y="183708"/>
                </a:lnTo>
                <a:lnTo>
                  <a:pt x="0" y="218902"/>
                </a:lnTo>
                <a:lnTo>
                  <a:pt x="188722" y="386542"/>
                </a:lnTo>
                <a:lnTo>
                  <a:pt x="224346" y="351249"/>
                </a:lnTo>
                <a:lnTo>
                  <a:pt x="263703" y="320958"/>
                </a:lnTo>
                <a:lnTo>
                  <a:pt x="306264" y="295899"/>
                </a:lnTo>
                <a:lnTo>
                  <a:pt x="351499" y="276301"/>
                </a:lnTo>
                <a:lnTo>
                  <a:pt x="398881" y="262392"/>
                </a:lnTo>
                <a:lnTo>
                  <a:pt x="447879" y="254401"/>
                </a:lnTo>
                <a:lnTo>
                  <a:pt x="497967" y="252557"/>
                </a:lnTo>
                <a:lnTo>
                  <a:pt x="544507" y="256454"/>
                </a:lnTo>
                <a:lnTo>
                  <a:pt x="589335" y="265490"/>
                </a:lnTo>
                <a:lnTo>
                  <a:pt x="632159" y="279356"/>
                </a:lnTo>
                <a:lnTo>
                  <a:pt x="672686" y="297745"/>
                </a:lnTo>
                <a:lnTo>
                  <a:pt x="710623" y="320349"/>
                </a:lnTo>
                <a:lnTo>
                  <a:pt x="745678" y="346860"/>
                </a:lnTo>
                <a:lnTo>
                  <a:pt x="777557" y="376970"/>
                </a:lnTo>
                <a:lnTo>
                  <a:pt x="805969" y="410371"/>
                </a:lnTo>
                <a:lnTo>
                  <a:pt x="830619" y="446755"/>
                </a:lnTo>
                <a:lnTo>
                  <a:pt x="851217" y="485814"/>
                </a:lnTo>
                <a:lnTo>
                  <a:pt x="867469" y="527240"/>
                </a:lnTo>
                <a:lnTo>
                  <a:pt x="879082" y="570725"/>
                </a:lnTo>
                <a:lnTo>
                  <a:pt x="885764" y="615961"/>
                </a:lnTo>
                <a:lnTo>
                  <a:pt x="887222" y="662640"/>
                </a:lnTo>
                <a:lnTo>
                  <a:pt x="1139571" y="669244"/>
                </a:lnTo>
                <a:lnTo>
                  <a:pt x="1139080" y="621391"/>
                </a:lnTo>
                <a:lnTo>
                  <a:pt x="1135118" y="574022"/>
                </a:lnTo>
                <a:lnTo>
                  <a:pt x="1127759" y="527308"/>
                </a:lnTo>
                <a:lnTo>
                  <a:pt x="1117077" y="481421"/>
                </a:lnTo>
                <a:lnTo>
                  <a:pt x="1103146" y="436532"/>
                </a:lnTo>
                <a:lnTo>
                  <a:pt x="1086040" y="392813"/>
                </a:lnTo>
                <a:lnTo>
                  <a:pt x="1065833" y="350436"/>
                </a:lnTo>
                <a:lnTo>
                  <a:pt x="1042599" y="309571"/>
                </a:lnTo>
                <a:lnTo>
                  <a:pt x="1016412" y="270391"/>
                </a:lnTo>
                <a:lnTo>
                  <a:pt x="987347" y="233067"/>
                </a:lnTo>
                <a:lnTo>
                  <a:pt x="955477" y="197771"/>
                </a:lnTo>
                <a:lnTo>
                  <a:pt x="920876" y="164673"/>
                </a:lnTo>
                <a:lnTo>
                  <a:pt x="883305" y="133678"/>
                </a:lnTo>
                <a:lnTo>
                  <a:pt x="844139" y="105938"/>
                </a:lnTo>
                <a:lnTo>
                  <a:pt x="803556" y="81445"/>
                </a:lnTo>
                <a:lnTo>
                  <a:pt x="761735" y="60187"/>
                </a:lnTo>
                <a:lnTo>
                  <a:pt x="718852" y="42154"/>
                </a:lnTo>
                <a:lnTo>
                  <a:pt x="675087" y="27336"/>
                </a:lnTo>
                <a:lnTo>
                  <a:pt x="630617" y="15722"/>
                </a:lnTo>
                <a:lnTo>
                  <a:pt x="585619" y="7301"/>
                </a:lnTo>
                <a:lnTo>
                  <a:pt x="540273" y="2064"/>
                </a:lnTo>
                <a:lnTo>
                  <a:pt x="494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2543" y="4514088"/>
            <a:ext cx="262255" cy="279400"/>
          </a:xfrm>
          <a:custGeom>
            <a:avLst/>
            <a:gdLst/>
            <a:ahLst/>
            <a:cxnLst/>
            <a:rect l="l" t="t" r="r" b="b"/>
            <a:pathLst>
              <a:path w="262254" h="279400">
                <a:moveTo>
                  <a:pt x="131063" y="0"/>
                </a:moveTo>
                <a:lnTo>
                  <a:pt x="124840" y="40208"/>
                </a:lnTo>
                <a:lnTo>
                  <a:pt x="107823" y="76568"/>
                </a:lnTo>
                <a:lnTo>
                  <a:pt x="77088" y="110896"/>
                </a:lnTo>
                <a:lnTo>
                  <a:pt x="43814" y="130721"/>
                </a:lnTo>
                <a:lnTo>
                  <a:pt x="0" y="139534"/>
                </a:lnTo>
                <a:lnTo>
                  <a:pt x="6476" y="139725"/>
                </a:lnTo>
                <a:lnTo>
                  <a:pt x="43814" y="148348"/>
                </a:lnTo>
                <a:lnTo>
                  <a:pt x="82041" y="172402"/>
                </a:lnTo>
                <a:lnTo>
                  <a:pt x="107823" y="202323"/>
                </a:lnTo>
                <a:lnTo>
                  <a:pt x="126619" y="245110"/>
                </a:lnTo>
                <a:lnTo>
                  <a:pt x="131063" y="278892"/>
                </a:lnTo>
                <a:lnTo>
                  <a:pt x="131190" y="271919"/>
                </a:lnTo>
                <a:lnTo>
                  <a:pt x="139319" y="232257"/>
                </a:lnTo>
                <a:lnTo>
                  <a:pt x="157987" y="196824"/>
                </a:lnTo>
                <a:lnTo>
                  <a:pt x="185038" y="168186"/>
                </a:lnTo>
                <a:lnTo>
                  <a:pt x="224154" y="145961"/>
                </a:lnTo>
                <a:lnTo>
                  <a:pt x="262127" y="139534"/>
                </a:lnTo>
                <a:lnTo>
                  <a:pt x="249300" y="138620"/>
                </a:lnTo>
                <a:lnTo>
                  <a:pt x="206501" y="125209"/>
                </a:lnTo>
                <a:lnTo>
                  <a:pt x="175005" y="102082"/>
                </a:lnTo>
                <a:lnTo>
                  <a:pt x="150749" y="70866"/>
                </a:lnTo>
                <a:lnTo>
                  <a:pt x="135254" y="33782"/>
                </a:lnTo>
                <a:lnTo>
                  <a:pt x="131190" y="6972"/>
                </a:lnTo>
                <a:lnTo>
                  <a:pt x="131063" y="0"/>
                </a:lnTo>
                <a:close/>
              </a:path>
            </a:pathLst>
          </a:custGeom>
          <a:solidFill>
            <a:srgbClr val="2F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43006" y="0"/>
            <a:ext cx="3901440" cy="1054100"/>
          </a:xfrm>
          <a:custGeom>
            <a:avLst/>
            <a:gdLst/>
            <a:ahLst/>
            <a:cxnLst/>
            <a:rect l="l" t="t" r="r" b="b"/>
            <a:pathLst>
              <a:path w="3901440" h="1054100">
                <a:moveTo>
                  <a:pt x="3900993" y="1053464"/>
                </a:moveTo>
                <a:lnTo>
                  <a:pt x="3852023" y="1054100"/>
                </a:lnTo>
                <a:lnTo>
                  <a:pt x="3802123" y="1053131"/>
                </a:lnTo>
                <a:lnTo>
                  <a:pt x="3753087" y="1050613"/>
                </a:lnTo>
                <a:lnTo>
                  <a:pt x="3704929" y="1046625"/>
                </a:lnTo>
                <a:lnTo>
                  <a:pt x="3657665" y="1041243"/>
                </a:lnTo>
                <a:lnTo>
                  <a:pt x="3611310" y="1034547"/>
                </a:lnTo>
                <a:lnTo>
                  <a:pt x="3565879" y="1026616"/>
                </a:lnTo>
                <a:lnTo>
                  <a:pt x="3521387" y="1017526"/>
                </a:lnTo>
                <a:lnTo>
                  <a:pt x="3477851" y="1007357"/>
                </a:lnTo>
                <a:lnTo>
                  <a:pt x="3435284" y="996188"/>
                </a:lnTo>
                <a:lnTo>
                  <a:pt x="3384182" y="979895"/>
                </a:lnTo>
                <a:lnTo>
                  <a:pt x="3334451" y="959947"/>
                </a:lnTo>
                <a:lnTo>
                  <a:pt x="3286090" y="936831"/>
                </a:lnTo>
                <a:lnTo>
                  <a:pt x="3239099" y="911035"/>
                </a:lnTo>
                <a:lnTo>
                  <a:pt x="3193477" y="883048"/>
                </a:lnTo>
                <a:lnTo>
                  <a:pt x="3149224" y="853357"/>
                </a:lnTo>
                <a:lnTo>
                  <a:pt x="3106339" y="822450"/>
                </a:lnTo>
                <a:lnTo>
                  <a:pt x="3064823" y="790816"/>
                </a:lnTo>
                <a:lnTo>
                  <a:pt x="3024675" y="758942"/>
                </a:lnTo>
                <a:lnTo>
                  <a:pt x="2985894" y="727316"/>
                </a:lnTo>
                <a:lnTo>
                  <a:pt x="2948481" y="696427"/>
                </a:lnTo>
                <a:lnTo>
                  <a:pt x="2912434" y="666762"/>
                </a:lnTo>
                <a:lnTo>
                  <a:pt x="2877754" y="638810"/>
                </a:lnTo>
                <a:lnTo>
                  <a:pt x="2836043" y="603292"/>
                </a:lnTo>
                <a:lnTo>
                  <a:pt x="2798713" y="567024"/>
                </a:lnTo>
                <a:lnTo>
                  <a:pt x="2764879" y="530390"/>
                </a:lnTo>
                <a:lnTo>
                  <a:pt x="2733657" y="493775"/>
                </a:lnTo>
                <a:lnTo>
                  <a:pt x="2704161" y="457565"/>
                </a:lnTo>
                <a:lnTo>
                  <a:pt x="2675507" y="422142"/>
                </a:lnTo>
                <a:lnTo>
                  <a:pt x="2646810" y="387894"/>
                </a:lnTo>
                <a:lnTo>
                  <a:pt x="2617186" y="355203"/>
                </a:lnTo>
                <a:lnTo>
                  <a:pt x="2585751" y="324456"/>
                </a:lnTo>
                <a:lnTo>
                  <a:pt x="2551618" y="296037"/>
                </a:lnTo>
                <a:lnTo>
                  <a:pt x="2511397" y="266524"/>
                </a:lnTo>
                <a:lnTo>
                  <a:pt x="2470213" y="238397"/>
                </a:lnTo>
                <a:lnTo>
                  <a:pt x="2428155" y="211845"/>
                </a:lnTo>
                <a:lnTo>
                  <a:pt x="2385313" y="187058"/>
                </a:lnTo>
                <a:lnTo>
                  <a:pt x="2341777" y="164227"/>
                </a:lnTo>
                <a:lnTo>
                  <a:pt x="2297637" y="143542"/>
                </a:lnTo>
                <a:lnTo>
                  <a:pt x="2252982" y="125194"/>
                </a:lnTo>
                <a:lnTo>
                  <a:pt x="2207903" y="109371"/>
                </a:lnTo>
                <a:lnTo>
                  <a:pt x="2162490" y="96265"/>
                </a:lnTo>
                <a:lnTo>
                  <a:pt x="2117621" y="86133"/>
                </a:lnTo>
                <a:lnTo>
                  <a:pt x="2073708" y="78847"/>
                </a:lnTo>
                <a:lnTo>
                  <a:pt x="2030015" y="74149"/>
                </a:lnTo>
                <a:lnTo>
                  <a:pt x="1985804" y="71780"/>
                </a:lnTo>
                <a:lnTo>
                  <a:pt x="1940339" y="71484"/>
                </a:lnTo>
                <a:lnTo>
                  <a:pt x="1892883" y="73001"/>
                </a:lnTo>
                <a:lnTo>
                  <a:pt x="1842699" y="76073"/>
                </a:lnTo>
                <a:lnTo>
                  <a:pt x="1789049" y="80443"/>
                </a:lnTo>
                <a:lnTo>
                  <a:pt x="1731198" y="85851"/>
                </a:lnTo>
                <a:lnTo>
                  <a:pt x="1688092" y="90957"/>
                </a:lnTo>
                <a:lnTo>
                  <a:pt x="1642385" y="97954"/>
                </a:lnTo>
                <a:lnTo>
                  <a:pt x="1594466" y="106500"/>
                </a:lnTo>
                <a:lnTo>
                  <a:pt x="1544720" y="116251"/>
                </a:lnTo>
                <a:lnTo>
                  <a:pt x="1493538" y="126861"/>
                </a:lnTo>
                <a:lnTo>
                  <a:pt x="1441308" y="137987"/>
                </a:lnTo>
                <a:lnTo>
                  <a:pt x="1388416" y="149286"/>
                </a:lnTo>
                <a:lnTo>
                  <a:pt x="1335252" y="160412"/>
                </a:lnTo>
                <a:lnTo>
                  <a:pt x="1282203" y="171022"/>
                </a:lnTo>
                <a:lnTo>
                  <a:pt x="1229658" y="180773"/>
                </a:lnTo>
                <a:lnTo>
                  <a:pt x="1178005" y="189319"/>
                </a:lnTo>
                <a:lnTo>
                  <a:pt x="1127631" y="196316"/>
                </a:lnTo>
                <a:lnTo>
                  <a:pt x="1078926" y="201422"/>
                </a:lnTo>
                <a:lnTo>
                  <a:pt x="1027725" y="205766"/>
                </a:lnTo>
                <a:lnTo>
                  <a:pt x="977456" y="209892"/>
                </a:lnTo>
                <a:lnTo>
                  <a:pt x="927955" y="213580"/>
                </a:lnTo>
                <a:lnTo>
                  <a:pt x="879056" y="216610"/>
                </a:lnTo>
                <a:lnTo>
                  <a:pt x="830597" y="218763"/>
                </a:lnTo>
                <a:lnTo>
                  <a:pt x="782413" y="219821"/>
                </a:lnTo>
                <a:lnTo>
                  <a:pt x="734340" y="219563"/>
                </a:lnTo>
                <a:lnTo>
                  <a:pt x="686214" y="217772"/>
                </a:lnTo>
                <a:lnTo>
                  <a:pt x="637871" y="214227"/>
                </a:lnTo>
                <a:lnTo>
                  <a:pt x="589147" y="208709"/>
                </a:lnTo>
                <a:lnTo>
                  <a:pt x="539878" y="201000"/>
                </a:lnTo>
                <a:lnTo>
                  <a:pt x="489900" y="190880"/>
                </a:lnTo>
                <a:lnTo>
                  <a:pt x="442520" y="179124"/>
                </a:lnTo>
                <a:lnTo>
                  <a:pt x="393710" y="165010"/>
                </a:lnTo>
                <a:lnTo>
                  <a:pt x="343843" y="148799"/>
                </a:lnTo>
                <a:lnTo>
                  <a:pt x="293293" y="130747"/>
                </a:lnTo>
                <a:lnTo>
                  <a:pt x="242435" y="111114"/>
                </a:lnTo>
                <a:lnTo>
                  <a:pt x="191640" y="90157"/>
                </a:lnTo>
                <a:lnTo>
                  <a:pt x="141283" y="68136"/>
                </a:lnTo>
                <a:lnTo>
                  <a:pt x="91737" y="45308"/>
                </a:lnTo>
                <a:lnTo>
                  <a:pt x="43376" y="21932"/>
                </a:lnTo>
                <a:lnTo>
                  <a:pt x="0" y="0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5236"/>
            <a:ext cx="970788" cy="8625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7352" y="957453"/>
            <a:ext cx="37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>
                <a:solidFill>
                  <a:srgbClr val="2F3734"/>
                </a:solidFill>
                <a:latin typeface="Georgia"/>
                <a:cs typeface="Georgia"/>
              </a:rPr>
              <a:t>01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9144" y="86944"/>
            <a:ext cx="404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" dirty="0"/>
              <a:t>Bahasa</a:t>
            </a:r>
            <a:r>
              <a:rPr sz="3200" spc="5" dirty="0"/>
              <a:t> </a:t>
            </a:r>
            <a:r>
              <a:rPr sz="3200" spc="25" dirty="0"/>
              <a:t>Pemrograman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76471"/>
            <a:ext cx="1626631" cy="13670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49754" y="811529"/>
            <a:ext cx="64300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PHP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merupakan</a:t>
            </a:r>
            <a:r>
              <a:rPr sz="16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kependekan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dari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kata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Hypertext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Preprocesor.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PHP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tergolong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sebagai</a:t>
            </a: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perangkat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lunak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sorce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yang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diatur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dalam</a:t>
            </a: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aturan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general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purpose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916" y="918972"/>
            <a:ext cx="1418844" cy="8625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171700"/>
            <a:ext cx="982980" cy="8625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8935" y="2369896"/>
            <a:ext cx="3797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2F3734"/>
                </a:solidFill>
                <a:latin typeface="Georgia"/>
                <a:cs typeface="Georgia"/>
              </a:rPr>
              <a:t>0</a:t>
            </a:r>
            <a:r>
              <a:rPr sz="2400" spc="55" dirty="0">
                <a:solidFill>
                  <a:srgbClr val="2F3734"/>
                </a:solidFill>
                <a:latin typeface="Georgia"/>
                <a:cs typeface="Georgia"/>
              </a:rPr>
              <a:t>2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2583" y="2156460"/>
            <a:ext cx="1903476" cy="88087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349754" y="1299210"/>
            <a:ext cx="6682740" cy="891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  <a:tabLst>
                <a:tab pos="728345" algn="l"/>
                <a:tab pos="1470660" algn="l"/>
                <a:tab pos="2716530" algn="l"/>
                <a:tab pos="3194685" algn="l"/>
                <a:tab pos="3886835" algn="l"/>
                <a:tab pos="4545330" algn="l"/>
                <a:tab pos="591566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licenci	(GPL).	Pemograman	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php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sangat	cocok	dikembangkan	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dalam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lingkungan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web,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php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bias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diletakan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pada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scrip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atau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sebaliknya.</a:t>
            </a:r>
            <a:endParaRPr sz="1600">
              <a:latin typeface="Times New Roman"/>
              <a:cs typeface="Times New Roman"/>
            </a:endParaRPr>
          </a:p>
          <a:p>
            <a:pPr marL="495934">
              <a:lnSpc>
                <a:spcPct val="100000"/>
              </a:lnSpc>
              <a:spcBef>
                <a:spcPts val="1075"/>
              </a:spcBef>
              <a:tabLst>
                <a:tab pos="1231900" algn="l"/>
                <a:tab pos="2513965" algn="l"/>
                <a:tab pos="3058160" algn="l"/>
                <a:tab pos="3820160" algn="l"/>
                <a:tab pos="4424045" algn="l"/>
                <a:tab pos="4904105" algn="l"/>
                <a:tab pos="544957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Bahasa	pemrograman	yang	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bersifat	client	side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yang	permrosesanya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3497" y="2165984"/>
            <a:ext cx="4810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87425" algn="l"/>
                <a:tab pos="1203960" algn="l"/>
                <a:tab pos="1511935" algn="l"/>
                <a:tab pos="2044064" algn="l"/>
                <a:tab pos="2137410" algn="l"/>
                <a:tab pos="2534920" algn="l"/>
                <a:tab pos="2809240" algn="l"/>
                <a:tab pos="3080385" algn="l"/>
                <a:tab pos="3830320" algn="l"/>
                <a:tab pos="3949700" algn="l"/>
                <a:tab pos="4386580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dilakukan	oleh	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client		sering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digunakan	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pada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cip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akan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hal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ang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Ja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ipt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33497" y="2653664"/>
            <a:ext cx="4800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24610" algn="l"/>
                <a:tab pos="1901189" algn="l"/>
                <a:tab pos="2499995" algn="l"/>
                <a:tab pos="3529965" algn="l"/>
                <a:tab pos="438975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ogr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biasa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akkan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ber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kode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18552" y="2165984"/>
            <a:ext cx="6794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browser  adalah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53119" y="2165984"/>
            <a:ext cx="5822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unt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k  baha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  untuk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935" y="4013098"/>
            <a:ext cx="3797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2F3734"/>
                </a:solidFill>
                <a:latin typeface="Georgia"/>
                <a:cs typeface="Georgia"/>
              </a:rPr>
              <a:t>0</a:t>
            </a:r>
            <a:r>
              <a:rPr sz="2400" spc="70" dirty="0">
                <a:solidFill>
                  <a:srgbClr val="2F3734"/>
                </a:solidFill>
                <a:latin typeface="Georgia"/>
                <a:cs typeface="Georgia"/>
              </a:rPr>
              <a:t>3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583" y="3561588"/>
            <a:ext cx="1645919" cy="121310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637282" y="2892932"/>
            <a:ext cx="6429375" cy="212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menentukan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suatu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tindakan.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700"/>
              </a:lnSpc>
              <a:spcBef>
                <a:spcPts val="118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Cascading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Style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Sheet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(CSS)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adalah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satu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kumpulan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kode-kode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untuk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memformat,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yang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mengandalkan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satu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tampilan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isi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pada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halaman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web.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Penggunaan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style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CSS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pada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satu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halaman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diletakan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terpisah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dari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tampilan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halaman. Isi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dari halman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kode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HTML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anda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terletak di dalam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file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HTML, sedangkan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kode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CSS dapat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berupa tampilan kode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yang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berada dalam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file lain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atau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salah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satu bagian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dari dokumen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HTML, dan biasanya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diletakan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dibagian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kepala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atau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tag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&lt;head&gt;.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4528" cy="1651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22271" y="3602735"/>
            <a:ext cx="2522220" cy="1541145"/>
            <a:chOff x="6622271" y="3602735"/>
            <a:chExt cx="2522220" cy="15411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2271" y="3602735"/>
              <a:ext cx="2521728" cy="15407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62544" y="4514087"/>
              <a:ext cx="262255" cy="279400"/>
            </a:xfrm>
            <a:custGeom>
              <a:avLst/>
              <a:gdLst/>
              <a:ahLst/>
              <a:cxnLst/>
              <a:rect l="l" t="t" r="r" b="b"/>
              <a:pathLst>
                <a:path w="262254" h="279400">
                  <a:moveTo>
                    <a:pt x="131063" y="0"/>
                  </a:moveTo>
                  <a:lnTo>
                    <a:pt x="124840" y="40208"/>
                  </a:lnTo>
                  <a:lnTo>
                    <a:pt x="107823" y="76568"/>
                  </a:lnTo>
                  <a:lnTo>
                    <a:pt x="77088" y="110896"/>
                  </a:lnTo>
                  <a:lnTo>
                    <a:pt x="43814" y="130721"/>
                  </a:lnTo>
                  <a:lnTo>
                    <a:pt x="0" y="139534"/>
                  </a:lnTo>
                  <a:lnTo>
                    <a:pt x="6476" y="139725"/>
                  </a:lnTo>
                  <a:lnTo>
                    <a:pt x="43814" y="148348"/>
                  </a:lnTo>
                  <a:lnTo>
                    <a:pt x="82041" y="172402"/>
                  </a:lnTo>
                  <a:lnTo>
                    <a:pt x="107823" y="202323"/>
                  </a:lnTo>
                  <a:lnTo>
                    <a:pt x="126619" y="245110"/>
                  </a:lnTo>
                  <a:lnTo>
                    <a:pt x="131063" y="278892"/>
                  </a:lnTo>
                  <a:lnTo>
                    <a:pt x="131190" y="271919"/>
                  </a:lnTo>
                  <a:lnTo>
                    <a:pt x="139319" y="232257"/>
                  </a:lnTo>
                  <a:lnTo>
                    <a:pt x="157987" y="196824"/>
                  </a:lnTo>
                  <a:lnTo>
                    <a:pt x="185038" y="168186"/>
                  </a:lnTo>
                  <a:lnTo>
                    <a:pt x="224154" y="145961"/>
                  </a:lnTo>
                  <a:lnTo>
                    <a:pt x="262127" y="139534"/>
                  </a:lnTo>
                  <a:lnTo>
                    <a:pt x="249300" y="138620"/>
                  </a:lnTo>
                  <a:lnTo>
                    <a:pt x="206501" y="125209"/>
                  </a:lnTo>
                  <a:lnTo>
                    <a:pt x="175005" y="102082"/>
                  </a:lnTo>
                  <a:lnTo>
                    <a:pt x="150749" y="70866"/>
                  </a:lnTo>
                  <a:lnTo>
                    <a:pt x="135254" y="33782"/>
                  </a:lnTo>
                  <a:lnTo>
                    <a:pt x="131190" y="6972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2F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2899439"/>
            <a:ext cx="3054985" cy="2244090"/>
          </a:xfrm>
          <a:custGeom>
            <a:avLst/>
            <a:gdLst/>
            <a:ahLst/>
            <a:cxnLst/>
            <a:rect l="l" t="t" r="r" b="b"/>
            <a:pathLst>
              <a:path w="3054985" h="2244090">
                <a:moveTo>
                  <a:pt x="3054686" y="2244059"/>
                </a:moveTo>
                <a:lnTo>
                  <a:pt x="2999691" y="2222908"/>
                </a:lnTo>
                <a:lnTo>
                  <a:pt x="2951521" y="2205356"/>
                </a:lnTo>
                <a:lnTo>
                  <a:pt x="2902958" y="2188494"/>
                </a:lnTo>
                <a:lnTo>
                  <a:pt x="2854049" y="2172322"/>
                </a:lnTo>
                <a:lnTo>
                  <a:pt x="2804845" y="2156844"/>
                </a:lnTo>
                <a:lnTo>
                  <a:pt x="2755395" y="2142060"/>
                </a:lnTo>
                <a:lnTo>
                  <a:pt x="2705747" y="2127972"/>
                </a:lnTo>
                <a:lnTo>
                  <a:pt x="2655951" y="2114584"/>
                </a:lnTo>
                <a:lnTo>
                  <a:pt x="2609864" y="2103571"/>
                </a:lnTo>
                <a:lnTo>
                  <a:pt x="2562391" y="2094124"/>
                </a:lnTo>
                <a:lnTo>
                  <a:pt x="2513696" y="2086087"/>
                </a:lnTo>
                <a:lnTo>
                  <a:pt x="2463940" y="2079302"/>
                </a:lnTo>
                <a:lnTo>
                  <a:pt x="2413287" y="2073611"/>
                </a:lnTo>
                <a:lnTo>
                  <a:pt x="2361900" y="2068856"/>
                </a:lnTo>
                <a:lnTo>
                  <a:pt x="2309942" y="2064879"/>
                </a:lnTo>
                <a:lnTo>
                  <a:pt x="2257575" y="2061524"/>
                </a:lnTo>
                <a:lnTo>
                  <a:pt x="2204964" y="2058631"/>
                </a:lnTo>
                <a:lnTo>
                  <a:pt x="2152271" y="2056045"/>
                </a:lnTo>
                <a:lnTo>
                  <a:pt x="2099659" y="2053606"/>
                </a:lnTo>
                <a:lnTo>
                  <a:pt x="2047291" y="2051158"/>
                </a:lnTo>
                <a:lnTo>
                  <a:pt x="1995329" y="2048542"/>
                </a:lnTo>
                <a:lnTo>
                  <a:pt x="1943938" y="2045602"/>
                </a:lnTo>
                <a:lnTo>
                  <a:pt x="1893280" y="2042178"/>
                </a:lnTo>
                <a:lnTo>
                  <a:pt x="1843518" y="2038115"/>
                </a:lnTo>
                <a:lnTo>
                  <a:pt x="1794816" y="2033253"/>
                </a:lnTo>
                <a:lnTo>
                  <a:pt x="1747335" y="2027436"/>
                </a:lnTo>
                <a:lnTo>
                  <a:pt x="1701240" y="2020505"/>
                </a:lnTo>
                <a:lnTo>
                  <a:pt x="1656692" y="2012304"/>
                </a:lnTo>
                <a:lnTo>
                  <a:pt x="1613856" y="2002674"/>
                </a:lnTo>
                <a:lnTo>
                  <a:pt x="1572895" y="1991457"/>
                </a:lnTo>
                <a:lnTo>
                  <a:pt x="1518796" y="1974132"/>
                </a:lnTo>
                <a:lnTo>
                  <a:pt x="1466403" y="1955367"/>
                </a:lnTo>
                <a:lnTo>
                  <a:pt x="1415688" y="1935239"/>
                </a:lnTo>
                <a:lnTo>
                  <a:pt x="1366626" y="1913824"/>
                </a:lnTo>
                <a:lnTo>
                  <a:pt x="1319191" y="1891196"/>
                </a:lnTo>
                <a:lnTo>
                  <a:pt x="1273356" y="1867432"/>
                </a:lnTo>
                <a:lnTo>
                  <a:pt x="1229096" y="1842607"/>
                </a:lnTo>
                <a:lnTo>
                  <a:pt x="1186384" y="1816797"/>
                </a:lnTo>
                <a:lnTo>
                  <a:pt x="1145195" y="1790078"/>
                </a:lnTo>
                <a:lnTo>
                  <a:pt x="1105502" y="1762525"/>
                </a:lnTo>
                <a:lnTo>
                  <a:pt x="1067279" y="1734214"/>
                </a:lnTo>
                <a:lnTo>
                  <a:pt x="1030500" y="1705221"/>
                </a:lnTo>
                <a:lnTo>
                  <a:pt x="995139" y="1675622"/>
                </a:lnTo>
                <a:lnTo>
                  <a:pt x="961171" y="1645491"/>
                </a:lnTo>
                <a:lnTo>
                  <a:pt x="928568" y="1614905"/>
                </a:lnTo>
                <a:lnTo>
                  <a:pt x="897305" y="1583940"/>
                </a:lnTo>
                <a:lnTo>
                  <a:pt x="861231" y="1544245"/>
                </a:lnTo>
                <a:lnTo>
                  <a:pt x="828174" y="1502070"/>
                </a:lnTo>
                <a:lnTo>
                  <a:pt x="797887" y="1457837"/>
                </a:lnTo>
                <a:lnTo>
                  <a:pt x="770128" y="1411970"/>
                </a:lnTo>
                <a:lnTo>
                  <a:pt x="744652" y="1364890"/>
                </a:lnTo>
                <a:lnTo>
                  <a:pt x="721214" y="1317021"/>
                </a:lnTo>
                <a:lnTo>
                  <a:pt x="699571" y="1268785"/>
                </a:lnTo>
                <a:lnTo>
                  <a:pt x="679477" y="1220604"/>
                </a:lnTo>
                <a:lnTo>
                  <a:pt x="660688" y="1172903"/>
                </a:lnTo>
                <a:lnTo>
                  <a:pt x="642960" y="1126102"/>
                </a:lnTo>
                <a:lnTo>
                  <a:pt x="626049" y="1080625"/>
                </a:lnTo>
                <a:lnTo>
                  <a:pt x="609710" y="1036894"/>
                </a:lnTo>
                <a:lnTo>
                  <a:pt x="593699" y="995333"/>
                </a:lnTo>
                <a:lnTo>
                  <a:pt x="575389" y="943695"/>
                </a:lnTo>
                <a:lnTo>
                  <a:pt x="561243" y="893598"/>
                </a:lnTo>
                <a:lnTo>
                  <a:pt x="550303" y="844934"/>
                </a:lnTo>
                <a:lnTo>
                  <a:pt x="541612" y="797594"/>
                </a:lnTo>
                <a:lnTo>
                  <a:pt x="534212" y="751469"/>
                </a:lnTo>
                <a:lnTo>
                  <a:pt x="527146" y="706451"/>
                </a:lnTo>
                <a:lnTo>
                  <a:pt x="519457" y="662431"/>
                </a:lnTo>
                <a:lnTo>
                  <a:pt x="510186" y="619301"/>
                </a:lnTo>
                <a:lnTo>
                  <a:pt x="498376" y="576952"/>
                </a:lnTo>
                <a:lnTo>
                  <a:pt x="483069" y="535275"/>
                </a:lnTo>
                <a:lnTo>
                  <a:pt x="463012" y="489552"/>
                </a:lnTo>
                <a:lnTo>
                  <a:pt x="441434" y="444556"/>
                </a:lnTo>
                <a:lnTo>
                  <a:pt x="418317" y="400495"/>
                </a:lnTo>
                <a:lnTo>
                  <a:pt x="393641" y="357579"/>
                </a:lnTo>
                <a:lnTo>
                  <a:pt x="367386" y="316016"/>
                </a:lnTo>
                <a:lnTo>
                  <a:pt x="339533" y="276016"/>
                </a:lnTo>
                <a:lnTo>
                  <a:pt x="310062" y="237788"/>
                </a:lnTo>
                <a:lnTo>
                  <a:pt x="278954" y="201541"/>
                </a:lnTo>
                <a:lnTo>
                  <a:pt x="246189" y="167483"/>
                </a:lnTo>
                <a:lnTo>
                  <a:pt x="212440" y="136218"/>
                </a:lnTo>
                <a:lnTo>
                  <a:pt x="178090" y="107898"/>
                </a:lnTo>
                <a:lnTo>
                  <a:pt x="142629" y="81932"/>
                </a:lnTo>
                <a:lnTo>
                  <a:pt x="105551" y="57729"/>
                </a:lnTo>
                <a:lnTo>
                  <a:pt x="66347" y="34696"/>
                </a:lnTo>
                <a:lnTo>
                  <a:pt x="24510" y="12242"/>
                </a:lnTo>
                <a:lnTo>
                  <a:pt x="0" y="0"/>
                </a:lnTo>
              </a:path>
            </a:pathLst>
          </a:custGeom>
          <a:ln w="76200">
            <a:solidFill>
              <a:srgbClr val="FFE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2728" y="4584191"/>
            <a:ext cx="104139" cy="559435"/>
          </a:xfrm>
          <a:custGeom>
            <a:avLst/>
            <a:gdLst/>
            <a:ahLst/>
            <a:cxnLst/>
            <a:rect l="l" t="t" r="r" b="b"/>
            <a:pathLst>
              <a:path w="104139" h="559435">
                <a:moveTo>
                  <a:pt x="103632" y="0"/>
                </a:moveTo>
                <a:lnTo>
                  <a:pt x="0" y="0"/>
                </a:lnTo>
                <a:lnTo>
                  <a:pt x="0" y="559307"/>
                </a:lnTo>
                <a:lnTo>
                  <a:pt x="103632" y="559307"/>
                </a:lnTo>
                <a:lnTo>
                  <a:pt x="103632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3040" y="4584191"/>
            <a:ext cx="104139" cy="559435"/>
          </a:xfrm>
          <a:custGeom>
            <a:avLst/>
            <a:gdLst/>
            <a:ahLst/>
            <a:cxnLst/>
            <a:rect l="l" t="t" r="r" b="b"/>
            <a:pathLst>
              <a:path w="104139" h="559435">
                <a:moveTo>
                  <a:pt x="103632" y="0"/>
                </a:moveTo>
                <a:lnTo>
                  <a:pt x="0" y="0"/>
                </a:lnTo>
                <a:lnTo>
                  <a:pt x="0" y="559307"/>
                </a:lnTo>
                <a:lnTo>
                  <a:pt x="103632" y="559307"/>
                </a:lnTo>
                <a:lnTo>
                  <a:pt x="103632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3352" y="4584191"/>
            <a:ext cx="104139" cy="559435"/>
          </a:xfrm>
          <a:custGeom>
            <a:avLst/>
            <a:gdLst/>
            <a:ahLst/>
            <a:cxnLst/>
            <a:rect l="l" t="t" r="r" b="b"/>
            <a:pathLst>
              <a:path w="104139" h="559435">
                <a:moveTo>
                  <a:pt x="103632" y="0"/>
                </a:moveTo>
                <a:lnTo>
                  <a:pt x="0" y="0"/>
                </a:lnTo>
                <a:lnTo>
                  <a:pt x="0" y="559307"/>
                </a:lnTo>
                <a:lnTo>
                  <a:pt x="103632" y="559307"/>
                </a:lnTo>
                <a:lnTo>
                  <a:pt x="103632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3664" y="4584191"/>
            <a:ext cx="104139" cy="559435"/>
          </a:xfrm>
          <a:custGeom>
            <a:avLst/>
            <a:gdLst/>
            <a:ahLst/>
            <a:cxnLst/>
            <a:rect l="l" t="t" r="r" b="b"/>
            <a:pathLst>
              <a:path w="104139" h="559435">
                <a:moveTo>
                  <a:pt x="103632" y="0"/>
                </a:moveTo>
                <a:lnTo>
                  <a:pt x="0" y="0"/>
                </a:lnTo>
                <a:lnTo>
                  <a:pt x="0" y="559307"/>
                </a:lnTo>
                <a:lnTo>
                  <a:pt x="103632" y="559307"/>
                </a:lnTo>
                <a:lnTo>
                  <a:pt x="103632" y="0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9128" y="0"/>
            <a:ext cx="1663064" cy="1021080"/>
          </a:xfrm>
          <a:custGeom>
            <a:avLst/>
            <a:gdLst/>
            <a:ahLst/>
            <a:cxnLst/>
            <a:rect l="l" t="t" r="r" b="b"/>
            <a:pathLst>
              <a:path w="1663065" h="1021080">
                <a:moveTo>
                  <a:pt x="1662684" y="137185"/>
                </a:moveTo>
                <a:lnTo>
                  <a:pt x="1098791" y="137185"/>
                </a:lnTo>
                <a:lnTo>
                  <a:pt x="1438287" y="0"/>
                </a:lnTo>
                <a:lnTo>
                  <a:pt x="1162659" y="0"/>
                </a:lnTo>
                <a:lnTo>
                  <a:pt x="1046492" y="46850"/>
                </a:lnTo>
                <a:lnTo>
                  <a:pt x="1093343" y="0"/>
                </a:lnTo>
                <a:lnTo>
                  <a:pt x="971765" y="0"/>
                </a:lnTo>
                <a:lnTo>
                  <a:pt x="568198" y="0"/>
                </a:lnTo>
                <a:lnTo>
                  <a:pt x="597966" y="29768"/>
                </a:lnTo>
                <a:lnTo>
                  <a:pt x="530567" y="0"/>
                </a:lnTo>
                <a:lnTo>
                  <a:pt x="276085" y="0"/>
                </a:lnTo>
                <a:lnTo>
                  <a:pt x="586752" y="137185"/>
                </a:lnTo>
                <a:lnTo>
                  <a:pt x="0" y="137185"/>
                </a:lnTo>
                <a:lnTo>
                  <a:pt x="0" y="240792"/>
                </a:lnTo>
                <a:lnTo>
                  <a:pt x="565518" y="240792"/>
                </a:lnTo>
                <a:lnTo>
                  <a:pt x="41148" y="452247"/>
                </a:lnTo>
                <a:lnTo>
                  <a:pt x="80518" y="548640"/>
                </a:lnTo>
                <a:lnTo>
                  <a:pt x="612533" y="333667"/>
                </a:lnTo>
                <a:lnTo>
                  <a:pt x="205740" y="740029"/>
                </a:lnTo>
                <a:lnTo>
                  <a:pt x="279527" y="813816"/>
                </a:lnTo>
                <a:lnTo>
                  <a:pt x="671588" y="421754"/>
                </a:lnTo>
                <a:lnTo>
                  <a:pt x="448056" y="927354"/>
                </a:lnTo>
                <a:lnTo>
                  <a:pt x="543306" y="969264"/>
                </a:lnTo>
                <a:lnTo>
                  <a:pt x="778764" y="436613"/>
                </a:lnTo>
                <a:lnTo>
                  <a:pt x="778764" y="1021080"/>
                </a:lnTo>
                <a:lnTo>
                  <a:pt x="883920" y="1021080"/>
                </a:lnTo>
                <a:lnTo>
                  <a:pt x="883920" y="459613"/>
                </a:lnTo>
                <a:lnTo>
                  <a:pt x="1093597" y="978408"/>
                </a:lnTo>
                <a:lnTo>
                  <a:pt x="1190244" y="940308"/>
                </a:lnTo>
                <a:lnTo>
                  <a:pt x="973340" y="404736"/>
                </a:lnTo>
                <a:lnTo>
                  <a:pt x="1382903" y="813816"/>
                </a:lnTo>
                <a:lnTo>
                  <a:pt x="1455420" y="740029"/>
                </a:lnTo>
                <a:lnTo>
                  <a:pt x="1062697" y="347319"/>
                </a:lnTo>
                <a:lnTo>
                  <a:pt x="1570482" y="571500"/>
                </a:lnTo>
                <a:lnTo>
                  <a:pt x="1612392" y="477647"/>
                </a:lnTo>
                <a:lnTo>
                  <a:pt x="1075931" y="240792"/>
                </a:lnTo>
                <a:lnTo>
                  <a:pt x="1662684" y="240792"/>
                </a:lnTo>
                <a:lnTo>
                  <a:pt x="1662684" y="137185"/>
                </a:lnTo>
                <a:close/>
              </a:path>
            </a:pathLst>
          </a:custGeom>
          <a:solidFill>
            <a:srgbClr val="FF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73476" y="600201"/>
            <a:ext cx="3797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70" dirty="0"/>
              <a:t>Aplikasi</a:t>
            </a:r>
            <a:r>
              <a:rPr sz="3200" spc="10" dirty="0"/>
              <a:t> </a:t>
            </a:r>
            <a:r>
              <a:rPr sz="3200" spc="70" dirty="0"/>
              <a:t>Pendukung</a:t>
            </a:r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929741" y="1487804"/>
            <a:ext cx="7411720" cy="2489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Sublime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Text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adalah aplikasi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editor untuk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kode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teks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yang dapat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berjalan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diberbagai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platform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operating system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dengan menggunakan teknologi Phyton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API.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Terciptanya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aplikasi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ini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terinspirasi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dari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aplikasi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Vim,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Aplikasi</a:t>
            </a:r>
            <a:r>
              <a:rPr sz="1800" spc="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ini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sangatlah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fleksibel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dan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powerfull.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Fungsionalitas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dari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aplikasi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dapat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dikembangkan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dengan menggunakan sublime-packages. Sublime Text bukanlah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aplikasi opensource dan juga aplikasi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yang dapat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digunakan dan didapatkan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secara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gratis,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akan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tetapi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beberapa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fitur</a:t>
            </a:r>
            <a:r>
              <a:rPr sz="1800" spc="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pengembangan</a:t>
            </a:r>
            <a:r>
              <a:rPr sz="18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fungsionalitas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(packages)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dari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aplikasi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merupakan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hasil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dari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temuan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dan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mendapat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dukungan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penuh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dari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komunitas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serta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memiliki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linsensi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aplikasi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gratis.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3" y="117393"/>
            <a:ext cx="1139825" cy="792480"/>
            <a:chOff x="223" y="117393"/>
            <a:chExt cx="1139825" cy="792480"/>
          </a:xfrm>
        </p:grpSpPr>
        <p:sp>
          <p:nvSpPr>
            <p:cNvPr id="15" name="object 15"/>
            <p:cNvSpPr/>
            <p:nvPr/>
          </p:nvSpPr>
          <p:spPr>
            <a:xfrm>
              <a:off x="719327" y="629411"/>
              <a:ext cx="262255" cy="280670"/>
            </a:xfrm>
            <a:custGeom>
              <a:avLst/>
              <a:gdLst/>
              <a:ahLst/>
              <a:cxnLst/>
              <a:rect l="l" t="t" r="r" b="b"/>
              <a:pathLst>
                <a:path w="262255" h="280669">
                  <a:moveTo>
                    <a:pt x="131063" y="0"/>
                  </a:moveTo>
                  <a:lnTo>
                    <a:pt x="124802" y="40386"/>
                  </a:lnTo>
                  <a:lnTo>
                    <a:pt x="107873" y="76962"/>
                  </a:lnTo>
                  <a:lnTo>
                    <a:pt x="82105" y="107061"/>
                  </a:lnTo>
                  <a:lnTo>
                    <a:pt x="43815" y="131445"/>
                  </a:lnTo>
                  <a:lnTo>
                    <a:pt x="0" y="140335"/>
                  </a:lnTo>
                  <a:lnTo>
                    <a:pt x="6438" y="140462"/>
                  </a:lnTo>
                  <a:lnTo>
                    <a:pt x="49695" y="151764"/>
                  </a:lnTo>
                  <a:lnTo>
                    <a:pt x="86880" y="177800"/>
                  </a:lnTo>
                  <a:lnTo>
                    <a:pt x="111366" y="209168"/>
                  </a:lnTo>
                  <a:lnTo>
                    <a:pt x="126644" y="246507"/>
                  </a:lnTo>
                  <a:lnTo>
                    <a:pt x="131063" y="280415"/>
                  </a:lnTo>
                  <a:lnTo>
                    <a:pt x="131241" y="273430"/>
                  </a:lnTo>
                  <a:lnTo>
                    <a:pt x="141744" y="227202"/>
                  </a:lnTo>
                  <a:lnTo>
                    <a:pt x="166039" y="187325"/>
                  </a:lnTo>
                  <a:lnTo>
                    <a:pt x="195491" y="161289"/>
                  </a:lnTo>
                  <a:lnTo>
                    <a:pt x="230276" y="144907"/>
                  </a:lnTo>
                  <a:lnTo>
                    <a:pt x="262128" y="140335"/>
                  </a:lnTo>
                  <a:lnTo>
                    <a:pt x="255498" y="139953"/>
                  </a:lnTo>
                  <a:lnTo>
                    <a:pt x="218135" y="131445"/>
                  </a:lnTo>
                  <a:lnTo>
                    <a:pt x="185000" y="111505"/>
                  </a:lnTo>
                  <a:lnTo>
                    <a:pt x="157937" y="82550"/>
                  </a:lnTo>
                  <a:lnTo>
                    <a:pt x="137134" y="40386"/>
                  </a:lnTo>
                  <a:lnTo>
                    <a:pt x="131241" y="6985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2F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" y="117393"/>
              <a:ext cx="1139825" cy="669290"/>
            </a:xfrm>
            <a:custGeom>
              <a:avLst/>
              <a:gdLst/>
              <a:ahLst/>
              <a:cxnLst/>
              <a:rect l="l" t="t" r="r" b="b"/>
              <a:pathLst>
                <a:path w="1139825" h="669290">
                  <a:moveTo>
                    <a:pt x="644829" y="0"/>
                  </a:moveTo>
                  <a:lnTo>
                    <a:pt x="599311" y="2064"/>
                  </a:lnTo>
                  <a:lnTo>
                    <a:pt x="553964" y="7301"/>
                  </a:lnTo>
                  <a:lnTo>
                    <a:pt x="508966" y="15722"/>
                  </a:lnTo>
                  <a:lnTo>
                    <a:pt x="464494" y="27336"/>
                  </a:lnTo>
                  <a:lnTo>
                    <a:pt x="420727" y="42154"/>
                  </a:lnTo>
                  <a:lnTo>
                    <a:pt x="377843" y="60187"/>
                  </a:lnTo>
                  <a:lnTo>
                    <a:pt x="336020" y="81445"/>
                  </a:lnTo>
                  <a:lnTo>
                    <a:pt x="295437" y="105938"/>
                  </a:lnTo>
                  <a:lnTo>
                    <a:pt x="256270" y="133678"/>
                  </a:lnTo>
                  <a:lnTo>
                    <a:pt x="218699" y="164673"/>
                  </a:lnTo>
                  <a:lnTo>
                    <a:pt x="184112" y="197771"/>
                  </a:lnTo>
                  <a:lnTo>
                    <a:pt x="152254" y="233067"/>
                  </a:lnTo>
                  <a:lnTo>
                    <a:pt x="123196" y="270391"/>
                  </a:lnTo>
                  <a:lnTo>
                    <a:pt x="97015" y="309571"/>
                  </a:lnTo>
                  <a:lnTo>
                    <a:pt x="73784" y="350436"/>
                  </a:lnTo>
                  <a:lnTo>
                    <a:pt x="53577" y="392813"/>
                  </a:lnTo>
                  <a:lnTo>
                    <a:pt x="36468" y="436532"/>
                  </a:lnTo>
                  <a:lnTo>
                    <a:pt x="22532" y="481421"/>
                  </a:lnTo>
                  <a:lnTo>
                    <a:pt x="11843" y="527308"/>
                  </a:lnTo>
                  <a:lnTo>
                    <a:pt x="4475" y="574022"/>
                  </a:lnTo>
                  <a:lnTo>
                    <a:pt x="503" y="621391"/>
                  </a:lnTo>
                  <a:lnTo>
                    <a:pt x="0" y="669244"/>
                  </a:lnTo>
                  <a:lnTo>
                    <a:pt x="252354" y="662640"/>
                  </a:lnTo>
                  <a:lnTo>
                    <a:pt x="253825" y="615961"/>
                  </a:lnTo>
                  <a:lnTo>
                    <a:pt x="260516" y="570725"/>
                  </a:lnTo>
                  <a:lnTo>
                    <a:pt x="272134" y="527240"/>
                  </a:lnTo>
                  <a:lnTo>
                    <a:pt x="288386" y="485814"/>
                  </a:lnTo>
                  <a:lnTo>
                    <a:pt x="308982" y="446755"/>
                  </a:lnTo>
                  <a:lnTo>
                    <a:pt x="333630" y="410371"/>
                  </a:lnTo>
                  <a:lnTo>
                    <a:pt x="362036" y="376970"/>
                  </a:lnTo>
                  <a:lnTo>
                    <a:pt x="393908" y="346860"/>
                  </a:lnTo>
                  <a:lnTo>
                    <a:pt x="428956" y="320349"/>
                  </a:lnTo>
                  <a:lnTo>
                    <a:pt x="466887" y="297745"/>
                  </a:lnTo>
                  <a:lnTo>
                    <a:pt x="507408" y="279356"/>
                  </a:lnTo>
                  <a:lnTo>
                    <a:pt x="550228" y="265490"/>
                  </a:lnTo>
                  <a:lnTo>
                    <a:pt x="595055" y="256454"/>
                  </a:lnTo>
                  <a:lnTo>
                    <a:pt x="641596" y="252557"/>
                  </a:lnTo>
                  <a:lnTo>
                    <a:pt x="691717" y="254401"/>
                  </a:lnTo>
                  <a:lnTo>
                    <a:pt x="740739" y="262392"/>
                  </a:lnTo>
                  <a:lnTo>
                    <a:pt x="788135" y="276301"/>
                  </a:lnTo>
                  <a:lnTo>
                    <a:pt x="833376" y="295899"/>
                  </a:lnTo>
                  <a:lnTo>
                    <a:pt x="875933" y="320958"/>
                  </a:lnTo>
                  <a:lnTo>
                    <a:pt x="915277" y="351249"/>
                  </a:lnTo>
                  <a:lnTo>
                    <a:pt x="950879" y="386542"/>
                  </a:lnTo>
                  <a:lnTo>
                    <a:pt x="1139550" y="218902"/>
                  </a:lnTo>
                  <a:lnTo>
                    <a:pt x="1105872" y="183708"/>
                  </a:lnTo>
                  <a:lnTo>
                    <a:pt x="1070227" y="151561"/>
                  </a:lnTo>
                  <a:lnTo>
                    <a:pt x="1032795" y="122472"/>
                  </a:lnTo>
                  <a:lnTo>
                    <a:pt x="993753" y="96452"/>
                  </a:lnTo>
                  <a:lnTo>
                    <a:pt x="953279" y="73510"/>
                  </a:lnTo>
                  <a:lnTo>
                    <a:pt x="911552" y="53657"/>
                  </a:lnTo>
                  <a:lnTo>
                    <a:pt x="868748" y="36904"/>
                  </a:lnTo>
                  <a:lnTo>
                    <a:pt x="825048" y="23261"/>
                  </a:lnTo>
                  <a:lnTo>
                    <a:pt x="780627" y="12739"/>
                  </a:lnTo>
                  <a:lnTo>
                    <a:pt x="735665" y="5347"/>
                  </a:lnTo>
                  <a:lnTo>
                    <a:pt x="690340" y="1097"/>
                  </a:lnTo>
                  <a:lnTo>
                    <a:pt x="644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589" y="215264"/>
            <a:ext cx="4782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0" dirty="0"/>
              <a:t>Perancangan</a:t>
            </a:r>
            <a:r>
              <a:rPr sz="3200" spc="-5" dirty="0"/>
              <a:t> </a:t>
            </a:r>
            <a:r>
              <a:rPr sz="3200" spc="90" dirty="0"/>
              <a:t>Antar</a:t>
            </a:r>
            <a:r>
              <a:rPr sz="3200" spc="10" dirty="0"/>
              <a:t> </a:t>
            </a:r>
            <a:r>
              <a:rPr sz="3200" spc="50" dirty="0"/>
              <a:t>Muka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756" y="1511808"/>
            <a:ext cx="4113276" cy="25694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29308" y="1095577"/>
            <a:ext cx="203771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Antarmuka</a:t>
            </a:r>
            <a:r>
              <a:rPr sz="2000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Georgia"/>
                <a:cs typeface="Georgia"/>
              </a:rPr>
              <a:t>Login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3084" y="1076959"/>
            <a:ext cx="2357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Antarmuka</a:t>
            </a:r>
            <a:r>
              <a:rPr sz="2000" i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Georgia"/>
                <a:cs typeface="Georgia"/>
              </a:rPr>
              <a:t>Beranda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3355" y="1511808"/>
            <a:ext cx="4113276" cy="2569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" y="3891408"/>
            <a:ext cx="8115300" cy="1290320"/>
            <a:chOff x="-38100" y="3891408"/>
            <a:chExt cx="8115300" cy="1290320"/>
          </a:xfrm>
        </p:grpSpPr>
        <p:sp>
          <p:nvSpPr>
            <p:cNvPr id="3" name="object 3"/>
            <p:cNvSpPr/>
            <p:nvPr/>
          </p:nvSpPr>
          <p:spPr>
            <a:xfrm>
              <a:off x="0" y="3929508"/>
              <a:ext cx="8039100" cy="1214120"/>
            </a:xfrm>
            <a:custGeom>
              <a:avLst/>
              <a:gdLst/>
              <a:ahLst/>
              <a:cxnLst/>
              <a:rect l="l" t="t" r="r" b="b"/>
              <a:pathLst>
                <a:path w="8039100" h="1214120">
                  <a:moveTo>
                    <a:pt x="8038607" y="1213990"/>
                  </a:moveTo>
                  <a:lnTo>
                    <a:pt x="7979024" y="1186926"/>
                  </a:lnTo>
                  <a:lnTo>
                    <a:pt x="7931112" y="1164238"/>
                  </a:lnTo>
                  <a:lnTo>
                    <a:pt x="7882634" y="1140656"/>
                  </a:lnTo>
                  <a:lnTo>
                    <a:pt x="7833716" y="1116342"/>
                  </a:lnTo>
                  <a:lnTo>
                    <a:pt x="7784483" y="1091462"/>
                  </a:lnTo>
                  <a:lnTo>
                    <a:pt x="7735062" y="1066180"/>
                  </a:lnTo>
                  <a:lnTo>
                    <a:pt x="7685576" y="1040661"/>
                  </a:lnTo>
                  <a:lnTo>
                    <a:pt x="7636153" y="1015069"/>
                  </a:lnTo>
                  <a:lnTo>
                    <a:pt x="7586917" y="989568"/>
                  </a:lnTo>
                  <a:lnTo>
                    <a:pt x="7537995" y="964323"/>
                  </a:lnTo>
                  <a:lnTo>
                    <a:pt x="7489512" y="939498"/>
                  </a:lnTo>
                  <a:lnTo>
                    <a:pt x="7441592" y="915257"/>
                  </a:lnTo>
                  <a:lnTo>
                    <a:pt x="7394363" y="891766"/>
                  </a:lnTo>
                  <a:lnTo>
                    <a:pt x="7347949" y="869188"/>
                  </a:lnTo>
                  <a:lnTo>
                    <a:pt x="7302476" y="847687"/>
                  </a:lnTo>
                  <a:lnTo>
                    <a:pt x="7258070" y="827429"/>
                  </a:lnTo>
                  <a:lnTo>
                    <a:pt x="7214856" y="808578"/>
                  </a:lnTo>
                  <a:lnTo>
                    <a:pt x="7172959" y="791297"/>
                  </a:lnTo>
                  <a:lnTo>
                    <a:pt x="7118973" y="769544"/>
                  </a:lnTo>
                  <a:lnTo>
                    <a:pt x="7066739" y="748168"/>
                  </a:lnTo>
                  <a:lnTo>
                    <a:pt x="7016063" y="727245"/>
                  </a:lnTo>
                  <a:lnTo>
                    <a:pt x="6966750" y="706847"/>
                  </a:lnTo>
                  <a:lnTo>
                    <a:pt x="6918605" y="687049"/>
                  </a:lnTo>
                  <a:lnTo>
                    <a:pt x="6871433" y="667923"/>
                  </a:lnTo>
                  <a:lnTo>
                    <a:pt x="6825040" y="649544"/>
                  </a:lnTo>
                  <a:lnTo>
                    <a:pt x="6779230" y="631985"/>
                  </a:lnTo>
                  <a:lnTo>
                    <a:pt x="6733809" y="615320"/>
                  </a:lnTo>
                  <a:lnTo>
                    <a:pt x="6688583" y="599622"/>
                  </a:lnTo>
                  <a:lnTo>
                    <a:pt x="6643355" y="584966"/>
                  </a:lnTo>
                  <a:lnTo>
                    <a:pt x="6597932" y="571425"/>
                  </a:lnTo>
                  <a:lnTo>
                    <a:pt x="6552118" y="559072"/>
                  </a:lnTo>
                  <a:lnTo>
                    <a:pt x="6505719" y="547981"/>
                  </a:lnTo>
                  <a:lnTo>
                    <a:pt x="6458540" y="538226"/>
                  </a:lnTo>
                  <a:lnTo>
                    <a:pt x="6410387" y="529881"/>
                  </a:lnTo>
                  <a:lnTo>
                    <a:pt x="6361063" y="523019"/>
                  </a:lnTo>
                  <a:lnTo>
                    <a:pt x="6310376" y="517714"/>
                  </a:lnTo>
                  <a:lnTo>
                    <a:pt x="6263789" y="514216"/>
                  </a:lnTo>
                  <a:lnTo>
                    <a:pt x="6216643" y="511811"/>
                  </a:lnTo>
                  <a:lnTo>
                    <a:pt x="6168979" y="510476"/>
                  </a:lnTo>
                  <a:lnTo>
                    <a:pt x="6120841" y="510188"/>
                  </a:lnTo>
                  <a:lnTo>
                    <a:pt x="6072272" y="510923"/>
                  </a:lnTo>
                  <a:lnTo>
                    <a:pt x="6023317" y="512660"/>
                  </a:lnTo>
                  <a:lnTo>
                    <a:pt x="5974017" y="515375"/>
                  </a:lnTo>
                  <a:lnTo>
                    <a:pt x="5924417" y="519045"/>
                  </a:lnTo>
                  <a:lnTo>
                    <a:pt x="5874560" y="523648"/>
                  </a:lnTo>
                  <a:lnTo>
                    <a:pt x="5824489" y="529160"/>
                  </a:lnTo>
                  <a:lnTo>
                    <a:pt x="5774248" y="535558"/>
                  </a:lnTo>
                  <a:lnTo>
                    <a:pt x="5723879" y="542820"/>
                  </a:lnTo>
                  <a:lnTo>
                    <a:pt x="5673427" y="550922"/>
                  </a:lnTo>
                  <a:lnTo>
                    <a:pt x="5622934" y="559842"/>
                  </a:lnTo>
                  <a:lnTo>
                    <a:pt x="5572444" y="569556"/>
                  </a:lnTo>
                  <a:lnTo>
                    <a:pt x="5522000" y="580042"/>
                  </a:lnTo>
                  <a:lnTo>
                    <a:pt x="5471646" y="591277"/>
                  </a:lnTo>
                  <a:lnTo>
                    <a:pt x="5421424" y="603238"/>
                  </a:lnTo>
                  <a:lnTo>
                    <a:pt x="5371379" y="615902"/>
                  </a:lnTo>
                  <a:lnTo>
                    <a:pt x="5321554" y="629245"/>
                  </a:lnTo>
                  <a:lnTo>
                    <a:pt x="5276141" y="642781"/>
                  </a:lnTo>
                  <a:lnTo>
                    <a:pt x="5230313" y="658369"/>
                  </a:lnTo>
                  <a:lnTo>
                    <a:pt x="5184131" y="675789"/>
                  </a:lnTo>
                  <a:lnTo>
                    <a:pt x="5137656" y="694823"/>
                  </a:lnTo>
                  <a:lnTo>
                    <a:pt x="5090952" y="715254"/>
                  </a:lnTo>
                  <a:lnTo>
                    <a:pt x="5044081" y="736864"/>
                  </a:lnTo>
                  <a:lnTo>
                    <a:pt x="4997105" y="759434"/>
                  </a:lnTo>
                  <a:lnTo>
                    <a:pt x="4950086" y="782746"/>
                  </a:lnTo>
                  <a:lnTo>
                    <a:pt x="4903086" y="806582"/>
                  </a:lnTo>
                  <a:lnTo>
                    <a:pt x="4856168" y="830724"/>
                  </a:lnTo>
                  <a:lnTo>
                    <a:pt x="4809394" y="854953"/>
                  </a:lnTo>
                  <a:lnTo>
                    <a:pt x="4762827" y="879052"/>
                  </a:lnTo>
                  <a:lnTo>
                    <a:pt x="4716527" y="902802"/>
                  </a:lnTo>
                  <a:lnTo>
                    <a:pt x="4670559" y="925985"/>
                  </a:lnTo>
                  <a:lnTo>
                    <a:pt x="4624984" y="948383"/>
                  </a:lnTo>
                  <a:lnTo>
                    <a:pt x="4579864" y="969779"/>
                  </a:lnTo>
                  <a:lnTo>
                    <a:pt x="4535261" y="989953"/>
                  </a:lnTo>
                  <a:lnTo>
                    <a:pt x="4491238" y="1008687"/>
                  </a:lnTo>
                  <a:lnTo>
                    <a:pt x="4447858" y="1025764"/>
                  </a:lnTo>
                  <a:lnTo>
                    <a:pt x="4405181" y="1040965"/>
                  </a:lnTo>
                  <a:lnTo>
                    <a:pt x="4363271" y="1054073"/>
                  </a:lnTo>
                  <a:lnTo>
                    <a:pt x="4322191" y="1064868"/>
                  </a:lnTo>
                  <a:lnTo>
                    <a:pt x="4266676" y="1076949"/>
                  </a:lnTo>
                  <a:lnTo>
                    <a:pt x="4211917" y="1086931"/>
                  </a:lnTo>
                  <a:lnTo>
                    <a:pt x="4157931" y="1094891"/>
                  </a:lnTo>
                  <a:lnTo>
                    <a:pt x="4104731" y="1100909"/>
                  </a:lnTo>
                  <a:lnTo>
                    <a:pt x="4052333" y="1105064"/>
                  </a:lnTo>
                  <a:lnTo>
                    <a:pt x="4000753" y="1107433"/>
                  </a:lnTo>
                  <a:lnTo>
                    <a:pt x="3950006" y="1108095"/>
                  </a:lnTo>
                  <a:lnTo>
                    <a:pt x="3900106" y="1107130"/>
                  </a:lnTo>
                  <a:lnTo>
                    <a:pt x="3851070" y="1104614"/>
                  </a:lnTo>
                  <a:lnTo>
                    <a:pt x="3802912" y="1100628"/>
                  </a:lnTo>
                  <a:lnTo>
                    <a:pt x="3755648" y="1095248"/>
                  </a:lnTo>
                  <a:lnTo>
                    <a:pt x="3709292" y="1088555"/>
                  </a:lnTo>
                  <a:lnTo>
                    <a:pt x="3663862" y="1080626"/>
                  </a:lnTo>
                  <a:lnTo>
                    <a:pt x="3619370" y="1071541"/>
                  </a:lnTo>
                  <a:lnTo>
                    <a:pt x="3575833" y="1061376"/>
                  </a:lnTo>
                  <a:lnTo>
                    <a:pt x="3533266" y="1050212"/>
                  </a:lnTo>
                  <a:lnTo>
                    <a:pt x="3482165" y="1033895"/>
                  </a:lnTo>
                  <a:lnTo>
                    <a:pt x="3432434" y="1013920"/>
                  </a:lnTo>
                  <a:lnTo>
                    <a:pt x="3384073" y="990776"/>
                  </a:lnTo>
                  <a:lnTo>
                    <a:pt x="3337082" y="964952"/>
                  </a:lnTo>
                  <a:lnTo>
                    <a:pt x="3291460" y="936934"/>
                  </a:lnTo>
                  <a:lnTo>
                    <a:pt x="3247206" y="907213"/>
                  </a:lnTo>
                  <a:lnTo>
                    <a:pt x="3204322" y="876275"/>
                  </a:lnTo>
                  <a:lnTo>
                    <a:pt x="3162806" y="844610"/>
                  </a:lnTo>
                  <a:lnTo>
                    <a:pt x="3122657" y="812706"/>
                  </a:lnTo>
                  <a:lnTo>
                    <a:pt x="3083877" y="781052"/>
                  </a:lnTo>
                  <a:lnTo>
                    <a:pt x="3046463" y="750134"/>
                  </a:lnTo>
                  <a:lnTo>
                    <a:pt x="3010417" y="720443"/>
                  </a:lnTo>
                  <a:lnTo>
                    <a:pt x="2975737" y="692466"/>
                  </a:lnTo>
                  <a:lnTo>
                    <a:pt x="2934026" y="656920"/>
                  </a:lnTo>
                  <a:lnTo>
                    <a:pt x="2896696" y="620622"/>
                  </a:lnTo>
                  <a:lnTo>
                    <a:pt x="2862862" y="583956"/>
                  </a:lnTo>
                  <a:lnTo>
                    <a:pt x="2831639" y="547308"/>
                  </a:lnTo>
                  <a:lnTo>
                    <a:pt x="2802143" y="511064"/>
                  </a:lnTo>
                  <a:lnTo>
                    <a:pt x="2773490" y="475609"/>
                  </a:lnTo>
                  <a:lnTo>
                    <a:pt x="2744793" y="441328"/>
                  </a:lnTo>
                  <a:lnTo>
                    <a:pt x="2715169" y="408607"/>
                  </a:lnTo>
                  <a:lnTo>
                    <a:pt x="2683733" y="377832"/>
                  </a:lnTo>
                  <a:lnTo>
                    <a:pt x="2649601" y="349388"/>
                  </a:lnTo>
                  <a:lnTo>
                    <a:pt x="2609380" y="319852"/>
                  </a:lnTo>
                  <a:lnTo>
                    <a:pt x="2568196" y="291703"/>
                  </a:lnTo>
                  <a:lnTo>
                    <a:pt x="2526138" y="265132"/>
                  </a:lnTo>
                  <a:lnTo>
                    <a:pt x="2483296" y="240329"/>
                  </a:lnTo>
                  <a:lnTo>
                    <a:pt x="2439760" y="217483"/>
                  </a:lnTo>
                  <a:lnTo>
                    <a:pt x="2395619" y="196785"/>
                  </a:lnTo>
                  <a:lnTo>
                    <a:pt x="2350965" y="178425"/>
                  </a:lnTo>
                  <a:lnTo>
                    <a:pt x="2305886" y="162592"/>
                  </a:lnTo>
                  <a:lnTo>
                    <a:pt x="2260473" y="149477"/>
                  </a:lnTo>
                  <a:lnTo>
                    <a:pt x="2215603" y="139304"/>
                  </a:lnTo>
                  <a:lnTo>
                    <a:pt x="2171691" y="131986"/>
                  </a:lnTo>
                  <a:lnTo>
                    <a:pt x="2127997" y="127266"/>
                  </a:lnTo>
                  <a:lnTo>
                    <a:pt x="2083787" y="124883"/>
                  </a:lnTo>
                  <a:lnTo>
                    <a:pt x="2038322" y="124578"/>
                  </a:lnTo>
                  <a:lnTo>
                    <a:pt x="1990866" y="126092"/>
                  </a:lnTo>
                  <a:lnTo>
                    <a:pt x="1940681" y="129164"/>
                  </a:lnTo>
                  <a:lnTo>
                    <a:pt x="1887032" y="133537"/>
                  </a:lnTo>
                  <a:lnTo>
                    <a:pt x="1829181" y="138949"/>
                  </a:lnTo>
                  <a:lnTo>
                    <a:pt x="1786075" y="144057"/>
                  </a:lnTo>
                  <a:lnTo>
                    <a:pt x="1740368" y="151062"/>
                  </a:lnTo>
                  <a:lnTo>
                    <a:pt x="1692448" y="159619"/>
                  </a:lnTo>
                  <a:lnTo>
                    <a:pt x="1642704" y="169383"/>
                  </a:lnTo>
                  <a:lnTo>
                    <a:pt x="1591523" y="180009"/>
                  </a:lnTo>
                  <a:lnTo>
                    <a:pt x="1539293" y="191154"/>
                  </a:lnTo>
                  <a:lnTo>
                    <a:pt x="1486403" y="202470"/>
                  </a:lnTo>
                  <a:lnTo>
                    <a:pt x="1433241" y="213615"/>
                  </a:lnTo>
                  <a:lnTo>
                    <a:pt x="1380194" y="224242"/>
                  </a:lnTo>
                  <a:lnTo>
                    <a:pt x="1327652" y="234008"/>
                  </a:lnTo>
                  <a:lnTo>
                    <a:pt x="1276003" y="242566"/>
                  </a:lnTo>
                  <a:lnTo>
                    <a:pt x="1225634" y="249574"/>
                  </a:lnTo>
                  <a:lnTo>
                    <a:pt x="1176934" y="254684"/>
                  </a:lnTo>
                  <a:lnTo>
                    <a:pt x="1125731" y="259029"/>
                  </a:lnTo>
                  <a:lnTo>
                    <a:pt x="1075461" y="263155"/>
                  </a:lnTo>
                  <a:lnTo>
                    <a:pt x="1025958" y="266843"/>
                  </a:lnTo>
                  <a:lnTo>
                    <a:pt x="977059" y="269873"/>
                  </a:lnTo>
                  <a:lnTo>
                    <a:pt x="928600" y="272027"/>
                  </a:lnTo>
                  <a:lnTo>
                    <a:pt x="880414" y="273085"/>
                  </a:lnTo>
                  <a:lnTo>
                    <a:pt x="832339" y="272828"/>
                  </a:lnTo>
                  <a:lnTo>
                    <a:pt x="784209" y="271038"/>
                  </a:lnTo>
                  <a:lnTo>
                    <a:pt x="735861" y="267495"/>
                  </a:lnTo>
                  <a:lnTo>
                    <a:pt x="687129" y="261979"/>
                  </a:lnTo>
                  <a:lnTo>
                    <a:pt x="637849" y="254273"/>
                  </a:lnTo>
                  <a:lnTo>
                    <a:pt x="587857" y="244156"/>
                  </a:lnTo>
                  <a:lnTo>
                    <a:pt x="540488" y="232370"/>
                  </a:lnTo>
                  <a:lnTo>
                    <a:pt x="491689" y="218228"/>
                  </a:lnTo>
                  <a:lnTo>
                    <a:pt x="441832" y="201989"/>
                  </a:lnTo>
                  <a:lnTo>
                    <a:pt x="391291" y="183911"/>
                  </a:lnTo>
                  <a:lnTo>
                    <a:pt x="340439" y="164252"/>
                  </a:lnTo>
                  <a:lnTo>
                    <a:pt x="289650" y="143271"/>
                  </a:lnTo>
                  <a:lnTo>
                    <a:pt x="239296" y="121227"/>
                  </a:lnTo>
                  <a:lnTo>
                    <a:pt x="189751" y="98378"/>
                  </a:lnTo>
                  <a:lnTo>
                    <a:pt x="141389" y="74983"/>
                  </a:lnTo>
                  <a:lnTo>
                    <a:pt x="94582" y="51301"/>
                  </a:lnTo>
                  <a:lnTo>
                    <a:pt x="49704" y="27589"/>
                  </a:lnTo>
                  <a:lnTo>
                    <a:pt x="7128" y="4107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FFEC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9620" y="451407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452666" y="629424"/>
                  </a:moveTo>
                  <a:lnTo>
                    <a:pt x="41897" y="448068"/>
                  </a:lnTo>
                  <a:lnTo>
                    <a:pt x="0" y="541972"/>
                  </a:lnTo>
                  <a:lnTo>
                    <a:pt x="198094" y="629424"/>
                  </a:lnTo>
                  <a:lnTo>
                    <a:pt x="452666" y="629424"/>
                  </a:lnTo>
                  <a:close/>
                </a:path>
                <a:path w="1571625" h="629920">
                  <a:moveTo>
                    <a:pt x="1405128" y="279488"/>
                  </a:moveTo>
                  <a:lnTo>
                    <a:pt x="1332611" y="205752"/>
                  </a:lnTo>
                  <a:lnTo>
                    <a:pt x="941362" y="596582"/>
                  </a:lnTo>
                  <a:lnTo>
                    <a:pt x="1164336" y="92214"/>
                  </a:lnTo>
                  <a:lnTo>
                    <a:pt x="1069213" y="50330"/>
                  </a:lnTo>
                  <a:lnTo>
                    <a:pt x="833628" y="583184"/>
                  </a:lnTo>
                  <a:lnTo>
                    <a:pt x="833628" y="0"/>
                  </a:lnTo>
                  <a:lnTo>
                    <a:pt x="728472" y="0"/>
                  </a:lnTo>
                  <a:lnTo>
                    <a:pt x="728472" y="563778"/>
                  </a:lnTo>
                  <a:lnTo>
                    <a:pt x="517271" y="41160"/>
                  </a:lnTo>
                  <a:lnTo>
                    <a:pt x="422148" y="79273"/>
                  </a:lnTo>
                  <a:lnTo>
                    <a:pt x="638048" y="614629"/>
                  </a:lnTo>
                  <a:lnTo>
                    <a:pt x="229184" y="205752"/>
                  </a:lnTo>
                  <a:lnTo>
                    <a:pt x="155473" y="279488"/>
                  </a:lnTo>
                  <a:lnTo>
                    <a:pt x="505764" y="629424"/>
                  </a:lnTo>
                  <a:lnTo>
                    <a:pt x="644029" y="629424"/>
                  </a:lnTo>
                  <a:lnTo>
                    <a:pt x="652856" y="629424"/>
                  </a:lnTo>
                  <a:lnTo>
                    <a:pt x="1055179" y="629424"/>
                  </a:lnTo>
                  <a:lnTo>
                    <a:pt x="1405128" y="279488"/>
                  </a:lnTo>
                  <a:close/>
                </a:path>
                <a:path w="1571625" h="629920">
                  <a:moveTo>
                    <a:pt x="1571244" y="567563"/>
                  </a:moveTo>
                  <a:lnTo>
                    <a:pt x="1531874" y="472452"/>
                  </a:lnTo>
                  <a:lnTo>
                    <a:pt x="1142606" y="629424"/>
                  </a:lnTo>
                  <a:lnTo>
                    <a:pt x="1418145" y="629424"/>
                  </a:lnTo>
                  <a:lnTo>
                    <a:pt x="1571244" y="567563"/>
                  </a:lnTo>
                  <a:close/>
                </a:path>
              </a:pathLst>
            </a:custGeom>
            <a:solidFill>
              <a:srgbClr val="FF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260887" y="0"/>
            <a:ext cx="1883410" cy="1652270"/>
            <a:chOff x="7260887" y="0"/>
            <a:chExt cx="1883410" cy="16522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887" y="0"/>
              <a:ext cx="1883112" cy="16520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67116" y="373379"/>
              <a:ext cx="262255" cy="280670"/>
            </a:xfrm>
            <a:custGeom>
              <a:avLst/>
              <a:gdLst/>
              <a:ahLst/>
              <a:cxnLst/>
              <a:rect l="l" t="t" r="r" b="b"/>
              <a:pathLst>
                <a:path w="262254" h="280670">
                  <a:moveTo>
                    <a:pt x="131063" y="0"/>
                  </a:moveTo>
                  <a:lnTo>
                    <a:pt x="124840" y="40386"/>
                  </a:lnTo>
                  <a:lnTo>
                    <a:pt x="107823" y="76962"/>
                  </a:lnTo>
                  <a:lnTo>
                    <a:pt x="77088" y="111506"/>
                  </a:lnTo>
                  <a:lnTo>
                    <a:pt x="43814" y="131445"/>
                  </a:lnTo>
                  <a:lnTo>
                    <a:pt x="6476" y="139954"/>
                  </a:lnTo>
                  <a:lnTo>
                    <a:pt x="0" y="140335"/>
                  </a:lnTo>
                  <a:lnTo>
                    <a:pt x="6476" y="140462"/>
                  </a:lnTo>
                  <a:lnTo>
                    <a:pt x="49656" y="151765"/>
                  </a:lnTo>
                  <a:lnTo>
                    <a:pt x="86867" y="177800"/>
                  </a:lnTo>
                  <a:lnTo>
                    <a:pt x="111378" y="209169"/>
                  </a:lnTo>
                  <a:lnTo>
                    <a:pt x="126618" y="246507"/>
                  </a:lnTo>
                  <a:lnTo>
                    <a:pt x="131063" y="280416"/>
                  </a:lnTo>
                  <a:lnTo>
                    <a:pt x="131190" y="273431"/>
                  </a:lnTo>
                  <a:lnTo>
                    <a:pt x="139318" y="233553"/>
                  </a:lnTo>
                  <a:lnTo>
                    <a:pt x="157987" y="197866"/>
                  </a:lnTo>
                  <a:lnTo>
                    <a:pt x="185038" y="169037"/>
                  </a:lnTo>
                  <a:lnTo>
                    <a:pt x="224154" y="146812"/>
                  </a:lnTo>
                  <a:lnTo>
                    <a:pt x="262127" y="140335"/>
                  </a:lnTo>
                  <a:lnTo>
                    <a:pt x="255524" y="139954"/>
                  </a:lnTo>
                  <a:lnTo>
                    <a:pt x="218185" y="131445"/>
                  </a:lnTo>
                  <a:lnTo>
                    <a:pt x="185038" y="111506"/>
                  </a:lnTo>
                  <a:lnTo>
                    <a:pt x="157987" y="82550"/>
                  </a:lnTo>
                  <a:lnTo>
                    <a:pt x="139318" y="46862"/>
                  </a:lnTo>
                  <a:lnTo>
                    <a:pt x="131190" y="6985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2F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7119" y="207309"/>
              <a:ext cx="1139825" cy="669290"/>
            </a:xfrm>
            <a:custGeom>
              <a:avLst/>
              <a:gdLst/>
              <a:ahLst/>
              <a:cxnLst/>
              <a:rect l="l" t="t" r="r" b="b"/>
              <a:pathLst>
                <a:path w="1139825" h="669290">
                  <a:moveTo>
                    <a:pt x="494756" y="0"/>
                  </a:moveTo>
                  <a:lnTo>
                    <a:pt x="449246" y="1097"/>
                  </a:lnTo>
                  <a:lnTo>
                    <a:pt x="403921" y="5347"/>
                  </a:lnTo>
                  <a:lnTo>
                    <a:pt x="358959" y="12739"/>
                  </a:lnTo>
                  <a:lnTo>
                    <a:pt x="314538" y="23261"/>
                  </a:lnTo>
                  <a:lnTo>
                    <a:pt x="270836" y="36904"/>
                  </a:lnTo>
                  <a:lnTo>
                    <a:pt x="228030" y="53657"/>
                  </a:lnTo>
                  <a:lnTo>
                    <a:pt x="186300" y="73510"/>
                  </a:lnTo>
                  <a:lnTo>
                    <a:pt x="145822" y="96452"/>
                  </a:lnTo>
                  <a:lnTo>
                    <a:pt x="106775" y="122472"/>
                  </a:lnTo>
                  <a:lnTo>
                    <a:pt x="69337" y="151561"/>
                  </a:lnTo>
                  <a:lnTo>
                    <a:pt x="33686" y="183708"/>
                  </a:lnTo>
                  <a:lnTo>
                    <a:pt x="0" y="218902"/>
                  </a:lnTo>
                  <a:lnTo>
                    <a:pt x="188722" y="386542"/>
                  </a:lnTo>
                  <a:lnTo>
                    <a:pt x="224346" y="351249"/>
                  </a:lnTo>
                  <a:lnTo>
                    <a:pt x="263703" y="320958"/>
                  </a:lnTo>
                  <a:lnTo>
                    <a:pt x="306264" y="295899"/>
                  </a:lnTo>
                  <a:lnTo>
                    <a:pt x="351499" y="276301"/>
                  </a:lnTo>
                  <a:lnTo>
                    <a:pt x="398881" y="262392"/>
                  </a:lnTo>
                  <a:lnTo>
                    <a:pt x="447879" y="254401"/>
                  </a:lnTo>
                  <a:lnTo>
                    <a:pt x="497966" y="252557"/>
                  </a:lnTo>
                  <a:lnTo>
                    <a:pt x="544507" y="256454"/>
                  </a:lnTo>
                  <a:lnTo>
                    <a:pt x="589335" y="265490"/>
                  </a:lnTo>
                  <a:lnTo>
                    <a:pt x="632159" y="279356"/>
                  </a:lnTo>
                  <a:lnTo>
                    <a:pt x="672686" y="297745"/>
                  </a:lnTo>
                  <a:lnTo>
                    <a:pt x="710623" y="320349"/>
                  </a:lnTo>
                  <a:lnTo>
                    <a:pt x="745678" y="346860"/>
                  </a:lnTo>
                  <a:lnTo>
                    <a:pt x="777557" y="376970"/>
                  </a:lnTo>
                  <a:lnTo>
                    <a:pt x="805969" y="410371"/>
                  </a:lnTo>
                  <a:lnTo>
                    <a:pt x="830619" y="446755"/>
                  </a:lnTo>
                  <a:lnTo>
                    <a:pt x="851217" y="485814"/>
                  </a:lnTo>
                  <a:lnTo>
                    <a:pt x="867469" y="527240"/>
                  </a:lnTo>
                  <a:lnTo>
                    <a:pt x="879082" y="570725"/>
                  </a:lnTo>
                  <a:lnTo>
                    <a:pt x="885764" y="615961"/>
                  </a:lnTo>
                  <a:lnTo>
                    <a:pt x="887222" y="662640"/>
                  </a:lnTo>
                  <a:lnTo>
                    <a:pt x="1139571" y="669244"/>
                  </a:lnTo>
                  <a:lnTo>
                    <a:pt x="1139080" y="621391"/>
                  </a:lnTo>
                  <a:lnTo>
                    <a:pt x="1135118" y="574022"/>
                  </a:lnTo>
                  <a:lnTo>
                    <a:pt x="1127759" y="527308"/>
                  </a:lnTo>
                  <a:lnTo>
                    <a:pt x="1117077" y="481421"/>
                  </a:lnTo>
                  <a:lnTo>
                    <a:pt x="1103146" y="436532"/>
                  </a:lnTo>
                  <a:lnTo>
                    <a:pt x="1086040" y="392813"/>
                  </a:lnTo>
                  <a:lnTo>
                    <a:pt x="1065833" y="350436"/>
                  </a:lnTo>
                  <a:lnTo>
                    <a:pt x="1042599" y="309571"/>
                  </a:lnTo>
                  <a:lnTo>
                    <a:pt x="1016412" y="270391"/>
                  </a:lnTo>
                  <a:lnTo>
                    <a:pt x="987347" y="233067"/>
                  </a:lnTo>
                  <a:lnTo>
                    <a:pt x="955477" y="197771"/>
                  </a:lnTo>
                  <a:lnTo>
                    <a:pt x="920876" y="164673"/>
                  </a:lnTo>
                  <a:lnTo>
                    <a:pt x="883305" y="133678"/>
                  </a:lnTo>
                  <a:lnTo>
                    <a:pt x="844139" y="105938"/>
                  </a:lnTo>
                  <a:lnTo>
                    <a:pt x="803556" y="81445"/>
                  </a:lnTo>
                  <a:lnTo>
                    <a:pt x="761735" y="60187"/>
                  </a:lnTo>
                  <a:lnTo>
                    <a:pt x="718852" y="42154"/>
                  </a:lnTo>
                  <a:lnTo>
                    <a:pt x="675087" y="27336"/>
                  </a:lnTo>
                  <a:lnTo>
                    <a:pt x="630617" y="15722"/>
                  </a:lnTo>
                  <a:lnTo>
                    <a:pt x="585619" y="7301"/>
                  </a:lnTo>
                  <a:lnTo>
                    <a:pt x="540273" y="2064"/>
                  </a:lnTo>
                  <a:lnTo>
                    <a:pt x="494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Perancangan</a:t>
            </a:r>
            <a:r>
              <a:rPr spc="-5" dirty="0"/>
              <a:t> </a:t>
            </a:r>
            <a:r>
              <a:rPr spc="90" dirty="0"/>
              <a:t>Antar</a:t>
            </a:r>
            <a:r>
              <a:rPr spc="10" dirty="0"/>
              <a:t> </a:t>
            </a:r>
            <a:r>
              <a:rPr spc="50" dirty="0"/>
              <a:t>Muka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3538" y="1076959"/>
            <a:ext cx="6923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37635" algn="l"/>
              </a:tabLst>
            </a:pP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Antarmuka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Info	Antarmuka</a:t>
            </a:r>
            <a:r>
              <a:rPr sz="2000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10" dirty="0">
                <a:solidFill>
                  <a:srgbClr val="FFFFFF"/>
                </a:solidFill>
                <a:latin typeface="Georgia"/>
                <a:cs typeface="Georgia"/>
              </a:rPr>
              <a:t>Paket </a:t>
            </a:r>
            <a:r>
              <a:rPr sz="2000" i="1" spc="-50" dirty="0">
                <a:solidFill>
                  <a:srgbClr val="FFFFFF"/>
                </a:solidFill>
                <a:latin typeface="Georgia"/>
                <a:cs typeface="Georgia"/>
              </a:rPr>
              <a:t>Healing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75" y="1514855"/>
            <a:ext cx="4105655" cy="256641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3355" y="1514855"/>
            <a:ext cx="4107179" cy="25664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" y="3891408"/>
            <a:ext cx="8115300" cy="1290320"/>
            <a:chOff x="-38100" y="3891408"/>
            <a:chExt cx="8115300" cy="1290320"/>
          </a:xfrm>
        </p:grpSpPr>
        <p:sp>
          <p:nvSpPr>
            <p:cNvPr id="3" name="object 3"/>
            <p:cNvSpPr/>
            <p:nvPr/>
          </p:nvSpPr>
          <p:spPr>
            <a:xfrm>
              <a:off x="0" y="3929508"/>
              <a:ext cx="8039100" cy="1214120"/>
            </a:xfrm>
            <a:custGeom>
              <a:avLst/>
              <a:gdLst/>
              <a:ahLst/>
              <a:cxnLst/>
              <a:rect l="l" t="t" r="r" b="b"/>
              <a:pathLst>
                <a:path w="8039100" h="1214120">
                  <a:moveTo>
                    <a:pt x="8038607" y="1213990"/>
                  </a:moveTo>
                  <a:lnTo>
                    <a:pt x="7979024" y="1186926"/>
                  </a:lnTo>
                  <a:lnTo>
                    <a:pt x="7931112" y="1164238"/>
                  </a:lnTo>
                  <a:lnTo>
                    <a:pt x="7882634" y="1140656"/>
                  </a:lnTo>
                  <a:lnTo>
                    <a:pt x="7833716" y="1116342"/>
                  </a:lnTo>
                  <a:lnTo>
                    <a:pt x="7784483" y="1091462"/>
                  </a:lnTo>
                  <a:lnTo>
                    <a:pt x="7735062" y="1066180"/>
                  </a:lnTo>
                  <a:lnTo>
                    <a:pt x="7685576" y="1040661"/>
                  </a:lnTo>
                  <a:lnTo>
                    <a:pt x="7636153" y="1015069"/>
                  </a:lnTo>
                  <a:lnTo>
                    <a:pt x="7586917" y="989568"/>
                  </a:lnTo>
                  <a:lnTo>
                    <a:pt x="7537995" y="964323"/>
                  </a:lnTo>
                  <a:lnTo>
                    <a:pt x="7489512" y="939498"/>
                  </a:lnTo>
                  <a:lnTo>
                    <a:pt x="7441592" y="915257"/>
                  </a:lnTo>
                  <a:lnTo>
                    <a:pt x="7394363" y="891766"/>
                  </a:lnTo>
                  <a:lnTo>
                    <a:pt x="7347949" y="869188"/>
                  </a:lnTo>
                  <a:lnTo>
                    <a:pt x="7302476" y="847687"/>
                  </a:lnTo>
                  <a:lnTo>
                    <a:pt x="7258070" y="827429"/>
                  </a:lnTo>
                  <a:lnTo>
                    <a:pt x="7214856" y="808578"/>
                  </a:lnTo>
                  <a:lnTo>
                    <a:pt x="7172959" y="791297"/>
                  </a:lnTo>
                  <a:lnTo>
                    <a:pt x="7118973" y="769544"/>
                  </a:lnTo>
                  <a:lnTo>
                    <a:pt x="7066739" y="748168"/>
                  </a:lnTo>
                  <a:lnTo>
                    <a:pt x="7016063" y="727245"/>
                  </a:lnTo>
                  <a:lnTo>
                    <a:pt x="6966750" y="706847"/>
                  </a:lnTo>
                  <a:lnTo>
                    <a:pt x="6918605" y="687049"/>
                  </a:lnTo>
                  <a:lnTo>
                    <a:pt x="6871433" y="667923"/>
                  </a:lnTo>
                  <a:lnTo>
                    <a:pt x="6825040" y="649544"/>
                  </a:lnTo>
                  <a:lnTo>
                    <a:pt x="6779230" y="631985"/>
                  </a:lnTo>
                  <a:lnTo>
                    <a:pt x="6733809" y="615320"/>
                  </a:lnTo>
                  <a:lnTo>
                    <a:pt x="6688583" y="599622"/>
                  </a:lnTo>
                  <a:lnTo>
                    <a:pt x="6643355" y="584966"/>
                  </a:lnTo>
                  <a:lnTo>
                    <a:pt x="6597932" y="571425"/>
                  </a:lnTo>
                  <a:lnTo>
                    <a:pt x="6552118" y="559072"/>
                  </a:lnTo>
                  <a:lnTo>
                    <a:pt x="6505719" y="547981"/>
                  </a:lnTo>
                  <a:lnTo>
                    <a:pt x="6458540" y="538226"/>
                  </a:lnTo>
                  <a:lnTo>
                    <a:pt x="6410387" y="529881"/>
                  </a:lnTo>
                  <a:lnTo>
                    <a:pt x="6361063" y="523019"/>
                  </a:lnTo>
                  <a:lnTo>
                    <a:pt x="6310376" y="517714"/>
                  </a:lnTo>
                  <a:lnTo>
                    <a:pt x="6263789" y="514216"/>
                  </a:lnTo>
                  <a:lnTo>
                    <a:pt x="6216643" y="511811"/>
                  </a:lnTo>
                  <a:lnTo>
                    <a:pt x="6168979" y="510476"/>
                  </a:lnTo>
                  <a:lnTo>
                    <a:pt x="6120841" y="510188"/>
                  </a:lnTo>
                  <a:lnTo>
                    <a:pt x="6072272" y="510923"/>
                  </a:lnTo>
                  <a:lnTo>
                    <a:pt x="6023317" y="512660"/>
                  </a:lnTo>
                  <a:lnTo>
                    <a:pt x="5974017" y="515375"/>
                  </a:lnTo>
                  <a:lnTo>
                    <a:pt x="5924417" y="519045"/>
                  </a:lnTo>
                  <a:lnTo>
                    <a:pt x="5874560" y="523648"/>
                  </a:lnTo>
                  <a:lnTo>
                    <a:pt x="5824489" y="529160"/>
                  </a:lnTo>
                  <a:lnTo>
                    <a:pt x="5774248" y="535558"/>
                  </a:lnTo>
                  <a:lnTo>
                    <a:pt x="5723879" y="542820"/>
                  </a:lnTo>
                  <a:lnTo>
                    <a:pt x="5673427" y="550922"/>
                  </a:lnTo>
                  <a:lnTo>
                    <a:pt x="5622934" y="559842"/>
                  </a:lnTo>
                  <a:lnTo>
                    <a:pt x="5572444" y="569556"/>
                  </a:lnTo>
                  <a:lnTo>
                    <a:pt x="5522000" y="580042"/>
                  </a:lnTo>
                  <a:lnTo>
                    <a:pt x="5471646" y="591277"/>
                  </a:lnTo>
                  <a:lnTo>
                    <a:pt x="5421424" y="603238"/>
                  </a:lnTo>
                  <a:lnTo>
                    <a:pt x="5371379" y="615902"/>
                  </a:lnTo>
                  <a:lnTo>
                    <a:pt x="5321554" y="629245"/>
                  </a:lnTo>
                  <a:lnTo>
                    <a:pt x="5276141" y="642781"/>
                  </a:lnTo>
                  <a:lnTo>
                    <a:pt x="5230313" y="658369"/>
                  </a:lnTo>
                  <a:lnTo>
                    <a:pt x="5184131" y="675789"/>
                  </a:lnTo>
                  <a:lnTo>
                    <a:pt x="5137656" y="694823"/>
                  </a:lnTo>
                  <a:lnTo>
                    <a:pt x="5090952" y="715254"/>
                  </a:lnTo>
                  <a:lnTo>
                    <a:pt x="5044081" y="736864"/>
                  </a:lnTo>
                  <a:lnTo>
                    <a:pt x="4997105" y="759434"/>
                  </a:lnTo>
                  <a:lnTo>
                    <a:pt x="4950086" y="782746"/>
                  </a:lnTo>
                  <a:lnTo>
                    <a:pt x="4903086" y="806582"/>
                  </a:lnTo>
                  <a:lnTo>
                    <a:pt x="4856168" y="830724"/>
                  </a:lnTo>
                  <a:lnTo>
                    <a:pt x="4809394" y="854953"/>
                  </a:lnTo>
                  <a:lnTo>
                    <a:pt x="4762827" y="879052"/>
                  </a:lnTo>
                  <a:lnTo>
                    <a:pt x="4716527" y="902802"/>
                  </a:lnTo>
                  <a:lnTo>
                    <a:pt x="4670559" y="925985"/>
                  </a:lnTo>
                  <a:lnTo>
                    <a:pt x="4624984" y="948383"/>
                  </a:lnTo>
                  <a:lnTo>
                    <a:pt x="4579864" y="969779"/>
                  </a:lnTo>
                  <a:lnTo>
                    <a:pt x="4535261" y="989953"/>
                  </a:lnTo>
                  <a:lnTo>
                    <a:pt x="4491238" y="1008687"/>
                  </a:lnTo>
                  <a:lnTo>
                    <a:pt x="4447858" y="1025764"/>
                  </a:lnTo>
                  <a:lnTo>
                    <a:pt x="4405181" y="1040965"/>
                  </a:lnTo>
                  <a:lnTo>
                    <a:pt x="4363271" y="1054073"/>
                  </a:lnTo>
                  <a:lnTo>
                    <a:pt x="4322191" y="1064868"/>
                  </a:lnTo>
                  <a:lnTo>
                    <a:pt x="4266676" y="1076949"/>
                  </a:lnTo>
                  <a:lnTo>
                    <a:pt x="4211917" y="1086931"/>
                  </a:lnTo>
                  <a:lnTo>
                    <a:pt x="4157931" y="1094891"/>
                  </a:lnTo>
                  <a:lnTo>
                    <a:pt x="4104731" y="1100909"/>
                  </a:lnTo>
                  <a:lnTo>
                    <a:pt x="4052333" y="1105064"/>
                  </a:lnTo>
                  <a:lnTo>
                    <a:pt x="4000753" y="1107433"/>
                  </a:lnTo>
                  <a:lnTo>
                    <a:pt x="3950006" y="1108095"/>
                  </a:lnTo>
                  <a:lnTo>
                    <a:pt x="3900106" y="1107130"/>
                  </a:lnTo>
                  <a:lnTo>
                    <a:pt x="3851070" y="1104614"/>
                  </a:lnTo>
                  <a:lnTo>
                    <a:pt x="3802912" y="1100628"/>
                  </a:lnTo>
                  <a:lnTo>
                    <a:pt x="3755648" y="1095248"/>
                  </a:lnTo>
                  <a:lnTo>
                    <a:pt x="3709292" y="1088555"/>
                  </a:lnTo>
                  <a:lnTo>
                    <a:pt x="3663862" y="1080626"/>
                  </a:lnTo>
                  <a:lnTo>
                    <a:pt x="3619370" y="1071541"/>
                  </a:lnTo>
                  <a:lnTo>
                    <a:pt x="3575833" y="1061376"/>
                  </a:lnTo>
                  <a:lnTo>
                    <a:pt x="3533266" y="1050212"/>
                  </a:lnTo>
                  <a:lnTo>
                    <a:pt x="3482165" y="1033895"/>
                  </a:lnTo>
                  <a:lnTo>
                    <a:pt x="3432434" y="1013920"/>
                  </a:lnTo>
                  <a:lnTo>
                    <a:pt x="3384073" y="990776"/>
                  </a:lnTo>
                  <a:lnTo>
                    <a:pt x="3337082" y="964952"/>
                  </a:lnTo>
                  <a:lnTo>
                    <a:pt x="3291460" y="936934"/>
                  </a:lnTo>
                  <a:lnTo>
                    <a:pt x="3247206" y="907213"/>
                  </a:lnTo>
                  <a:lnTo>
                    <a:pt x="3204322" y="876275"/>
                  </a:lnTo>
                  <a:lnTo>
                    <a:pt x="3162806" y="844610"/>
                  </a:lnTo>
                  <a:lnTo>
                    <a:pt x="3122657" y="812706"/>
                  </a:lnTo>
                  <a:lnTo>
                    <a:pt x="3083877" y="781052"/>
                  </a:lnTo>
                  <a:lnTo>
                    <a:pt x="3046463" y="750134"/>
                  </a:lnTo>
                  <a:lnTo>
                    <a:pt x="3010417" y="720443"/>
                  </a:lnTo>
                  <a:lnTo>
                    <a:pt x="2975737" y="692466"/>
                  </a:lnTo>
                  <a:lnTo>
                    <a:pt x="2934026" y="656920"/>
                  </a:lnTo>
                  <a:lnTo>
                    <a:pt x="2896696" y="620622"/>
                  </a:lnTo>
                  <a:lnTo>
                    <a:pt x="2862862" y="583956"/>
                  </a:lnTo>
                  <a:lnTo>
                    <a:pt x="2831639" y="547308"/>
                  </a:lnTo>
                  <a:lnTo>
                    <a:pt x="2802143" y="511064"/>
                  </a:lnTo>
                  <a:lnTo>
                    <a:pt x="2773490" y="475609"/>
                  </a:lnTo>
                  <a:lnTo>
                    <a:pt x="2744793" y="441328"/>
                  </a:lnTo>
                  <a:lnTo>
                    <a:pt x="2715169" y="408607"/>
                  </a:lnTo>
                  <a:lnTo>
                    <a:pt x="2683733" y="377832"/>
                  </a:lnTo>
                  <a:lnTo>
                    <a:pt x="2649601" y="349388"/>
                  </a:lnTo>
                  <a:lnTo>
                    <a:pt x="2609380" y="319852"/>
                  </a:lnTo>
                  <a:lnTo>
                    <a:pt x="2568196" y="291703"/>
                  </a:lnTo>
                  <a:lnTo>
                    <a:pt x="2526138" y="265132"/>
                  </a:lnTo>
                  <a:lnTo>
                    <a:pt x="2483296" y="240329"/>
                  </a:lnTo>
                  <a:lnTo>
                    <a:pt x="2439760" y="217483"/>
                  </a:lnTo>
                  <a:lnTo>
                    <a:pt x="2395619" y="196785"/>
                  </a:lnTo>
                  <a:lnTo>
                    <a:pt x="2350965" y="178425"/>
                  </a:lnTo>
                  <a:lnTo>
                    <a:pt x="2305886" y="162592"/>
                  </a:lnTo>
                  <a:lnTo>
                    <a:pt x="2260473" y="149477"/>
                  </a:lnTo>
                  <a:lnTo>
                    <a:pt x="2215603" y="139304"/>
                  </a:lnTo>
                  <a:lnTo>
                    <a:pt x="2171691" y="131986"/>
                  </a:lnTo>
                  <a:lnTo>
                    <a:pt x="2127997" y="127266"/>
                  </a:lnTo>
                  <a:lnTo>
                    <a:pt x="2083787" y="124883"/>
                  </a:lnTo>
                  <a:lnTo>
                    <a:pt x="2038322" y="124578"/>
                  </a:lnTo>
                  <a:lnTo>
                    <a:pt x="1990866" y="126092"/>
                  </a:lnTo>
                  <a:lnTo>
                    <a:pt x="1940681" y="129164"/>
                  </a:lnTo>
                  <a:lnTo>
                    <a:pt x="1887032" y="133537"/>
                  </a:lnTo>
                  <a:lnTo>
                    <a:pt x="1829181" y="138949"/>
                  </a:lnTo>
                  <a:lnTo>
                    <a:pt x="1786075" y="144057"/>
                  </a:lnTo>
                  <a:lnTo>
                    <a:pt x="1740368" y="151062"/>
                  </a:lnTo>
                  <a:lnTo>
                    <a:pt x="1692448" y="159619"/>
                  </a:lnTo>
                  <a:lnTo>
                    <a:pt x="1642704" y="169383"/>
                  </a:lnTo>
                  <a:lnTo>
                    <a:pt x="1591523" y="180009"/>
                  </a:lnTo>
                  <a:lnTo>
                    <a:pt x="1539293" y="191154"/>
                  </a:lnTo>
                  <a:lnTo>
                    <a:pt x="1486403" y="202470"/>
                  </a:lnTo>
                  <a:lnTo>
                    <a:pt x="1433241" y="213615"/>
                  </a:lnTo>
                  <a:lnTo>
                    <a:pt x="1380194" y="224242"/>
                  </a:lnTo>
                  <a:lnTo>
                    <a:pt x="1327652" y="234008"/>
                  </a:lnTo>
                  <a:lnTo>
                    <a:pt x="1276003" y="242566"/>
                  </a:lnTo>
                  <a:lnTo>
                    <a:pt x="1225634" y="249574"/>
                  </a:lnTo>
                  <a:lnTo>
                    <a:pt x="1176934" y="254684"/>
                  </a:lnTo>
                  <a:lnTo>
                    <a:pt x="1125731" y="259029"/>
                  </a:lnTo>
                  <a:lnTo>
                    <a:pt x="1075461" y="263155"/>
                  </a:lnTo>
                  <a:lnTo>
                    <a:pt x="1025958" y="266843"/>
                  </a:lnTo>
                  <a:lnTo>
                    <a:pt x="977059" y="269873"/>
                  </a:lnTo>
                  <a:lnTo>
                    <a:pt x="928600" y="272027"/>
                  </a:lnTo>
                  <a:lnTo>
                    <a:pt x="880414" y="273085"/>
                  </a:lnTo>
                  <a:lnTo>
                    <a:pt x="832339" y="272828"/>
                  </a:lnTo>
                  <a:lnTo>
                    <a:pt x="784209" y="271038"/>
                  </a:lnTo>
                  <a:lnTo>
                    <a:pt x="735861" y="267495"/>
                  </a:lnTo>
                  <a:lnTo>
                    <a:pt x="687129" y="261979"/>
                  </a:lnTo>
                  <a:lnTo>
                    <a:pt x="637849" y="254273"/>
                  </a:lnTo>
                  <a:lnTo>
                    <a:pt x="587857" y="244156"/>
                  </a:lnTo>
                  <a:lnTo>
                    <a:pt x="540488" y="232370"/>
                  </a:lnTo>
                  <a:lnTo>
                    <a:pt x="491689" y="218228"/>
                  </a:lnTo>
                  <a:lnTo>
                    <a:pt x="441832" y="201989"/>
                  </a:lnTo>
                  <a:lnTo>
                    <a:pt x="391291" y="183911"/>
                  </a:lnTo>
                  <a:lnTo>
                    <a:pt x="340439" y="164252"/>
                  </a:lnTo>
                  <a:lnTo>
                    <a:pt x="289650" y="143271"/>
                  </a:lnTo>
                  <a:lnTo>
                    <a:pt x="239296" y="121227"/>
                  </a:lnTo>
                  <a:lnTo>
                    <a:pt x="189751" y="98378"/>
                  </a:lnTo>
                  <a:lnTo>
                    <a:pt x="141389" y="74983"/>
                  </a:lnTo>
                  <a:lnTo>
                    <a:pt x="94582" y="51301"/>
                  </a:lnTo>
                  <a:lnTo>
                    <a:pt x="49704" y="27589"/>
                  </a:lnTo>
                  <a:lnTo>
                    <a:pt x="7128" y="4107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FFEC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9620" y="451407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452666" y="629424"/>
                  </a:moveTo>
                  <a:lnTo>
                    <a:pt x="41897" y="448068"/>
                  </a:lnTo>
                  <a:lnTo>
                    <a:pt x="0" y="541972"/>
                  </a:lnTo>
                  <a:lnTo>
                    <a:pt x="198094" y="629424"/>
                  </a:lnTo>
                  <a:lnTo>
                    <a:pt x="452666" y="629424"/>
                  </a:lnTo>
                  <a:close/>
                </a:path>
                <a:path w="1571625" h="629920">
                  <a:moveTo>
                    <a:pt x="1405128" y="279488"/>
                  </a:moveTo>
                  <a:lnTo>
                    <a:pt x="1332611" y="205752"/>
                  </a:lnTo>
                  <a:lnTo>
                    <a:pt x="941362" y="596582"/>
                  </a:lnTo>
                  <a:lnTo>
                    <a:pt x="1164336" y="92214"/>
                  </a:lnTo>
                  <a:lnTo>
                    <a:pt x="1069213" y="50330"/>
                  </a:lnTo>
                  <a:lnTo>
                    <a:pt x="833628" y="583184"/>
                  </a:lnTo>
                  <a:lnTo>
                    <a:pt x="833628" y="0"/>
                  </a:lnTo>
                  <a:lnTo>
                    <a:pt x="728472" y="0"/>
                  </a:lnTo>
                  <a:lnTo>
                    <a:pt x="728472" y="563778"/>
                  </a:lnTo>
                  <a:lnTo>
                    <a:pt x="517271" y="41160"/>
                  </a:lnTo>
                  <a:lnTo>
                    <a:pt x="422148" y="79273"/>
                  </a:lnTo>
                  <a:lnTo>
                    <a:pt x="638048" y="614629"/>
                  </a:lnTo>
                  <a:lnTo>
                    <a:pt x="229184" y="205752"/>
                  </a:lnTo>
                  <a:lnTo>
                    <a:pt x="155473" y="279488"/>
                  </a:lnTo>
                  <a:lnTo>
                    <a:pt x="505764" y="629424"/>
                  </a:lnTo>
                  <a:lnTo>
                    <a:pt x="644029" y="629424"/>
                  </a:lnTo>
                  <a:lnTo>
                    <a:pt x="652856" y="629424"/>
                  </a:lnTo>
                  <a:lnTo>
                    <a:pt x="1055179" y="629424"/>
                  </a:lnTo>
                  <a:lnTo>
                    <a:pt x="1405128" y="279488"/>
                  </a:lnTo>
                  <a:close/>
                </a:path>
                <a:path w="1571625" h="629920">
                  <a:moveTo>
                    <a:pt x="1571244" y="567563"/>
                  </a:moveTo>
                  <a:lnTo>
                    <a:pt x="1531874" y="472452"/>
                  </a:lnTo>
                  <a:lnTo>
                    <a:pt x="1142606" y="629424"/>
                  </a:lnTo>
                  <a:lnTo>
                    <a:pt x="1418145" y="629424"/>
                  </a:lnTo>
                  <a:lnTo>
                    <a:pt x="1571244" y="567563"/>
                  </a:lnTo>
                  <a:close/>
                </a:path>
              </a:pathLst>
            </a:custGeom>
            <a:solidFill>
              <a:srgbClr val="FF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260887" y="0"/>
            <a:ext cx="1883410" cy="1652270"/>
            <a:chOff x="7260887" y="0"/>
            <a:chExt cx="1883410" cy="16522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887" y="0"/>
              <a:ext cx="1883112" cy="16520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67116" y="373379"/>
              <a:ext cx="262255" cy="280670"/>
            </a:xfrm>
            <a:custGeom>
              <a:avLst/>
              <a:gdLst/>
              <a:ahLst/>
              <a:cxnLst/>
              <a:rect l="l" t="t" r="r" b="b"/>
              <a:pathLst>
                <a:path w="262254" h="280670">
                  <a:moveTo>
                    <a:pt x="131063" y="0"/>
                  </a:moveTo>
                  <a:lnTo>
                    <a:pt x="124840" y="40386"/>
                  </a:lnTo>
                  <a:lnTo>
                    <a:pt x="107823" y="76962"/>
                  </a:lnTo>
                  <a:lnTo>
                    <a:pt x="77088" y="111506"/>
                  </a:lnTo>
                  <a:lnTo>
                    <a:pt x="43814" y="131445"/>
                  </a:lnTo>
                  <a:lnTo>
                    <a:pt x="6476" y="139954"/>
                  </a:lnTo>
                  <a:lnTo>
                    <a:pt x="0" y="140335"/>
                  </a:lnTo>
                  <a:lnTo>
                    <a:pt x="6476" y="140462"/>
                  </a:lnTo>
                  <a:lnTo>
                    <a:pt x="49656" y="151765"/>
                  </a:lnTo>
                  <a:lnTo>
                    <a:pt x="86867" y="177800"/>
                  </a:lnTo>
                  <a:lnTo>
                    <a:pt x="111378" y="209169"/>
                  </a:lnTo>
                  <a:lnTo>
                    <a:pt x="126618" y="246507"/>
                  </a:lnTo>
                  <a:lnTo>
                    <a:pt x="131063" y="280416"/>
                  </a:lnTo>
                  <a:lnTo>
                    <a:pt x="131190" y="273431"/>
                  </a:lnTo>
                  <a:lnTo>
                    <a:pt x="139318" y="233553"/>
                  </a:lnTo>
                  <a:lnTo>
                    <a:pt x="157987" y="197866"/>
                  </a:lnTo>
                  <a:lnTo>
                    <a:pt x="185038" y="169037"/>
                  </a:lnTo>
                  <a:lnTo>
                    <a:pt x="224154" y="146812"/>
                  </a:lnTo>
                  <a:lnTo>
                    <a:pt x="262127" y="140335"/>
                  </a:lnTo>
                  <a:lnTo>
                    <a:pt x="255524" y="139954"/>
                  </a:lnTo>
                  <a:lnTo>
                    <a:pt x="218185" y="131445"/>
                  </a:lnTo>
                  <a:lnTo>
                    <a:pt x="185038" y="111506"/>
                  </a:lnTo>
                  <a:lnTo>
                    <a:pt x="157987" y="82550"/>
                  </a:lnTo>
                  <a:lnTo>
                    <a:pt x="139318" y="46862"/>
                  </a:lnTo>
                  <a:lnTo>
                    <a:pt x="131190" y="6985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2F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7119" y="207309"/>
              <a:ext cx="1139825" cy="669290"/>
            </a:xfrm>
            <a:custGeom>
              <a:avLst/>
              <a:gdLst/>
              <a:ahLst/>
              <a:cxnLst/>
              <a:rect l="l" t="t" r="r" b="b"/>
              <a:pathLst>
                <a:path w="1139825" h="669290">
                  <a:moveTo>
                    <a:pt x="494756" y="0"/>
                  </a:moveTo>
                  <a:lnTo>
                    <a:pt x="449246" y="1097"/>
                  </a:lnTo>
                  <a:lnTo>
                    <a:pt x="403921" y="5347"/>
                  </a:lnTo>
                  <a:lnTo>
                    <a:pt x="358959" y="12739"/>
                  </a:lnTo>
                  <a:lnTo>
                    <a:pt x="314538" y="23261"/>
                  </a:lnTo>
                  <a:lnTo>
                    <a:pt x="270836" y="36904"/>
                  </a:lnTo>
                  <a:lnTo>
                    <a:pt x="228030" y="53657"/>
                  </a:lnTo>
                  <a:lnTo>
                    <a:pt x="186300" y="73510"/>
                  </a:lnTo>
                  <a:lnTo>
                    <a:pt x="145822" y="96452"/>
                  </a:lnTo>
                  <a:lnTo>
                    <a:pt x="106775" y="122472"/>
                  </a:lnTo>
                  <a:lnTo>
                    <a:pt x="69337" y="151561"/>
                  </a:lnTo>
                  <a:lnTo>
                    <a:pt x="33686" y="183708"/>
                  </a:lnTo>
                  <a:lnTo>
                    <a:pt x="0" y="218902"/>
                  </a:lnTo>
                  <a:lnTo>
                    <a:pt x="188722" y="386542"/>
                  </a:lnTo>
                  <a:lnTo>
                    <a:pt x="224346" y="351249"/>
                  </a:lnTo>
                  <a:lnTo>
                    <a:pt x="263703" y="320958"/>
                  </a:lnTo>
                  <a:lnTo>
                    <a:pt x="306264" y="295899"/>
                  </a:lnTo>
                  <a:lnTo>
                    <a:pt x="351499" y="276301"/>
                  </a:lnTo>
                  <a:lnTo>
                    <a:pt x="398881" y="262392"/>
                  </a:lnTo>
                  <a:lnTo>
                    <a:pt x="447879" y="254401"/>
                  </a:lnTo>
                  <a:lnTo>
                    <a:pt x="497966" y="252557"/>
                  </a:lnTo>
                  <a:lnTo>
                    <a:pt x="544507" y="256454"/>
                  </a:lnTo>
                  <a:lnTo>
                    <a:pt x="589335" y="265490"/>
                  </a:lnTo>
                  <a:lnTo>
                    <a:pt x="632159" y="279356"/>
                  </a:lnTo>
                  <a:lnTo>
                    <a:pt x="672686" y="297745"/>
                  </a:lnTo>
                  <a:lnTo>
                    <a:pt x="710623" y="320349"/>
                  </a:lnTo>
                  <a:lnTo>
                    <a:pt x="745678" y="346860"/>
                  </a:lnTo>
                  <a:lnTo>
                    <a:pt x="777557" y="376970"/>
                  </a:lnTo>
                  <a:lnTo>
                    <a:pt x="805969" y="410371"/>
                  </a:lnTo>
                  <a:lnTo>
                    <a:pt x="830619" y="446755"/>
                  </a:lnTo>
                  <a:lnTo>
                    <a:pt x="851217" y="485814"/>
                  </a:lnTo>
                  <a:lnTo>
                    <a:pt x="867469" y="527240"/>
                  </a:lnTo>
                  <a:lnTo>
                    <a:pt x="879082" y="570725"/>
                  </a:lnTo>
                  <a:lnTo>
                    <a:pt x="885764" y="615961"/>
                  </a:lnTo>
                  <a:lnTo>
                    <a:pt x="887222" y="662640"/>
                  </a:lnTo>
                  <a:lnTo>
                    <a:pt x="1139571" y="669244"/>
                  </a:lnTo>
                  <a:lnTo>
                    <a:pt x="1139080" y="621391"/>
                  </a:lnTo>
                  <a:lnTo>
                    <a:pt x="1135118" y="574022"/>
                  </a:lnTo>
                  <a:lnTo>
                    <a:pt x="1127759" y="527308"/>
                  </a:lnTo>
                  <a:lnTo>
                    <a:pt x="1117077" y="481421"/>
                  </a:lnTo>
                  <a:lnTo>
                    <a:pt x="1103146" y="436532"/>
                  </a:lnTo>
                  <a:lnTo>
                    <a:pt x="1086040" y="392813"/>
                  </a:lnTo>
                  <a:lnTo>
                    <a:pt x="1065833" y="350436"/>
                  </a:lnTo>
                  <a:lnTo>
                    <a:pt x="1042599" y="309571"/>
                  </a:lnTo>
                  <a:lnTo>
                    <a:pt x="1016412" y="270391"/>
                  </a:lnTo>
                  <a:lnTo>
                    <a:pt x="987347" y="233067"/>
                  </a:lnTo>
                  <a:lnTo>
                    <a:pt x="955477" y="197771"/>
                  </a:lnTo>
                  <a:lnTo>
                    <a:pt x="920876" y="164673"/>
                  </a:lnTo>
                  <a:lnTo>
                    <a:pt x="883305" y="133678"/>
                  </a:lnTo>
                  <a:lnTo>
                    <a:pt x="844139" y="105938"/>
                  </a:lnTo>
                  <a:lnTo>
                    <a:pt x="803556" y="81445"/>
                  </a:lnTo>
                  <a:lnTo>
                    <a:pt x="761735" y="60187"/>
                  </a:lnTo>
                  <a:lnTo>
                    <a:pt x="718852" y="42154"/>
                  </a:lnTo>
                  <a:lnTo>
                    <a:pt x="675087" y="27336"/>
                  </a:lnTo>
                  <a:lnTo>
                    <a:pt x="630617" y="15722"/>
                  </a:lnTo>
                  <a:lnTo>
                    <a:pt x="585619" y="7301"/>
                  </a:lnTo>
                  <a:lnTo>
                    <a:pt x="540273" y="2064"/>
                  </a:lnTo>
                  <a:lnTo>
                    <a:pt x="494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Perancangan</a:t>
            </a:r>
            <a:r>
              <a:rPr spc="-5" dirty="0"/>
              <a:t> </a:t>
            </a:r>
            <a:r>
              <a:rPr spc="90" dirty="0"/>
              <a:t>Antar</a:t>
            </a:r>
            <a:r>
              <a:rPr spc="10" dirty="0"/>
              <a:t> </a:t>
            </a:r>
            <a:r>
              <a:rPr spc="50" dirty="0"/>
              <a:t>Muka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49502" y="1076959"/>
            <a:ext cx="6849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80510" algn="l"/>
              </a:tabLst>
            </a:pP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Antarmuka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45" dirty="0">
                <a:solidFill>
                  <a:srgbClr val="FFFFFF"/>
                </a:solidFill>
                <a:latin typeface="Georgia"/>
                <a:cs typeface="Georgia"/>
              </a:rPr>
              <a:t>Galeri	</a:t>
            </a: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Antarmuka</a:t>
            </a:r>
            <a:r>
              <a:rPr sz="2000" i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Info</a:t>
            </a:r>
            <a:r>
              <a:rPr sz="2000" i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Kontak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75" y="1516380"/>
            <a:ext cx="4105655" cy="25648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3355" y="1511808"/>
            <a:ext cx="4107179" cy="25648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" y="3891408"/>
            <a:ext cx="8115300" cy="1290320"/>
            <a:chOff x="-38100" y="3891408"/>
            <a:chExt cx="8115300" cy="1290320"/>
          </a:xfrm>
        </p:grpSpPr>
        <p:sp>
          <p:nvSpPr>
            <p:cNvPr id="3" name="object 3"/>
            <p:cNvSpPr/>
            <p:nvPr/>
          </p:nvSpPr>
          <p:spPr>
            <a:xfrm>
              <a:off x="0" y="3929508"/>
              <a:ext cx="8039100" cy="1214120"/>
            </a:xfrm>
            <a:custGeom>
              <a:avLst/>
              <a:gdLst/>
              <a:ahLst/>
              <a:cxnLst/>
              <a:rect l="l" t="t" r="r" b="b"/>
              <a:pathLst>
                <a:path w="8039100" h="1214120">
                  <a:moveTo>
                    <a:pt x="8038607" y="1213990"/>
                  </a:moveTo>
                  <a:lnTo>
                    <a:pt x="7979024" y="1186926"/>
                  </a:lnTo>
                  <a:lnTo>
                    <a:pt x="7931112" y="1164238"/>
                  </a:lnTo>
                  <a:lnTo>
                    <a:pt x="7882634" y="1140656"/>
                  </a:lnTo>
                  <a:lnTo>
                    <a:pt x="7833716" y="1116342"/>
                  </a:lnTo>
                  <a:lnTo>
                    <a:pt x="7784483" y="1091462"/>
                  </a:lnTo>
                  <a:lnTo>
                    <a:pt x="7735062" y="1066180"/>
                  </a:lnTo>
                  <a:lnTo>
                    <a:pt x="7685576" y="1040661"/>
                  </a:lnTo>
                  <a:lnTo>
                    <a:pt x="7636153" y="1015069"/>
                  </a:lnTo>
                  <a:lnTo>
                    <a:pt x="7586917" y="989568"/>
                  </a:lnTo>
                  <a:lnTo>
                    <a:pt x="7537995" y="964323"/>
                  </a:lnTo>
                  <a:lnTo>
                    <a:pt x="7489512" y="939498"/>
                  </a:lnTo>
                  <a:lnTo>
                    <a:pt x="7441592" y="915257"/>
                  </a:lnTo>
                  <a:lnTo>
                    <a:pt x="7394363" y="891766"/>
                  </a:lnTo>
                  <a:lnTo>
                    <a:pt x="7347949" y="869188"/>
                  </a:lnTo>
                  <a:lnTo>
                    <a:pt x="7302476" y="847687"/>
                  </a:lnTo>
                  <a:lnTo>
                    <a:pt x="7258070" y="827429"/>
                  </a:lnTo>
                  <a:lnTo>
                    <a:pt x="7214856" y="808578"/>
                  </a:lnTo>
                  <a:lnTo>
                    <a:pt x="7172959" y="791297"/>
                  </a:lnTo>
                  <a:lnTo>
                    <a:pt x="7118973" y="769544"/>
                  </a:lnTo>
                  <a:lnTo>
                    <a:pt x="7066739" y="748168"/>
                  </a:lnTo>
                  <a:lnTo>
                    <a:pt x="7016063" y="727245"/>
                  </a:lnTo>
                  <a:lnTo>
                    <a:pt x="6966750" y="706847"/>
                  </a:lnTo>
                  <a:lnTo>
                    <a:pt x="6918605" y="687049"/>
                  </a:lnTo>
                  <a:lnTo>
                    <a:pt x="6871433" y="667923"/>
                  </a:lnTo>
                  <a:lnTo>
                    <a:pt x="6825040" y="649544"/>
                  </a:lnTo>
                  <a:lnTo>
                    <a:pt x="6779230" y="631985"/>
                  </a:lnTo>
                  <a:lnTo>
                    <a:pt x="6733809" y="615320"/>
                  </a:lnTo>
                  <a:lnTo>
                    <a:pt x="6688583" y="599622"/>
                  </a:lnTo>
                  <a:lnTo>
                    <a:pt x="6643355" y="584966"/>
                  </a:lnTo>
                  <a:lnTo>
                    <a:pt x="6597932" y="571425"/>
                  </a:lnTo>
                  <a:lnTo>
                    <a:pt x="6552118" y="559072"/>
                  </a:lnTo>
                  <a:lnTo>
                    <a:pt x="6505719" y="547981"/>
                  </a:lnTo>
                  <a:lnTo>
                    <a:pt x="6458540" y="538226"/>
                  </a:lnTo>
                  <a:lnTo>
                    <a:pt x="6410387" y="529881"/>
                  </a:lnTo>
                  <a:lnTo>
                    <a:pt x="6361063" y="523019"/>
                  </a:lnTo>
                  <a:lnTo>
                    <a:pt x="6310376" y="517714"/>
                  </a:lnTo>
                  <a:lnTo>
                    <a:pt x="6263789" y="514216"/>
                  </a:lnTo>
                  <a:lnTo>
                    <a:pt x="6216643" y="511811"/>
                  </a:lnTo>
                  <a:lnTo>
                    <a:pt x="6168979" y="510476"/>
                  </a:lnTo>
                  <a:lnTo>
                    <a:pt x="6120841" y="510188"/>
                  </a:lnTo>
                  <a:lnTo>
                    <a:pt x="6072272" y="510923"/>
                  </a:lnTo>
                  <a:lnTo>
                    <a:pt x="6023317" y="512660"/>
                  </a:lnTo>
                  <a:lnTo>
                    <a:pt x="5974017" y="515375"/>
                  </a:lnTo>
                  <a:lnTo>
                    <a:pt x="5924417" y="519045"/>
                  </a:lnTo>
                  <a:lnTo>
                    <a:pt x="5874560" y="523648"/>
                  </a:lnTo>
                  <a:lnTo>
                    <a:pt x="5824489" y="529160"/>
                  </a:lnTo>
                  <a:lnTo>
                    <a:pt x="5774248" y="535558"/>
                  </a:lnTo>
                  <a:lnTo>
                    <a:pt x="5723879" y="542820"/>
                  </a:lnTo>
                  <a:lnTo>
                    <a:pt x="5673427" y="550922"/>
                  </a:lnTo>
                  <a:lnTo>
                    <a:pt x="5622934" y="559842"/>
                  </a:lnTo>
                  <a:lnTo>
                    <a:pt x="5572444" y="569556"/>
                  </a:lnTo>
                  <a:lnTo>
                    <a:pt x="5522000" y="580042"/>
                  </a:lnTo>
                  <a:lnTo>
                    <a:pt x="5471646" y="591277"/>
                  </a:lnTo>
                  <a:lnTo>
                    <a:pt x="5421424" y="603238"/>
                  </a:lnTo>
                  <a:lnTo>
                    <a:pt x="5371379" y="615902"/>
                  </a:lnTo>
                  <a:lnTo>
                    <a:pt x="5321554" y="629245"/>
                  </a:lnTo>
                  <a:lnTo>
                    <a:pt x="5276141" y="642781"/>
                  </a:lnTo>
                  <a:lnTo>
                    <a:pt x="5230313" y="658369"/>
                  </a:lnTo>
                  <a:lnTo>
                    <a:pt x="5184131" y="675789"/>
                  </a:lnTo>
                  <a:lnTo>
                    <a:pt x="5137656" y="694823"/>
                  </a:lnTo>
                  <a:lnTo>
                    <a:pt x="5090952" y="715254"/>
                  </a:lnTo>
                  <a:lnTo>
                    <a:pt x="5044081" y="736864"/>
                  </a:lnTo>
                  <a:lnTo>
                    <a:pt x="4997105" y="759434"/>
                  </a:lnTo>
                  <a:lnTo>
                    <a:pt x="4950086" y="782746"/>
                  </a:lnTo>
                  <a:lnTo>
                    <a:pt x="4903086" y="806582"/>
                  </a:lnTo>
                  <a:lnTo>
                    <a:pt x="4856168" y="830724"/>
                  </a:lnTo>
                  <a:lnTo>
                    <a:pt x="4809394" y="854953"/>
                  </a:lnTo>
                  <a:lnTo>
                    <a:pt x="4762827" y="879052"/>
                  </a:lnTo>
                  <a:lnTo>
                    <a:pt x="4716527" y="902802"/>
                  </a:lnTo>
                  <a:lnTo>
                    <a:pt x="4670559" y="925985"/>
                  </a:lnTo>
                  <a:lnTo>
                    <a:pt x="4624984" y="948383"/>
                  </a:lnTo>
                  <a:lnTo>
                    <a:pt x="4579864" y="969779"/>
                  </a:lnTo>
                  <a:lnTo>
                    <a:pt x="4535261" y="989953"/>
                  </a:lnTo>
                  <a:lnTo>
                    <a:pt x="4491238" y="1008687"/>
                  </a:lnTo>
                  <a:lnTo>
                    <a:pt x="4447858" y="1025764"/>
                  </a:lnTo>
                  <a:lnTo>
                    <a:pt x="4405181" y="1040965"/>
                  </a:lnTo>
                  <a:lnTo>
                    <a:pt x="4363271" y="1054073"/>
                  </a:lnTo>
                  <a:lnTo>
                    <a:pt x="4322191" y="1064868"/>
                  </a:lnTo>
                  <a:lnTo>
                    <a:pt x="4266676" y="1076949"/>
                  </a:lnTo>
                  <a:lnTo>
                    <a:pt x="4211917" y="1086931"/>
                  </a:lnTo>
                  <a:lnTo>
                    <a:pt x="4157931" y="1094891"/>
                  </a:lnTo>
                  <a:lnTo>
                    <a:pt x="4104731" y="1100909"/>
                  </a:lnTo>
                  <a:lnTo>
                    <a:pt x="4052333" y="1105064"/>
                  </a:lnTo>
                  <a:lnTo>
                    <a:pt x="4000753" y="1107433"/>
                  </a:lnTo>
                  <a:lnTo>
                    <a:pt x="3950006" y="1108095"/>
                  </a:lnTo>
                  <a:lnTo>
                    <a:pt x="3900106" y="1107130"/>
                  </a:lnTo>
                  <a:lnTo>
                    <a:pt x="3851070" y="1104614"/>
                  </a:lnTo>
                  <a:lnTo>
                    <a:pt x="3802912" y="1100628"/>
                  </a:lnTo>
                  <a:lnTo>
                    <a:pt x="3755648" y="1095248"/>
                  </a:lnTo>
                  <a:lnTo>
                    <a:pt x="3709292" y="1088555"/>
                  </a:lnTo>
                  <a:lnTo>
                    <a:pt x="3663862" y="1080626"/>
                  </a:lnTo>
                  <a:lnTo>
                    <a:pt x="3619370" y="1071541"/>
                  </a:lnTo>
                  <a:lnTo>
                    <a:pt x="3575833" y="1061376"/>
                  </a:lnTo>
                  <a:lnTo>
                    <a:pt x="3533266" y="1050212"/>
                  </a:lnTo>
                  <a:lnTo>
                    <a:pt x="3482165" y="1033895"/>
                  </a:lnTo>
                  <a:lnTo>
                    <a:pt x="3432434" y="1013920"/>
                  </a:lnTo>
                  <a:lnTo>
                    <a:pt x="3384073" y="990776"/>
                  </a:lnTo>
                  <a:lnTo>
                    <a:pt x="3337082" y="964952"/>
                  </a:lnTo>
                  <a:lnTo>
                    <a:pt x="3291460" y="936934"/>
                  </a:lnTo>
                  <a:lnTo>
                    <a:pt x="3247206" y="907213"/>
                  </a:lnTo>
                  <a:lnTo>
                    <a:pt x="3204322" y="876275"/>
                  </a:lnTo>
                  <a:lnTo>
                    <a:pt x="3162806" y="844610"/>
                  </a:lnTo>
                  <a:lnTo>
                    <a:pt x="3122657" y="812706"/>
                  </a:lnTo>
                  <a:lnTo>
                    <a:pt x="3083877" y="781052"/>
                  </a:lnTo>
                  <a:lnTo>
                    <a:pt x="3046463" y="750134"/>
                  </a:lnTo>
                  <a:lnTo>
                    <a:pt x="3010417" y="720443"/>
                  </a:lnTo>
                  <a:lnTo>
                    <a:pt x="2975737" y="692466"/>
                  </a:lnTo>
                  <a:lnTo>
                    <a:pt x="2934026" y="656920"/>
                  </a:lnTo>
                  <a:lnTo>
                    <a:pt x="2896696" y="620622"/>
                  </a:lnTo>
                  <a:lnTo>
                    <a:pt x="2862862" y="583956"/>
                  </a:lnTo>
                  <a:lnTo>
                    <a:pt x="2831639" y="547308"/>
                  </a:lnTo>
                  <a:lnTo>
                    <a:pt x="2802143" y="511064"/>
                  </a:lnTo>
                  <a:lnTo>
                    <a:pt x="2773490" y="475609"/>
                  </a:lnTo>
                  <a:lnTo>
                    <a:pt x="2744793" y="441328"/>
                  </a:lnTo>
                  <a:lnTo>
                    <a:pt x="2715169" y="408607"/>
                  </a:lnTo>
                  <a:lnTo>
                    <a:pt x="2683733" y="377832"/>
                  </a:lnTo>
                  <a:lnTo>
                    <a:pt x="2649601" y="349388"/>
                  </a:lnTo>
                  <a:lnTo>
                    <a:pt x="2609380" y="319852"/>
                  </a:lnTo>
                  <a:lnTo>
                    <a:pt x="2568196" y="291703"/>
                  </a:lnTo>
                  <a:lnTo>
                    <a:pt x="2526138" y="265132"/>
                  </a:lnTo>
                  <a:lnTo>
                    <a:pt x="2483296" y="240329"/>
                  </a:lnTo>
                  <a:lnTo>
                    <a:pt x="2439760" y="217483"/>
                  </a:lnTo>
                  <a:lnTo>
                    <a:pt x="2395619" y="196785"/>
                  </a:lnTo>
                  <a:lnTo>
                    <a:pt x="2350965" y="178425"/>
                  </a:lnTo>
                  <a:lnTo>
                    <a:pt x="2305886" y="162592"/>
                  </a:lnTo>
                  <a:lnTo>
                    <a:pt x="2260473" y="149477"/>
                  </a:lnTo>
                  <a:lnTo>
                    <a:pt x="2215603" y="139304"/>
                  </a:lnTo>
                  <a:lnTo>
                    <a:pt x="2171691" y="131986"/>
                  </a:lnTo>
                  <a:lnTo>
                    <a:pt x="2127997" y="127266"/>
                  </a:lnTo>
                  <a:lnTo>
                    <a:pt x="2083787" y="124883"/>
                  </a:lnTo>
                  <a:lnTo>
                    <a:pt x="2038322" y="124578"/>
                  </a:lnTo>
                  <a:lnTo>
                    <a:pt x="1990866" y="126092"/>
                  </a:lnTo>
                  <a:lnTo>
                    <a:pt x="1940681" y="129164"/>
                  </a:lnTo>
                  <a:lnTo>
                    <a:pt x="1887032" y="133537"/>
                  </a:lnTo>
                  <a:lnTo>
                    <a:pt x="1829181" y="138949"/>
                  </a:lnTo>
                  <a:lnTo>
                    <a:pt x="1786075" y="144057"/>
                  </a:lnTo>
                  <a:lnTo>
                    <a:pt x="1740368" y="151062"/>
                  </a:lnTo>
                  <a:lnTo>
                    <a:pt x="1692448" y="159619"/>
                  </a:lnTo>
                  <a:lnTo>
                    <a:pt x="1642704" y="169383"/>
                  </a:lnTo>
                  <a:lnTo>
                    <a:pt x="1591523" y="180009"/>
                  </a:lnTo>
                  <a:lnTo>
                    <a:pt x="1539293" y="191154"/>
                  </a:lnTo>
                  <a:lnTo>
                    <a:pt x="1486403" y="202470"/>
                  </a:lnTo>
                  <a:lnTo>
                    <a:pt x="1433241" y="213615"/>
                  </a:lnTo>
                  <a:lnTo>
                    <a:pt x="1380194" y="224242"/>
                  </a:lnTo>
                  <a:lnTo>
                    <a:pt x="1327652" y="234008"/>
                  </a:lnTo>
                  <a:lnTo>
                    <a:pt x="1276003" y="242566"/>
                  </a:lnTo>
                  <a:lnTo>
                    <a:pt x="1225634" y="249574"/>
                  </a:lnTo>
                  <a:lnTo>
                    <a:pt x="1176934" y="254684"/>
                  </a:lnTo>
                  <a:lnTo>
                    <a:pt x="1125731" y="259029"/>
                  </a:lnTo>
                  <a:lnTo>
                    <a:pt x="1075461" y="263155"/>
                  </a:lnTo>
                  <a:lnTo>
                    <a:pt x="1025958" y="266843"/>
                  </a:lnTo>
                  <a:lnTo>
                    <a:pt x="977059" y="269873"/>
                  </a:lnTo>
                  <a:lnTo>
                    <a:pt x="928600" y="272027"/>
                  </a:lnTo>
                  <a:lnTo>
                    <a:pt x="880414" y="273085"/>
                  </a:lnTo>
                  <a:lnTo>
                    <a:pt x="832339" y="272828"/>
                  </a:lnTo>
                  <a:lnTo>
                    <a:pt x="784209" y="271038"/>
                  </a:lnTo>
                  <a:lnTo>
                    <a:pt x="735861" y="267495"/>
                  </a:lnTo>
                  <a:lnTo>
                    <a:pt x="687129" y="261979"/>
                  </a:lnTo>
                  <a:lnTo>
                    <a:pt x="637849" y="254273"/>
                  </a:lnTo>
                  <a:lnTo>
                    <a:pt x="587857" y="244156"/>
                  </a:lnTo>
                  <a:lnTo>
                    <a:pt x="540488" y="232370"/>
                  </a:lnTo>
                  <a:lnTo>
                    <a:pt x="491689" y="218228"/>
                  </a:lnTo>
                  <a:lnTo>
                    <a:pt x="441832" y="201989"/>
                  </a:lnTo>
                  <a:lnTo>
                    <a:pt x="391291" y="183911"/>
                  </a:lnTo>
                  <a:lnTo>
                    <a:pt x="340439" y="164252"/>
                  </a:lnTo>
                  <a:lnTo>
                    <a:pt x="289650" y="143271"/>
                  </a:lnTo>
                  <a:lnTo>
                    <a:pt x="239296" y="121227"/>
                  </a:lnTo>
                  <a:lnTo>
                    <a:pt x="189751" y="98378"/>
                  </a:lnTo>
                  <a:lnTo>
                    <a:pt x="141389" y="74983"/>
                  </a:lnTo>
                  <a:lnTo>
                    <a:pt x="94582" y="51301"/>
                  </a:lnTo>
                  <a:lnTo>
                    <a:pt x="49704" y="27589"/>
                  </a:lnTo>
                  <a:lnTo>
                    <a:pt x="7128" y="4107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FFEC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9620" y="451407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452666" y="629424"/>
                  </a:moveTo>
                  <a:lnTo>
                    <a:pt x="41897" y="448068"/>
                  </a:lnTo>
                  <a:lnTo>
                    <a:pt x="0" y="541972"/>
                  </a:lnTo>
                  <a:lnTo>
                    <a:pt x="198094" y="629424"/>
                  </a:lnTo>
                  <a:lnTo>
                    <a:pt x="452666" y="629424"/>
                  </a:lnTo>
                  <a:close/>
                </a:path>
                <a:path w="1571625" h="629920">
                  <a:moveTo>
                    <a:pt x="1405128" y="279488"/>
                  </a:moveTo>
                  <a:lnTo>
                    <a:pt x="1332611" y="205752"/>
                  </a:lnTo>
                  <a:lnTo>
                    <a:pt x="941362" y="596582"/>
                  </a:lnTo>
                  <a:lnTo>
                    <a:pt x="1164336" y="92214"/>
                  </a:lnTo>
                  <a:lnTo>
                    <a:pt x="1069213" y="50330"/>
                  </a:lnTo>
                  <a:lnTo>
                    <a:pt x="833628" y="583184"/>
                  </a:lnTo>
                  <a:lnTo>
                    <a:pt x="833628" y="0"/>
                  </a:lnTo>
                  <a:lnTo>
                    <a:pt x="728472" y="0"/>
                  </a:lnTo>
                  <a:lnTo>
                    <a:pt x="728472" y="563778"/>
                  </a:lnTo>
                  <a:lnTo>
                    <a:pt x="517271" y="41160"/>
                  </a:lnTo>
                  <a:lnTo>
                    <a:pt x="422148" y="79273"/>
                  </a:lnTo>
                  <a:lnTo>
                    <a:pt x="638048" y="614629"/>
                  </a:lnTo>
                  <a:lnTo>
                    <a:pt x="229184" y="205752"/>
                  </a:lnTo>
                  <a:lnTo>
                    <a:pt x="155473" y="279488"/>
                  </a:lnTo>
                  <a:lnTo>
                    <a:pt x="505764" y="629424"/>
                  </a:lnTo>
                  <a:lnTo>
                    <a:pt x="644029" y="629424"/>
                  </a:lnTo>
                  <a:lnTo>
                    <a:pt x="652856" y="629424"/>
                  </a:lnTo>
                  <a:lnTo>
                    <a:pt x="1055179" y="629424"/>
                  </a:lnTo>
                  <a:lnTo>
                    <a:pt x="1405128" y="279488"/>
                  </a:lnTo>
                  <a:close/>
                </a:path>
                <a:path w="1571625" h="629920">
                  <a:moveTo>
                    <a:pt x="1571244" y="567563"/>
                  </a:moveTo>
                  <a:lnTo>
                    <a:pt x="1531874" y="472452"/>
                  </a:lnTo>
                  <a:lnTo>
                    <a:pt x="1142606" y="629424"/>
                  </a:lnTo>
                  <a:lnTo>
                    <a:pt x="1418145" y="629424"/>
                  </a:lnTo>
                  <a:lnTo>
                    <a:pt x="1571244" y="567563"/>
                  </a:lnTo>
                  <a:close/>
                </a:path>
              </a:pathLst>
            </a:custGeom>
            <a:solidFill>
              <a:srgbClr val="FF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260887" y="0"/>
            <a:ext cx="1883410" cy="1652270"/>
            <a:chOff x="7260887" y="0"/>
            <a:chExt cx="1883410" cy="16522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887" y="0"/>
              <a:ext cx="1883112" cy="16520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67116" y="373379"/>
              <a:ext cx="262255" cy="280670"/>
            </a:xfrm>
            <a:custGeom>
              <a:avLst/>
              <a:gdLst/>
              <a:ahLst/>
              <a:cxnLst/>
              <a:rect l="l" t="t" r="r" b="b"/>
              <a:pathLst>
                <a:path w="262254" h="280670">
                  <a:moveTo>
                    <a:pt x="131063" y="0"/>
                  </a:moveTo>
                  <a:lnTo>
                    <a:pt x="124840" y="40386"/>
                  </a:lnTo>
                  <a:lnTo>
                    <a:pt x="107823" y="76962"/>
                  </a:lnTo>
                  <a:lnTo>
                    <a:pt x="77088" y="111506"/>
                  </a:lnTo>
                  <a:lnTo>
                    <a:pt x="43814" y="131445"/>
                  </a:lnTo>
                  <a:lnTo>
                    <a:pt x="6476" y="139954"/>
                  </a:lnTo>
                  <a:lnTo>
                    <a:pt x="0" y="140335"/>
                  </a:lnTo>
                  <a:lnTo>
                    <a:pt x="6476" y="140462"/>
                  </a:lnTo>
                  <a:lnTo>
                    <a:pt x="49656" y="151765"/>
                  </a:lnTo>
                  <a:lnTo>
                    <a:pt x="86867" y="177800"/>
                  </a:lnTo>
                  <a:lnTo>
                    <a:pt x="111378" y="209169"/>
                  </a:lnTo>
                  <a:lnTo>
                    <a:pt x="126618" y="246507"/>
                  </a:lnTo>
                  <a:lnTo>
                    <a:pt x="131063" y="280416"/>
                  </a:lnTo>
                  <a:lnTo>
                    <a:pt x="131190" y="273431"/>
                  </a:lnTo>
                  <a:lnTo>
                    <a:pt x="139318" y="233553"/>
                  </a:lnTo>
                  <a:lnTo>
                    <a:pt x="157987" y="197866"/>
                  </a:lnTo>
                  <a:lnTo>
                    <a:pt x="185038" y="169037"/>
                  </a:lnTo>
                  <a:lnTo>
                    <a:pt x="224154" y="146812"/>
                  </a:lnTo>
                  <a:lnTo>
                    <a:pt x="262127" y="140335"/>
                  </a:lnTo>
                  <a:lnTo>
                    <a:pt x="255524" y="139954"/>
                  </a:lnTo>
                  <a:lnTo>
                    <a:pt x="218185" y="131445"/>
                  </a:lnTo>
                  <a:lnTo>
                    <a:pt x="185038" y="111506"/>
                  </a:lnTo>
                  <a:lnTo>
                    <a:pt x="157987" y="82550"/>
                  </a:lnTo>
                  <a:lnTo>
                    <a:pt x="139318" y="46862"/>
                  </a:lnTo>
                  <a:lnTo>
                    <a:pt x="131190" y="6985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2F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7119" y="207309"/>
              <a:ext cx="1139825" cy="669290"/>
            </a:xfrm>
            <a:custGeom>
              <a:avLst/>
              <a:gdLst/>
              <a:ahLst/>
              <a:cxnLst/>
              <a:rect l="l" t="t" r="r" b="b"/>
              <a:pathLst>
                <a:path w="1139825" h="669290">
                  <a:moveTo>
                    <a:pt x="494756" y="0"/>
                  </a:moveTo>
                  <a:lnTo>
                    <a:pt x="449246" y="1097"/>
                  </a:lnTo>
                  <a:lnTo>
                    <a:pt x="403921" y="5347"/>
                  </a:lnTo>
                  <a:lnTo>
                    <a:pt x="358959" y="12739"/>
                  </a:lnTo>
                  <a:lnTo>
                    <a:pt x="314538" y="23261"/>
                  </a:lnTo>
                  <a:lnTo>
                    <a:pt x="270836" y="36904"/>
                  </a:lnTo>
                  <a:lnTo>
                    <a:pt x="228030" y="53657"/>
                  </a:lnTo>
                  <a:lnTo>
                    <a:pt x="186300" y="73510"/>
                  </a:lnTo>
                  <a:lnTo>
                    <a:pt x="145822" y="96452"/>
                  </a:lnTo>
                  <a:lnTo>
                    <a:pt x="106775" y="122472"/>
                  </a:lnTo>
                  <a:lnTo>
                    <a:pt x="69337" y="151561"/>
                  </a:lnTo>
                  <a:lnTo>
                    <a:pt x="33686" y="183708"/>
                  </a:lnTo>
                  <a:lnTo>
                    <a:pt x="0" y="218902"/>
                  </a:lnTo>
                  <a:lnTo>
                    <a:pt x="188722" y="386542"/>
                  </a:lnTo>
                  <a:lnTo>
                    <a:pt x="224346" y="351249"/>
                  </a:lnTo>
                  <a:lnTo>
                    <a:pt x="263703" y="320958"/>
                  </a:lnTo>
                  <a:lnTo>
                    <a:pt x="306264" y="295899"/>
                  </a:lnTo>
                  <a:lnTo>
                    <a:pt x="351499" y="276301"/>
                  </a:lnTo>
                  <a:lnTo>
                    <a:pt x="398881" y="262392"/>
                  </a:lnTo>
                  <a:lnTo>
                    <a:pt x="447879" y="254401"/>
                  </a:lnTo>
                  <a:lnTo>
                    <a:pt x="497966" y="252557"/>
                  </a:lnTo>
                  <a:lnTo>
                    <a:pt x="544507" y="256454"/>
                  </a:lnTo>
                  <a:lnTo>
                    <a:pt x="589335" y="265490"/>
                  </a:lnTo>
                  <a:lnTo>
                    <a:pt x="632159" y="279356"/>
                  </a:lnTo>
                  <a:lnTo>
                    <a:pt x="672686" y="297745"/>
                  </a:lnTo>
                  <a:lnTo>
                    <a:pt x="710623" y="320349"/>
                  </a:lnTo>
                  <a:lnTo>
                    <a:pt x="745678" y="346860"/>
                  </a:lnTo>
                  <a:lnTo>
                    <a:pt x="777557" y="376970"/>
                  </a:lnTo>
                  <a:lnTo>
                    <a:pt x="805969" y="410371"/>
                  </a:lnTo>
                  <a:lnTo>
                    <a:pt x="830619" y="446755"/>
                  </a:lnTo>
                  <a:lnTo>
                    <a:pt x="851217" y="485814"/>
                  </a:lnTo>
                  <a:lnTo>
                    <a:pt x="867469" y="527240"/>
                  </a:lnTo>
                  <a:lnTo>
                    <a:pt x="879082" y="570725"/>
                  </a:lnTo>
                  <a:lnTo>
                    <a:pt x="885764" y="615961"/>
                  </a:lnTo>
                  <a:lnTo>
                    <a:pt x="887222" y="662640"/>
                  </a:lnTo>
                  <a:lnTo>
                    <a:pt x="1139571" y="669244"/>
                  </a:lnTo>
                  <a:lnTo>
                    <a:pt x="1139080" y="621391"/>
                  </a:lnTo>
                  <a:lnTo>
                    <a:pt x="1135118" y="574022"/>
                  </a:lnTo>
                  <a:lnTo>
                    <a:pt x="1127759" y="527308"/>
                  </a:lnTo>
                  <a:lnTo>
                    <a:pt x="1117077" y="481421"/>
                  </a:lnTo>
                  <a:lnTo>
                    <a:pt x="1103146" y="436532"/>
                  </a:lnTo>
                  <a:lnTo>
                    <a:pt x="1086040" y="392813"/>
                  </a:lnTo>
                  <a:lnTo>
                    <a:pt x="1065833" y="350436"/>
                  </a:lnTo>
                  <a:lnTo>
                    <a:pt x="1042599" y="309571"/>
                  </a:lnTo>
                  <a:lnTo>
                    <a:pt x="1016412" y="270391"/>
                  </a:lnTo>
                  <a:lnTo>
                    <a:pt x="987347" y="233067"/>
                  </a:lnTo>
                  <a:lnTo>
                    <a:pt x="955477" y="197771"/>
                  </a:lnTo>
                  <a:lnTo>
                    <a:pt x="920876" y="164673"/>
                  </a:lnTo>
                  <a:lnTo>
                    <a:pt x="883305" y="133678"/>
                  </a:lnTo>
                  <a:lnTo>
                    <a:pt x="844139" y="105938"/>
                  </a:lnTo>
                  <a:lnTo>
                    <a:pt x="803556" y="81445"/>
                  </a:lnTo>
                  <a:lnTo>
                    <a:pt x="761735" y="60187"/>
                  </a:lnTo>
                  <a:lnTo>
                    <a:pt x="718852" y="42154"/>
                  </a:lnTo>
                  <a:lnTo>
                    <a:pt x="675087" y="27336"/>
                  </a:lnTo>
                  <a:lnTo>
                    <a:pt x="630617" y="15722"/>
                  </a:lnTo>
                  <a:lnTo>
                    <a:pt x="585619" y="7301"/>
                  </a:lnTo>
                  <a:lnTo>
                    <a:pt x="540273" y="2064"/>
                  </a:lnTo>
                  <a:lnTo>
                    <a:pt x="494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Perancangan</a:t>
            </a:r>
            <a:r>
              <a:rPr spc="-5" dirty="0"/>
              <a:t> </a:t>
            </a:r>
            <a:r>
              <a:rPr spc="90" dirty="0"/>
              <a:t>Antar</a:t>
            </a:r>
            <a:r>
              <a:rPr spc="10" dirty="0"/>
              <a:t> </a:t>
            </a:r>
            <a:r>
              <a:rPr spc="50" dirty="0"/>
              <a:t>Muka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4359" y="1083005"/>
            <a:ext cx="75444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9554" algn="l"/>
              </a:tabLst>
            </a:pP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Antarmuka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114" dirty="0">
                <a:solidFill>
                  <a:srgbClr val="FFFFFF"/>
                </a:solidFill>
                <a:latin typeface="Georgia"/>
                <a:cs typeface="Georgia"/>
              </a:rPr>
              <a:t>Harga</a:t>
            </a:r>
            <a:r>
              <a:rPr sz="2000" i="1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Paket	</a:t>
            </a: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Antarmuka</a:t>
            </a:r>
            <a:r>
              <a:rPr sz="2000" i="1" spc="4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Georgia"/>
                <a:cs typeface="Georgia"/>
              </a:rPr>
              <a:t>Pemesanan</a:t>
            </a:r>
            <a:r>
              <a:rPr sz="2000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15" dirty="0">
                <a:solidFill>
                  <a:srgbClr val="FFFFFF"/>
                </a:solidFill>
                <a:latin typeface="Georgia"/>
                <a:cs typeface="Georgia"/>
              </a:rPr>
              <a:t>Paket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" y="1519427"/>
            <a:ext cx="4087367" cy="25557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1164" y="1511808"/>
            <a:ext cx="4098036" cy="2563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" y="3891408"/>
            <a:ext cx="8115300" cy="1290320"/>
            <a:chOff x="-38100" y="3891408"/>
            <a:chExt cx="8115300" cy="1290320"/>
          </a:xfrm>
        </p:grpSpPr>
        <p:sp>
          <p:nvSpPr>
            <p:cNvPr id="3" name="object 3"/>
            <p:cNvSpPr/>
            <p:nvPr/>
          </p:nvSpPr>
          <p:spPr>
            <a:xfrm>
              <a:off x="0" y="3929508"/>
              <a:ext cx="8039100" cy="1214120"/>
            </a:xfrm>
            <a:custGeom>
              <a:avLst/>
              <a:gdLst/>
              <a:ahLst/>
              <a:cxnLst/>
              <a:rect l="l" t="t" r="r" b="b"/>
              <a:pathLst>
                <a:path w="8039100" h="1214120">
                  <a:moveTo>
                    <a:pt x="8038607" y="1213990"/>
                  </a:moveTo>
                  <a:lnTo>
                    <a:pt x="7979024" y="1186926"/>
                  </a:lnTo>
                  <a:lnTo>
                    <a:pt x="7931112" y="1164238"/>
                  </a:lnTo>
                  <a:lnTo>
                    <a:pt x="7882634" y="1140656"/>
                  </a:lnTo>
                  <a:lnTo>
                    <a:pt x="7833716" y="1116342"/>
                  </a:lnTo>
                  <a:lnTo>
                    <a:pt x="7784483" y="1091462"/>
                  </a:lnTo>
                  <a:lnTo>
                    <a:pt x="7735062" y="1066180"/>
                  </a:lnTo>
                  <a:lnTo>
                    <a:pt x="7685576" y="1040661"/>
                  </a:lnTo>
                  <a:lnTo>
                    <a:pt x="7636153" y="1015069"/>
                  </a:lnTo>
                  <a:lnTo>
                    <a:pt x="7586917" y="989568"/>
                  </a:lnTo>
                  <a:lnTo>
                    <a:pt x="7537995" y="964323"/>
                  </a:lnTo>
                  <a:lnTo>
                    <a:pt x="7489512" y="939498"/>
                  </a:lnTo>
                  <a:lnTo>
                    <a:pt x="7441592" y="915257"/>
                  </a:lnTo>
                  <a:lnTo>
                    <a:pt x="7394363" y="891766"/>
                  </a:lnTo>
                  <a:lnTo>
                    <a:pt x="7347949" y="869188"/>
                  </a:lnTo>
                  <a:lnTo>
                    <a:pt x="7302476" y="847687"/>
                  </a:lnTo>
                  <a:lnTo>
                    <a:pt x="7258070" y="827429"/>
                  </a:lnTo>
                  <a:lnTo>
                    <a:pt x="7214856" y="808578"/>
                  </a:lnTo>
                  <a:lnTo>
                    <a:pt x="7172959" y="791297"/>
                  </a:lnTo>
                  <a:lnTo>
                    <a:pt x="7118973" y="769544"/>
                  </a:lnTo>
                  <a:lnTo>
                    <a:pt x="7066739" y="748168"/>
                  </a:lnTo>
                  <a:lnTo>
                    <a:pt x="7016063" y="727245"/>
                  </a:lnTo>
                  <a:lnTo>
                    <a:pt x="6966750" y="706847"/>
                  </a:lnTo>
                  <a:lnTo>
                    <a:pt x="6918605" y="687049"/>
                  </a:lnTo>
                  <a:lnTo>
                    <a:pt x="6871433" y="667923"/>
                  </a:lnTo>
                  <a:lnTo>
                    <a:pt x="6825040" y="649544"/>
                  </a:lnTo>
                  <a:lnTo>
                    <a:pt x="6779230" y="631985"/>
                  </a:lnTo>
                  <a:lnTo>
                    <a:pt x="6733809" y="615320"/>
                  </a:lnTo>
                  <a:lnTo>
                    <a:pt x="6688583" y="599622"/>
                  </a:lnTo>
                  <a:lnTo>
                    <a:pt x="6643355" y="584966"/>
                  </a:lnTo>
                  <a:lnTo>
                    <a:pt x="6597932" y="571425"/>
                  </a:lnTo>
                  <a:lnTo>
                    <a:pt x="6552118" y="559072"/>
                  </a:lnTo>
                  <a:lnTo>
                    <a:pt x="6505719" y="547981"/>
                  </a:lnTo>
                  <a:lnTo>
                    <a:pt x="6458540" y="538226"/>
                  </a:lnTo>
                  <a:lnTo>
                    <a:pt x="6410387" y="529881"/>
                  </a:lnTo>
                  <a:lnTo>
                    <a:pt x="6361063" y="523019"/>
                  </a:lnTo>
                  <a:lnTo>
                    <a:pt x="6310376" y="517714"/>
                  </a:lnTo>
                  <a:lnTo>
                    <a:pt x="6263789" y="514216"/>
                  </a:lnTo>
                  <a:lnTo>
                    <a:pt x="6216643" y="511811"/>
                  </a:lnTo>
                  <a:lnTo>
                    <a:pt x="6168979" y="510476"/>
                  </a:lnTo>
                  <a:lnTo>
                    <a:pt x="6120841" y="510188"/>
                  </a:lnTo>
                  <a:lnTo>
                    <a:pt x="6072272" y="510923"/>
                  </a:lnTo>
                  <a:lnTo>
                    <a:pt x="6023317" y="512660"/>
                  </a:lnTo>
                  <a:lnTo>
                    <a:pt x="5974017" y="515375"/>
                  </a:lnTo>
                  <a:lnTo>
                    <a:pt x="5924417" y="519045"/>
                  </a:lnTo>
                  <a:lnTo>
                    <a:pt x="5874560" y="523648"/>
                  </a:lnTo>
                  <a:lnTo>
                    <a:pt x="5824489" y="529160"/>
                  </a:lnTo>
                  <a:lnTo>
                    <a:pt x="5774248" y="535558"/>
                  </a:lnTo>
                  <a:lnTo>
                    <a:pt x="5723879" y="542820"/>
                  </a:lnTo>
                  <a:lnTo>
                    <a:pt x="5673427" y="550922"/>
                  </a:lnTo>
                  <a:lnTo>
                    <a:pt x="5622934" y="559842"/>
                  </a:lnTo>
                  <a:lnTo>
                    <a:pt x="5572444" y="569556"/>
                  </a:lnTo>
                  <a:lnTo>
                    <a:pt x="5522000" y="580042"/>
                  </a:lnTo>
                  <a:lnTo>
                    <a:pt x="5471646" y="591277"/>
                  </a:lnTo>
                  <a:lnTo>
                    <a:pt x="5421424" y="603238"/>
                  </a:lnTo>
                  <a:lnTo>
                    <a:pt x="5371379" y="615902"/>
                  </a:lnTo>
                  <a:lnTo>
                    <a:pt x="5321554" y="629245"/>
                  </a:lnTo>
                  <a:lnTo>
                    <a:pt x="5276141" y="642781"/>
                  </a:lnTo>
                  <a:lnTo>
                    <a:pt x="5230313" y="658369"/>
                  </a:lnTo>
                  <a:lnTo>
                    <a:pt x="5184131" y="675789"/>
                  </a:lnTo>
                  <a:lnTo>
                    <a:pt x="5137656" y="694823"/>
                  </a:lnTo>
                  <a:lnTo>
                    <a:pt x="5090952" y="715254"/>
                  </a:lnTo>
                  <a:lnTo>
                    <a:pt x="5044081" y="736864"/>
                  </a:lnTo>
                  <a:lnTo>
                    <a:pt x="4997105" y="759434"/>
                  </a:lnTo>
                  <a:lnTo>
                    <a:pt x="4950086" y="782746"/>
                  </a:lnTo>
                  <a:lnTo>
                    <a:pt x="4903086" y="806582"/>
                  </a:lnTo>
                  <a:lnTo>
                    <a:pt x="4856168" y="830724"/>
                  </a:lnTo>
                  <a:lnTo>
                    <a:pt x="4809394" y="854953"/>
                  </a:lnTo>
                  <a:lnTo>
                    <a:pt x="4762827" y="879052"/>
                  </a:lnTo>
                  <a:lnTo>
                    <a:pt x="4716527" y="902802"/>
                  </a:lnTo>
                  <a:lnTo>
                    <a:pt x="4670559" y="925985"/>
                  </a:lnTo>
                  <a:lnTo>
                    <a:pt x="4624984" y="948383"/>
                  </a:lnTo>
                  <a:lnTo>
                    <a:pt x="4579864" y="969779"/>
                  </a:lnTo>
                  <a:lnTo>
                    <a:pt x="4535261" y="989953"/>
                  </a:lnTo>
                  <a:lnTo>
                    <a:pt x="4491238" y="1008687"/>
                  </a:lnTo>
                  <a:lnTo>
                    <a:pt x="4447858" y="1025764"/>
                  </a:lnTo>
                  <a:lnTo>
                    <a:pt x="4405181" y="1040965"/>
                  </a:lnTo>
                  <a:lnTo>
                    <a:pt x="4363271" y="1054073"/>
                  </a:lnTo>
                  <a:lnTo>
                    <a:pt x="4322191" y="1064868"/>
                  </a:lnTo>
                  <a:lnTo>
                    <a:pt x="4266676" y="1076949"/>
                  </a:lnTo>
                  <a:lnTo>
                    <a:pt x="4211917" y="1086931"/>
                  </a:lnTo>
                  <a:lnTo>
                    <a:pt x="4157931" y="1094891"/>
                  </a:lnTo>
                  <a:lnTo>
                    <a:pt x="4104731" y="1100909"/>
                  </a:lnTo>
                  <a:lnTo>
                    <a:pt x="4052333" y="1105064"/>
                  </a:lnTo>
                  <a:lnTo>
                    <a:pt x="4000753" y="1107433"/>
                  </a:lnTo>
                  <a:lnTo>
                    <a:pt x="3950006" y="1108095"/>
                  </a:lnTo>
                  <a:lnTo>
                    <a:pt x="3900106" y="1107130"/>
                  </a:lnTo>
                  <a:lnTo>
                    <a:pt x="3851070" y="1104614"/>
                  </a:lnTo>
                  <a:lnTo>
                    <a:pt x="3802912" y="1100628"/>
                  </a:lnTo>
                  <a:lnTo>
                    <a:pt x="3755648" y="1095248"/>
                  </a:lnTo>
                  <a:lnTo>
                    <a:pt x="3709292" y="1088555"/>
                  </a:lnTo>
                  <a:lnTo>
                    <a:pt x="3663862" y="1080626"/>
                  </a:lnTo>
                  <a:lnTo>
                    <a:pt x="3619370" y="1071541"/>
                  </a:lnTo>
                  <a:lnTo>
                    <a:pt x="3575833" y="1061376"/>
                  </a:lnTo>
                  <a:lnTo>
                    <a:pt x="3533266" y="1050212"/>
                  </a:lnTo>
                  <a:lnTo>
                    <a:pt x="3482165" y="1033895"/>
                  </a:lnTo>
                  <a:lnTo>
                    <a:pt x="3432434" y="1013920"/>
                  </a:lnTo>
                  <a:lnTo>
                    <a:pt x="3384073" y="990776"/>
                  </a:lnTo>
                  <a:lnTo>
                    <a:pt x="3337082" y="964952"/>
                  </a:lnTo>
                  <a:lnTo>
                    <a:pt x="3291460" y="936934"/>
                  </a:lnTo>
                  <a:lnTo>
                    <a:pt x="3247206" y="907213"/>
                  </a:lnTo>
                  <a:lnTo>
                    <a:pt x="3204322" y="876275"/>
                  </a:lnTo>
                  <a:lnTo>
                    <a:pt x="3162806" y="844610"/>
                  </a:lnTo>
                  <a:lnTo>
                    <a:pt x="3122657" y="812706"/>
                  </a:lnTo>
                  <a:lnTo>
                    <a:pt x="3083877" y="781052"/>
                  </a:lnTo>
                  <a:lnTo>
                    <a:pt x="3046463" y="750134"/>
                  </a:lnTo>
                  <a:lnTo>
                    <a:pt x="3010417" y="720443"/>
                  </a:lnTo>
                  <a:lnTo>
                    <a:pt x="2975737" y="692466"/>
                  </a:lnTo>
                  <a:lnTo>
                    <a:pt x="2934026" y="656920"/>
                  </a:lnTo>
                  <a:lnTo>
                    <a:pt x="2896696" y="620622"/>
                  </a:lnTo>
                  <a:lnTo>
                    <a:pt x="2862862" y="583956"/>
                  </a:lnTo>
                  <a:lnTo>
                    <a:pt x="2831639" y="547308"/>
                  </a:lnTo>
                  <a:lnTo>
                    <a:pt x="2802143" y="511064"/>
                  </a:lnTo>
                  <a:lnTo>
                    <a:pt x="2773490" y="475609"/>
                  </a:lnTo>
                  <a:lnTo>
                    <a:pt x="2744793" y="441328"/>
                  </a:lnTo>
                  <a:lnTo>
                    <a:pt x="2715169" y="408607"/>
                  </a:lnTo>
                  <a:lnTo>
                    <a:pt x="2683733" y="377832"/>
                  </a:lnTo>
                  <a:lnTo>
                    <a:pt x="2649601" y="349388"/>
                  </a:lnTo>
                  <a:lnTo>
                    <a:pt x="2609380" y="319852"/>
                  </a:lnTo>
                  <a:lnTo>
                    <a:pt x="2568196" y="291703"/>
                  </a:lnTo>
                  <a:lnTo>
                    <a:pt x="2526138" y="265132"/>
                  </a:lnTo>
                  <a:lnTo>
                    <a:pt x="2483296" y="240329"/>
                  </a:lnTo>
                  <a:lnTo>
                    <a:pt x="2439760" y="217483"/>
                  </a:lnTo>
                  <a:lnTo>
                    <a:pt x="2395619" y="196785"/>
                  </a:lnTo>
                  <a:lnTo>
                    <a:pt x="2350965" y="178425"/>
                  </a:lnTo>
                  <a:lnTo>
                    <a:pt x="2305886" y="162592"/>
                  </a:lnTo>
                  <a:lnTo>
                    <a:pt x="2260473" y="149477"/>
                  </a:lnTo>
                  <a:lnTo>
                    <a:pt x="2215603" y="139304"/>
                  </a:lnTo>
                  <a:lnTo>
                    <a:pt x="2171691" y="131986"/>
                  </a:lnTo>
                  <a:lnTo>
                    <a:pt x="2127997" y="127266"/>
                  </a:lnTo>
                  <a:lnTo>
                    <a:pt x="2083787" y="124883"/>
                  </a:lnTo>
                  <a:lnTo>
                    <a:pt x="2038322" y="124578"/>
                  </a:lnTo>
                  <a:lnTo>
                    <a:pt x="1990866" y="126092"/>
                  </a:lnTo>
                  <a:lnTo>
                    <a:pt x="1940681" y="129164"/>
                  </a:lnTo>
                  <a:lnTo>
                    <a:pt x="1887032" y="133537"/>
                  </a:lnTo>
                  <a:lnTo>
                    <a:pt x="1829181" y="138949"/>
                  </a:lnTo>
                  <a:lnTo>
                    <a:pt x="1786075" y="144057"/>
                  </a:lnTo>
                  <a:lnTo>
                    <a:pt x="1740368" y="151062"/>
                  </a:lnTo>
                  <a:lnTo>
                    <a:pt x="1692448" y="159619"/>
                  </a:lnTo>
                  <a:lnTo>
                    <a:pt x="1642704" y="169383"/>
                  </a:lnTo>
                  <a:lnTo>
                    <a:pt x="1591523" y="180009"/>
                  </a:lnTo>
                  <a:lnTo>
                    <a:pt x="1539293" y="191154"/>
                  </a:lnTo>
                  <a:lnTo>
                    <a:pt x="1486403" y="202470"/>
                  </a:lnTo>
                  <a:lnTo>
                    <a:pt x="1433241" y="213615"/>
                  </a:lnTo>
                  <a:lnTo>
                    <a:pt x="1380194" y="224242"/>
                  </a:lnTo>
                  <a:lnTo>
                    <a:pt x="1327652" y="234008"/>
                  </a:lnTo>
                  <a:lnTo>
                    <a:pt x="1276003" y="242566"/>
                  </a:lnTo>
                  <a:lnTo>
                    <a:pt x="1225634" y="249574"/>
                  </a:lnTo>
                  <a:lnTo>
                    <a:pt x="1176934" y="254684"/>
                  </a:lnTo>
                  <a:lnTo>
                    <a:pt x="1125731" y="259029"/>
                  </a:lnTo>
                  <a:lnTo>
                    <a:pt x="1075461" y="263155"/>
                  </a:lnTo>
                  <a:lnTo>
                    <a:pt x="1025958" y="266843"/>
                  </a:lnTo>
                  <a:lnTo>
                    <a:pt x="977059" y="269873"/>
                  </a:lnTo>
                  <a:lnTo>
                    <a:pt x="928600" y="272027"/>
                  </a:lnTo>
                  <a:lnTo>
                    <a:pt x="880414" y="273085"/>
                  </a:lnTo>
                  <a:lnTo>
                    <a:pt x="832339" y="272828"/>
                  </a:lnTo>
                  <a:lnTo>
                    <a:pt x="784209" y="271038"/>
                  </a:lnTo>
                  <a:lnTo>
                    <a:pt x="735861" y="267495"/>
                  </a:lnTo>
                  <a:lnTo>
                    <a:pt x="687129" y="261979"/>
                  </a:lnTo>
                  <a:lnTo>
                    <a:pt x="637849" y="254273"/>
                  </a:lnTo>
                  <a:lnTo>
                    <a:pt x="587857" y="244156"/>
                  </a:lnTo>
                  <a:lnTo>
                    <a:pt x="540488" y="232370"/>
                  </a:lnTo>
                  <a:lnTo>
                    <a:pt x="491689" y="218228"/>
                  </a:lnTo>
                  <a:lnTo>
                    <a:pt x="441832" y="201989"/>
                  </a:lnTo>
                  <a:lnTo>
                    <a:pt x="391291" y="183911"/>
                  </a:lnTo>
                  <a:lnTo>
                    <a:pt x="340439" y="164252"/>
                  </a:lnTo>
                  <a:lnTo>
                    <a:pt x="289650" y="143271"/>
                  </a:lnTo>
                  <a:lnTo>
                    <a:pt x="239296" y="121227"/>
                  </a:lnTo>
                  <a:lnTo>
                    <a:pt x="189751" y="98378"/>
                  </a:lnTo>
                  <a:lnTo>
                    <a:pt x="141389" y="74983"/>
                  </a:lnTo>
                  <a:lnTo>
                    <a:pt x="94582" y="51301"/>
                  </a:lnTo>
                  <a:lnTo>
                    <a:pt x="49704" y="27589"/>
                  </a:lnTo>
                  <a:lnTo>
                    <a:pt x="7128" y="4107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FFEC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9620" y="451407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452666" y="629424"/>
                  </a:moveTo>
                  <a:lnTo>
                    <a:pt x="41897" y="448068"/>
                  </a:lnTo>
                  <a:lnTo>
                    <a:pt x="0" y="541972"/>
                  </a:lnTo>
                  <a:lnTo>
                    <a:pt x="198094" y="629424"/>
                  </a:lnTo>
                  <a:lnTo>
                    <a:pt x="452666" y="629424"/>
                  </a:lnTo>
                  <a:close/>
                </a:path>
                <a:path w="1571625" h="629920">
                  <a:moveTo>
                    <a:pt x="1405128" y="279488"/>
                  </a:moveTo>
                  <a:lnTo>
                    <a:pt x="1332611" y="205752"/>
                  </a:lnTo>
                  <a:lnTo>
                    <a:pt x="941362" y="596582"/>
                  </a:lnTo>
                  <a:lnTo>
                    <a:pt x="1164336" y="92214"/>
                  </a:lnTo>
                  <a:lnTo>
                    <a:pt x="1069213" y="50330"/>
                  </a:lnTo>
                  <a:lnTo>
                    <a:pt x="833628" y="583184"/>
                  </a:lnTo>
                  <a:lnTo>
                    <a:pt x="833628" y="0"/>
                  </a:lnTo>
                  <a:lnTo>
                    <a:pt x="728472" y="0"/>
                  </a:lnTo>
                  <a:lnTo>
                    <a:pt x="728472" y="563778"/>
                  </a:lnTo>
                  <a:lnTo>
                    <a:pt x="517271" y="41160"/>
                  </a:lnTo>
                  <a:lnTo>
                    <a:pt x="422148" y="79273"/>
                  </a:lnTo>
                  <a:lnTo>
                    <a:pt x="638048" y="614629"/>
                  </a:lnTo>
                  <a:lnTo>
                    <a:pt x="229184" y="205752"/>
                  </a:lnTo>
                  <a:lnTo>
                    <a:pt x="155473" y="279488"/>
                  </a:lnTo>
                  <a:lnTo>
                    <a:pt x="505764" y="629424"/>
                  </a:lnTo>
                  <a:lnTo>
                    <a:pt x="644029" y="629424"/>
                  </a:lnTo>
                  <a:lnTo>
                    <a:pt x="652856" y="629424"/>
                  </a:lnTo>
                  <a:lnTo>
                    <a:pt x="1055179" y="629424"/>
                  </a:lnTo>
                  <a:lnTo>
                    <a:pt x="1405128" y="279488"/>
                  </a:lnTo>
                  <a:close/>
                </a:path>
                <a:path w="1571625" h="629920">
                  <a:moveTo>
                    <a:pt x="1571244" y="567563"/>
                  </a:moveTo>
                  <a:lnTo>
                    <a:pt x="1531874" y="472452"/>
                  </a:lnTo>
                  <a:lnTo>
                    <a:pt x="1142606" y="629424"/>
                  </a:lnTo>
                  <a:lnTo>
                    <a:pt x="1418145" y="629424"/>
                  </a:lnTo>
                  <a:lnTo>
                    <a:pt x="1571244" y="567563"/>
                  </a:lnTo>
                  <a:close/>
                </a:path>
              </a:pathLst>
            </a:custGeom>
            <a:solidFill>
              <a:srgbClr val="FF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260887" y="0"/>
            <a:ext cx="1883410" cy="1652270"/>
            <a:chOff x="7260887" y="0"/>
            <a:chExt cx="1883410" cy="16522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887" y="0"/>
              <a:ext cx="1883112" cy="16520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67116" y="373379"/>
              <a:ext cx="262255" cy="280670"/>
            </a:xfrm>
            <a:custGeom>
              <a:avLst/>
              <a:gdLst/>
              <a:ahLst/>
              <a:cxnLst/>
              <a:rect l="l" t="t" r="r" b="b"/>
              <a:pathLst>
                <a:path w="262254" h="280670">
                  <a:moveTo>
                    <a:pt x="131063" y="0"/>
                  </a:moveTo>
                  <a:lnTo>
                    <a:pt x="124840" y="40386"/>
                  </a:lnTo>
                  <a:lnTo>
                    <a:pt x="107823" y="76962"/>
                  </a:lnTo>
                  <a:lnTo>
                    <a:pt x="77088" y="111506"/>
                  </a:lnTo>
                  <a:lnTo>
                    <a:pt x="43814" y="131445"/>
                  </a:lnTo>
                  <a:lnTo>
                    <a:pt x="6476" y="139954"/>
                  </a:lnTo>
                  <a:lnTo>
                    <a:pt x="0" y="140335"/>
                  </a:lnTo>
                  <a:lnTo>
                    <a:pt x="6476" y="140462"/>
                  </a:lnTo>
                  <a:lnTo>
                    <a:pt x="49656" y="151765"/>
                  </a:lnTo>
                  <a:lnTo>
                    <a:pt x="86867" y="177800"/>
                  </a:lnTo>
                  <a:lnTo>
                    <a:pt x="111378" y="209169"/>
                  </a:lnTo>
                  <a:lnTo>
                    <a:pt x="126618" y="246507"/>
                  </a:lnTo>
                  <a:lnTo>
                    <a:pt x="131063" y="280416"/>
                  </a:lnTo>
                  <a:lnTo>
                    <a:pt x="131190" y="273431"/>
                  </a:lnTo>
                  <a:lnTo>
                    <a:pt x="139318" y="233553"/>
                  </a:lnTo>
                  <a:lnTo>
                    <a:pt x="157987" y="197866"/>
                  </a:lnTo>
                  <a:lnTo>
                    <a:pt x="185038" y="169037"/>
                  </a:lnTo>
                  <a:lnTo>
                    <a:pt x="224154" y="146812"/>
                  </a:lnTo>
                  <a:lnTo>
                    <a:pt x="262127" y="140335"/>
                  </a:lnTo>
                  <a:lnTo>
                    <a:pt x="255524" y="139954"/>
                  </a:lnTo>
                  <a:lnTo>
                    <a:pt x="218185" y="131445"/>
                  </a:lnTo>
                  <a:lnTo>
                    <a:pt x="185038" y="111506"/>
                  </a:lnTo>
                  <a:lnTo>
                    <a:pt x="157987" y="82550"/>
                  </a:lnTo>
                  <a:lnTo>
                    <a:pt x="139318" y="46862"/>
                  </a:lnTo>
                  <a:lnTo>
                    <a:pt x="131190" y="6985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2F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7119" y="207309"/>
              <a:ext cx="1139825" cy="669290"/>
            </a:xfrm>
            <a:custGeom>
              <a:avLst/>
              <a:gdLst/>
              <a:ahLst/>
              <a:cxnLst/>
              <a:rect l="l" t="t" r="r" b="b"/>
              <a:pathLst>
                <a:path w="1139825" h="669290">
                  <a:moveTo>
                    <a:pt x="494756" y="0"/>
                  </a:moveTo>
                  <a:lnTo>
                    <a:pt x="449246" y="1097"/>
                  </a:lnTo>
                  <a:lnTo>
                    <a:pt x="403921" y="5347"/>
                  </a:lnTo>
                  <a:lnTo>
                    <a:pt x="358959" y="12739"/>
                  </a:lnTo>
                  <a:lnTo>
                    <a:pt x="314538" y="23261"/>
                  </a:lnTo>
                  <a:lnTo>
                    <a:pt x="270836" y="36904"/>
                  </a:lnTo>
                  <a:lnTo>
                    <a:pt x="228030" y="53657"/>
                  </a:lnTo>
                  <a:lnTo>
                    <a:pt x="186300" y="73510"/>
                  </a:lnTo>
                  <a:lnTo>
                    <a:pt x="145822" y="96452"/>
                  </a:lnTo>
                  <a:lnTo>
                    <a:pt x="106775" y="122472"/>
                  </a:lnTo>
                  <a:lnTo>
                    <a:pt x="69337" y="151561"/>
                  </a:lnTo>
                  <a:lnTo>
                    <a:pt x="33686" y="183708"/>
                  </a:lnTo>
                  <a:lnTo>
                    <a:pt x="0" y="218902"/>
                  </a:lnTo>
                  <a:lnTo>
                    <a:pt x="188722" y="386542"/>
                  </a:lnTo>
                  <a:lnTo>
                    <a:pt x="224346" y="351249"/>
                  </a:lnTo>
                  <a:lnTo>
                    <a:pt x="263703" y="320958"/>
                  </a:lnTo>
                  <a:lnTo>
                    <a:pt x="306264" y="295899"/>
                  </a:lnTo>
                  <a:lnTo>
                    <a:pt x="351499" y="276301"/>
                  </a:lnTo>
                  <a:lnTo>
                    <a:pt x="398881" y="262392"/>
                  </a:lnTo>
                  <a:lnTo>
                    <a:pt x="447879" y="254401"/>
                  </a:lnTo>
                  <a:lnTo>
                    <a:pt x="497966" y="252557"/>
                  </a:lnTo>
                  <a:lnTo>
                    <a:pt x="544507" y="256454"/>
                  </a:lnTo>
                  <a:lnTo>
                    <a:pt x="589335" y="265490"/>
                  </a:lnTo>
                  <a:lnTo>
                    <a:pt x="632159" y="279356"/>
                  </a:lnTo>
                  <a:lnTo>
                    <a:pt x="672686" y="297745"/>
                  </a:lnTo>
                  <a:lnTo>
                    <a:pt x="710623" y="320349"/>
                  </a:lnTo>
                  <a:lnTo>
                    <a:pt x="745678" y="346860"/>
                  </a:lnTo>
                  <a:lnTo>
                    <a:pt x="777557" y="376970"/>
                  </a:lnTo>
                  <a:lnTo>
                    <a:pt x="805969" y="410371"/>
                  </a:lnTo>
                  <a:lnTo>
                    <a:pt x="830619" y="446755"/>
                  </a:lnTo>
                  <a:lnTo>
                    <a:pt x="851217" y="485814"/>
                  </a:lnTo>
                  <a:lnTo>
                    <a:pt x="867469" y="527240"/>
                  </a:lnTo>
                  <a:lnTo>
                    <a:pt x="879082" y="570725"/>
                  </a:lnTo>
                  <a:lnTo>
                    <a:pt x="885764" y="615961"/>
                  </a:lnTo>
                  <a:lnTo>
                    <a:pt x="887222" y="662640"/>
                  </a:lnTo>
                  <a:lnTo>
                    <a:pt x="1139571" y="669244"/>
                  </a:lnTo>
                  <a:lnTo>
                    <a:pt x="1139080" y="621391"/>
                  </a:lnTo>
                  <a:lnTo>
                    <a:pt x="1135118" y="574022"/>
                  </a:lnTo>
                  <a:lnTo>
                    <a:pt x="1127759" y="527308"/>
                  </a:lnTo>
                  <a:lnTo>
                    <a:pt x="1117077" y="481421"/>
                  </a:lnTo>
                  <a:lnTo>
                    <a:pt x="1103146" y="436532"/>
                  </a:lnTo>
                  <a:lnTo>
                    <a:pt x="1086040" y="392813"/>
                  </a:lnTo>
                  <a:lnTo>
                    <a:pt x="1065833" y="350436"/>
                  </a:lnTo>
                  <a:lnTo>
                    <a:pt x="1042599" y="309571"/>
                  </a:lnTo>
                  <a:lnTo>
                    <a:pt x="1016412" y="270391"/>
                  </a:lnTo>
                  <a:lnTo>
                    <a:pt x="987347" y="233067"/>
                  </a:lnTo>
                  <a:lnTo>
                    <a:pt x="955477" y="197771"/>
                  </a:lnTo>
                  <a:lnTo>
                    <a:pt x="920876" y="164673"/>
                  </a:lnTo>
                  <a:lnTo>
                    <a:pt x="883305" y="133678"/>
                  </a:lnTo>
                  <a:lnTo>
                    <a:pt x="844139" y="105938"/>
                  </a:lnTo>
                  <a:lnTo>
                    <a:pt x="803556" y="81445"/>
                  </a:lnTo>
                  <a:lnTo>
                    <a:pt x="761735" y="60187"/>
                  </a:lnTo>
                  <a:lnTo>
                    <a:pt x="718852" y="42154"/>
                  </a:lnTo>
                  <a:lnTo>
                    <a:pt x="675087" y="27336"/>
                  </a:lnTo>
                  <a:lnTo>
                    <a:pt x="630617" y="15722"/>
                  </a:lnTo>
                  <a:lnTo>
                    <a:pt x="585619" y="7301"/>
                  </a:lnTo>
                  <a:lnTo>
                    <a:pt x="540273" y="2064"/>
                  </a:lnTo>
                  <a:lnTo>
                    <a:pt x="494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Perancangan</a:t>
            </a:r>
            <a:r>
              <a:rPr spc="-5" dirty="0"/>
              <a:t> </a:t>
            </a:r>
            <a:r>
              <a:rPr spc="90" dirty="0"/>
              <a:t>Antar</a:t>
            </a:r>
            <a:r>
              <a:rPr spc="10" dirty="0"/>
              <a:t> </a:t>
            </a:r>
            <a:r>
              <a:rPr spc="50" dirty="0"/>
              <a:t>Muka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00933" y="1076959"/>
            <a:ext cx="33420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solidFill>
                  <a:srgbClr val="FFFFFF"/>
                </a:solidFill>
                <a:latin typeface="Georgia"/>
                <a:cs typeface="Georgia"/>
              </a:rPr>
              <a:t>Antarmuka</a:t>
            </a:r>
            <a:r>
              <a:rPr sz="2000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20" dirty="0">
                <a:solidFill>
                  <a:srgbClr val="FFFFFF"/>
                </a:solidFill>
                <a:latin typeface="Georgia"/>
                <a:cs typeface="Georgia"/>
              </a:rPr>
              <a:t>Nota</a:t>
            </a:r>
            <a:r>
              <a:rPr sz="2000" i="1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Georgia"/>
                <a:cs typeface="Georgia"/>
              </a:rPr>
              <a:t>Pemesanan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6792" y="1511808"/>
            <a:ext cx="4090415" cy="25557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514</Words>
  <Application>Microsoft Office PowerPoint</Application>
  <PresentationFormat>On-screen Show (16:9)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Georgia</vt:lpstr>
      <vt:lpstr>Palatino Linotype</vt:lpstr>
      <vt:lpstr>Tahoma</vt:lpstr>
      <vt:lpstr>Times New Roman</vt:lpstr>
      <vt:lpstr>Verdana</vt:lpstr>
      <vt:lpstr>Office Theme</vt:lpstr>
      <vt:lpstr>AGEN</vt:lpstr>
      <vt:lpstr>Pendahuluan</vt:lpstr>
      <vt:lpstr>Bahasa Pemrograman</vt:lpstr>
      <vt:lpstr>Aplikasi Pendukung</vt:lpstr>
      <vt:lpstr>Perancangan Antar Muka</vt:lpstr>
      <vt:lpstr>Perancangan Antar Muka</vt:lpstr>
      <vt:lpstr>Perancangan Antar Muka</vt:lpstr>
      <vt:lpstr>Perancangan Antar Muka</vt:lpstr>
      <vt:lpstr>Perancangan Antar Muka</vt:lpstr>
      <vt:lpstr>Perancangan Struktur Navigasi</vt:lpstr>
      <vt:lpstr>Implementasi Program</vt:lpstr>
      <vt:lpstr>PowerPoint Presentation</vt:lpstr>
      <vt:lpstr>PowerPoint Presentation</vt:lpstr>
      <vt:lpstr>PowerPoint Presentation</vt:lpstr>
      <vt:lpstr>PowerPoint Presentation</vt:lpstr>
      <vt:lpstr>Kesimpulan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 TRAVELLING</dc:title>
  <dc:creator>ASUS</dc:creator>
  <cp:lastModifiedBy>AXIOO</cp:lastModifiedBy>
  <cp:revision>1</cp:revision>
  <dcterms:created xsi:type="dcterms:W3CDTF">2023-07-05T22:10:53Z</dcterms:created>
  <dcterms:modified xsi:type="dcterms:W3CDTF">2023-07-05T22:14:16Z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2023-07-05T00:00:00Z</vt:filetime>
  </property>
</Properties>
</file>