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6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0157-D77D-45CF-8B9A-7A6618F2881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F691-7B5A-44FF-AA49-3557D895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7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Asymmetry of Doubly Robust Estimators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Jaskaran Singh, </a:t>
            </a:r>
            <a:r>
              <a:rPr lang="en-US" b="1" dirty="0" err="1"/>
              <a:t>Joon</a:t>
            </a:r>
            <a:r>
              <a:rPr lang="en-US" b="1" dirty="0"/>
              <a:t> Sup Park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9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DR estimators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53" y="1600200"/>
            <a:ext cx="6215294" cy="4525963"/>
          </a:xfrm>
        </p:spPr>
      </p:pic>
    </p:spTree>
    <p:extLst>
      <p:ext uri="{BB962C8B-B14F-4D97-AF65-F5344CB8AC3E}">
        <p14:creationId xmlns:p14="http://schemas.microsoft.com/office/powerpoint/2010/main" val="7716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Asymmetric influence of Propensity and outcome model</a:t>
            </a:r>
          </a:p>
          <a:p>
            <a:r>
              <a:rPr lang="en-US" dirty="0" smtClean="0"/>
              <a:t>Effect more pronounced when both are false</a:t>
            </a:r>
          </a:p>
          <a:p>
            <a:r>
              <a:rPr lang="en-US" dirty="0" smtClean="0"/>
              <a:t>PS based estimator likely to be more sensitive resulting in higher variance for DR</a:t>
            </a:r>
          </a:p>
        </p:txBody>
      </p:sp>
    </p:spTree>
    <p:extLst>
      <p:ext uri="{BB962C8B-B14F-4D97-AF65-F5344CB8AC3E}">
        <p14:creationId xmlns:p14="http://schemas.microsoft.com/office/powerpoint/2010/main" val="21826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Asymmetry of PS and PO model in double robust estimators</a:t>
            </a:r>
          </a:p>
          <a:p>
            <a:r>
              <a:rPr lang="en-US" dirty="0"/>
              <a:t>V</a:t>
            </a:r>
            <a:r>
              <a:rPr lang="en-US" dirty="0" smtClean="0"/>
              <a:t>arious sample size and dimensions</a:t>
            </a:r>
          </a:p>
          <a:p>
            <a:r>
              <a:rPr lang="en-US" dirty="0" smtClean="0"/>
              <a:t>Different types of DR estimators</a:t>
            </a:r>
          </a:p>
          <a:p>
            <a:r>
              <a:rPr lang="en-US" dirty="0" smtClean="0"/>
              <a:t>Sensitivity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Model Setup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229600" cy="17818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88" y="3733800"/>
            <a:ext cx="316992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PS and PO model considered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2459769"/>
          </a:xfrm>
        </p:spPr>
      </p:pic>
    </p:spTree>
    <p:extLst>
      <p:ext uri="{BB962C8B-B14F-4D97-AF65-F5344CB8AC3E}">
        <p14:creationId xmlns:p14="http://schemas.microsoft.com/office/powerpoint/2010/main" val="36768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 estimators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581400"/>
            <a:ext cx="7223760" cy="24307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6385560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2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simulated input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53" y="1600200"/>
            <a:ext cx="6215294" cy="4525963"/>
          </a:xfrm>
        </p:spPr>
      </p:pic>
    </p:spTree>
    <p:extLst>
      <p:ext uri="{BB962C8B-B14F-4D97-AF65-F5344CB8AC3E}">
        <p14:creationId xmlns:p14="http://schemas.microsoft.com/office/powerpoint/2010/main" val="134128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simulated input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53" y="1600200"/>
            <a:ext cx="6215294" cy="4525963"/>
          </a:xfrm>
        </p:spPr>
      </p:pic>
    </p:spTree>
    <p:extLst>
      <p:ext uri="{BB962C8B-B14F-4D97-AF65-F5344CB8AC3E}">
        <p14:creationId xmlns:p14="http://schemas.microsoft.com/office/powerpoint/2010/main" val="124425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DR estimators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53" y="1600200"/>
            <a:ext cx="6215294" cy="4525963"/>
          </a:xfrm>
        </p:spPr>
      </p:pic>
    </p:spTree>
    <p:extLst>
      <p:ext uri="{BB962C8B-B14F-4D97-AF65-F5344CB8AC3E}">
        <p14:creationId xmlns:p14="http://schemas.microsoft.com/office/powerpoint/2010/main" val="252615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DR estimators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1762919"/>
            <a:ext cx="6562725" cy="4200525"/>
          </a:xfrm>
        </p:spPr>
      </p:pic>
    </p:spTree>
    <p:extLst>
      <p:ext uri="{BB962C8B-B14F-4D97-AF65-F5344CB8AC3E}">
        <p14:creationId xmlns:p14="http://schemas.microsoft.com/office/powerpoint/2010/main" val="35161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Asymmetry of Doubly Robust Estimators </vt:lpstr>
      <vt:lpstr>Executive Summary</vt:lpstr>
      <vt:lpstr>  Model Setup </vt:lpstr>
      <vt:lpstr>Types of PS and PO model considered</vt:lpstr>
      <vt:lpstr>DR estimators</vt:lpstr>
      <vt:lpstr>Distribution of simulated input data</vt:lpstr>
      <vt:lpstr>Distribution of simulated input data</vt:lpstr>
      <vt:lpstr>Performance of DR estimators</vt:lpstr>
      <vt:lpstr>Performance of DR estimators</vt:lpstr>
      <vt:lpstr>Performance of DR estimators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Asymmetry of Doubly Robust Estimators </dc:title>
  <dc:creator>jaskaran singh</dc:creator>
  <cp:lastModifiedBy>jaskaran singh</cp:lastModifiedBy>
  <cp:revision>3</cp:revision>
  <dcterms:created xsi:type="dcterms:W3CDTF">2022-04-25T02:12:28Z</dcterms:created>
  <dcterms:modified xsi:type="dcterms:W3CDTF">2022-04-25T02:26:39Z</dcterms:modified>
</cp:coreProperties>
</file>